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</p:sldMasterIdLst>
  <p:notesMasterIdLst>
    <p:notesMasterId r:id="rId23"/>
  </p:notesMasterIdLst>
  <p:handoutMasterIdLst>
    <p:handoutMasterId r:id="rId24"/>
  </p:handoutMasterIdLst>
  <p:sldIdLst>
    <p:sldId id="564" r:id="rId3"/>
    <p:sldId id="981" r:id="rId4"/>
    <p:sldId id="1005" r:id="rId5"/>
    <p:sldId id="994" r:id="rId6"/>
    <p:sldId id="1009" r:id="rId7"/>
    <p:sldId id="1000" r:id="rId8"/>
    <p:sldId id="1001" r:id="rId9"/>
    <p:sldId id="999" r:id="rId10"/>
    <p:sldId id="1008" r:id="rId11"/>
    <p:sldId id="987" r:id="rId12"/>
    <p:sldId id="1011" r:id="rId13"/>
    <p:sldId id="992" r:id="rId14"/>
    <p:sldId id="1012" r:id="rId15"/>
    <p:sldId id="1013" r:id="rId16"/>
    <p:sldId id="1014" r:id="rId17"/>
    <p:sldId id="1015" r:id="rId18"/>
    <p:sldId id="1019" r:id="rId19"/>
    <p:sldId id="1017" r:id="rId20"/>
    <p:sldId id="1018" r:id="rId21"/>
    <p:sldId id="993" r:id="rId22"/>
  </p:sldIdLst>
  <p:sldSz cx="9144000" cy="6858000" type="screen4x3"/>
  <p:notesSz cx="7019925" cy="93059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00"/>
    <a:srgbClr val="FF0000"/>
    <a:srgbClr val="FA0000"/>
    <a:srgbClr val="990033"/>
    <a:srgbClr val="C0C0C0"/>
    <a:srgbClr val="3FEA32"/>
    <a:srgbClr val="993300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18" autoAdjust="0"/>
    <p:restoredTop sz="91694" autoAdjust="0"/>
  </p:normalViewPr>
  <p:slideViewPr>
    <p:cSldViewPr>
      <p:cViewPr varScale="1">
        <p:scale>
          <a:sx n="66" d="100"/>
          <a:sy n="66" d="100"/>
        </p:scale>
        <p:origin x="1668" y="78"/>
      </p:cViewPr>
      <p:guideLst>
        <p:guide orient="horz" pos="2448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3.xml"/><Relationship Id="rId13" Type="http://schemas.openxmlformats.org/officeDocument/2006/relationships/slide" Target="slides/slide19.xml"/><Relationship Id="rId3" Type="http://schemas.openxmlformats.org/officeDocument/2006/relationships/slide" Target="slides/slide8.xml"/><Relationship Id="rId7" Type="http://schemas.openxmlformats.org/officeDocument/2006/relationships/slide" Target="slides/slide12.xml"/><Relationship Id="rId12" Type="http://schemas.openxmlformats.org/officeDocument/2006/relationships/slide" Target="slides/slide18.xml"/><Relationship Id="rId2" Type="http://schemas.openxmlformats.org/officeDocument/2006/relationships/slide" Target="slides/slide7.xml"/><Relationship Id="rId1" Type="http://schemas.openxmlformats.org/officeDocument/2006/relationships/slide" Target="slides/slide6.xml"/><Relationship Id="rId6" Type="http://schemas.openxmlformats.org/officeDocument/2006/relationships/slide" Target="slides/slide11.xml"/><Relationship Id="rId11" Type="http://schemas.openxmlformats.org/officeDocument/2006/relationships/slide" Target="slides/slide17.xml"/><Relationship Id="rId5" Type="http://schemas.openxmlformats.org/officeDocument/2006/relationships/slide" Target="slides/slide10.xml"/><Relationship Id="rId10" Type="http://schemas.openxmlformats.org/officeDocument/2006/relationships/slide" Target="slides/slide15.xml"/><Relationship Id="rId4" Type="http://schemas.openxmlformats.org/officeDocument/2006/relationships/slide" Target="slides/slide9.xml"/><Relationship Id="rId9" Type="http://schemas.openxmlformats.org/officeDocument/2006/relationships/slide" Target="slides/slide1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1618" name="Rectangle 2">
            <a:extLst>
              <a:ext uri="{FF2B5EF4-FFF2-40B4-BE49-F238E27FC236}">
                <a16:creationId xmlns:a16="http://schemas.microsoft.com/office/drawing/2014/main" id="{363F9A5E-6423-2BE3-F065-62C610ED700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16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defRPr sz="1200" b="0">
                <a:ea typeface="SimSun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91619" name="Rectangle 3">
            <a:extLst>
              <a:ext uri="{FF2B5EF4-FFF2-40B4-BE49-F238E27FC236}">
                <a16:creationId xmlns:a16="http://schemas.microsoft.com/office/drawing/2014/main" id="{9BC09917-CBFF-96CD-8B23-52DCA62D210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6688" y="0"/>
            <a:ext cx="30416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200" b="0">
                <a:ea typeface="SimSun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91620" name="Rectangle 4">
            <a:extLst>
              <a:ext uri="{FF2B5EF4-FFF2-40B4-BE49-F238E27FC236}">
                <a16:creationId xmlns:a16="http://schemas.microsoft.com/office/drawing/2014/main" id="{20468C79-CFAA-FD69-1DF1-B13062A9B759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9200"/>
            <a:ext cx="30416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defRPr sz="1200" b="0">
                <a:ea typeface="SimSun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91621" name="Rectangle 5">
            <a:extLst>
              <a:ext uri="{FF2B5EF4-FFF2-40B4-BE49-F238E27FC236}">
                <a16:creationId xmlns:a16="http://schemas.microsoft.com/office/drawing/2014/main" id="{438B72FC-51DC-CB21-4826-777B69D4A345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6688" y="8839200"/>
            <a:ext cx="30416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10547ACB-53B4-4ACA-A87B-20A8A608A21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7955EF1A-E5D9-2B9C-A86A-FF301EDDE23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16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defRPr sz="1200" b="0">
                <a:ea typeface="SimSun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F3671B4F-7D36-2473-2CF5-83A982E731D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76688" y="0"/>
            <a:ext cx="30416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200" b="0">
                <a:ea typeface="SimSun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8204E5DE-F6C5-D68F-B290-824D7B8B884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4275" y="698500"/>
            <a:ext cx="4652963" cy="34893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B1C978EE-FF92-27C8-2354-22833E5013F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9600"/>
            <a:ext cx="5616575" cy="418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AFE18088-0EA5-4775-F146-FB7AE91A99B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9200"/>
            <a:ext cx="30416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defRPr sz="1200" b="0">
                <a:ea typeface="SimSun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00397BBC-AECF-ED56-BFDD-82A9C8FB24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6688" y="8839200"/>
            <a:ext cx="30416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DAB82DFF-C722-4362-8FBB-26ADA485EAC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SimSun" pitchFamily="2" charset="-122"/>
        <a:cs typeface="SimSun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SimSun" pitchFamily="2" charset="-122"/>
        <a:cs typeface="SimSun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SimSun" pitchFamily="2" charset="-122"/>
        <a:cs typeface="SimSun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SimSun" pitchFamily="2" charset="-122"/>
        <a:cs typeface="SimSun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SimSun" pitchFamily="2" charset="-122"/>
        <a:cs typeface="SimSun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64639013-9E78-5647-9435-F052EC1FF0B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F95315E-560E-4F85-9B45-6D476FC5EF53}" type="slidenum">
              <a:rPr lang="en-US" altLang="zh-CN" smtClean="0"/>
              <a:pPr>
                <a:spcBef>
                  <a:spcPct val="0"/>
                </a:spcBef>
              </a:pPr>
              <a:t>1</a:t>
            </a:fld>
            <a:endParaRPr lang="en-US" altLang="zh-CN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44A261F7-9E22-0318-97BA-5FA34472DBE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09598368-B351-4334-F2A2-8DC8314C49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5038" y="4419600"/>
            <a:ext cx="5149850" cy="4187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>
            <a:extLst>
              <a:ext uri="{FF2B5EF4-FFF2-40B4-BE49-F238E27FC236}">
                <a16:creationId xmlns:a16="http://schemas.microsoft.com/office/drawing/2014/main" id="{1252AF14-3A64-0275-B3C0-8959722C47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>
            <a:extLst>
              <a:ext uri="{FF2B5EF4-FFF2-40B4-BE49-F238E27FC236}">
                <a16:creationId xmlns:a16="http://schemas.microsoft.com/office/drawing/2014/main" id="{CB2EAE08-E159-4741-1FFC-CBEE2DDB35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>
            <a:extLst>
              <a:ext uri="{FF2B5EF4-FFF2-40B4-BE49-F238E27FC236}">
                <a16:creationId xmlns:a16="http://schemas.microsoft.com/office/drawing/2014/main" id="{5D355934-4047-2E56-0BFF-5C5BDB5F11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>
            <a:extLst>
              <a:ext uri="{FF2B5EF4-FFF2-40B4-BE49-F238E27FC236}">
                <a16:creationId xmlns:a16="http://schemas.microsoft.com/office/drawing/2014/main" id="{47FE9EAF-C5CD-77B1-4D89-A958794E6F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>
            <a:extLst>
              <a:ext uri="{FF2B5EF4-FFF2-40B4-BE49-F238E27FC236}">
                <a16:creationId xmlns:a16="http://schemas.microsoft.com/office/drawing/2014/main" id="{88EF28EA-AB23-B0F3-C04D-67FDE4B8FD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>
            <a:extLst>
              <a:ext uri="{FF2B5EF4-FFF2-40B4-BE49-F238E27FC236}">
                <a16:creationId xmlns:a16="http://schemas.microsoft.com/office/drawing/2014/main" id="{5C5BA518-5305-FDDA-7069-10B845AF5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>
            <a:extLst>
              <a:ext uri="{FF2B5EF4-FFF2-40B4-BE49-F238E27FC236}">
                <a16:creationId xmlns:a16="http://schemas.microsoft.com/office/drawing/2014/main" id="{439A662A-36EC-B3AA-448B-6433BB97DEE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>
            <a:extLst>
              <a:ext uri="{FF2B5EF4-FFF2-40B4-BE49-F238E27FC236}">
                <a16:creationId xmlns:a16="http://schemas.microsoft.com/office/drawing/2014/main" id="{D293D3BC-A5BB-4BE1-EDE9-CFBB424E0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>
            <a:extLst>
              <a:ext uri="{FF2B5EF4-FFF2-40B4-BE49-F238E27FC236}">
                <a16:creationId xmlns:a16="http://schemas.microsoft.com/office/drawing/2014/main" id="{A6C23EBD-6651-EA5F-B06F-BA93C7D95BF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>
            <a:extLst>
              <a:ext uri="{FF2B5EF4-FFF2-40B4-BE49-F238E27FC236}">
                <a16:creationId xmlns:a16="http://schemas.microsoft.com/office/drawing/2014/main" id="{E13EA227-4E5F-305A-398A-E53BA8EBE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>
            <a:extLst>
              <a:ext uri="{FF2B5EF4-FFF2-40B4-BE49-F238E27FC236}">
                <a16:creationId xmlns:a16="http://schemas.microsoft.com/office/drawing/2014/main" id="{6B25B8C1-B46A-9993-5FFA-03DC53DE44E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>
            <a:extLst>
              <a:ext uri="{FF2B5EF4-FFF2-40B4-BE49-F238E27FC236}">
                <a16:creationId xmlns:a16="http://schemas.microsoft.com/office/drawing/2014/main" id="{96B66558-B709-FAC5-F58E-D29056A4B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1E9DD07A-FAB2-6894-9B36-A1EC42542AA8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6688" y="8839200"/>
            <a:ext cx="3041650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96E149B-C0F6-4209-88AF-8506A228A927}" type="slidenum">
              <a:rPr lang="en-US" altLang="zh-CN" b="0"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16</a:t>
            </a:fld>
            <a:endParaRPr lang="en-US" altLang="zh-CN" b="0">
              <a:cs typeface="Arial" panose="020B0604020202020204" pitchFamily="34" charset="0"/>
            </a:endParaRPr>
          </a:p>
        </p:txBody>
      </p:sp>
      <p:sp>
        <p:nvSpPr>
          <p:cNvPr id="11267" name="Rectangle 7">
            <a:extLst>
              <a:ext uri="{FF2B5EF4-FFF2-40B4-BE49-F238E27FC236}">
                <a16:creationId xmlns:a16="http://schemas.microsoft.com/office/drawing/2014/main" id="{D0DFD24F-E2F2-3AC8-7896-AEA911E03D27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5100" y="8839200"/>
            <a:ext cx="3043238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B5B17A6-7FFB-4049-BC67-74F068E3E558}" type="slidenum">
              <a:rPr lang="en-US" altLang="zh-CN" b="0"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16</a:t>
            </a:fld>
            <a:endParaRPr lang="en-US" altLang="zh-CN" b="0">
              <a:cs typeface="Arial" panose="020B0604020202020204" pitchFamily="34" charset="0"/>
            </a:endParaRPr>
          </a:p>
        </p:txBody>
      </p:sp>
      <p:sp>
        <p:nvSpPr>
          <p:cNvPr id="11268" name="Rectangle 2">
            <a:extLst>
              <a:ext uri="{FF2B5EF4-FFF2-40B4-BE49-F238E27FC236}">
                <a16:creationId xmlns:a16="http://schemas.microsoft.com/office/drawing/2014/main" id="{37878817-941A-2146-D616-364FCE1A4E1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9" name="Rectangle 3">
            <a:extLst>
              <a:ext uri="{FF2B5EF4-FFF2-40B4-BE49-F238E27FC236}">
                <a16:creationId xmlns:a16="http://schemas.microsoft.com/office/drawing/2014/main" id="{B49E4F29-F4A5-E6DA-7C63-62AB47964F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TW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6280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>
            <a:extLst>
              <a:ext uri="{FF2B5EF4-FFF2-40B4-BE49-F238E27FC236}">
                <a16:creationId xmlns:a16="http://schemas.microsoft.com/office/drawing/2014/main" id="{1252AF14-3A64-0275-B3C0-8959722C47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>
            <a:extLst>
              <a:ext uri="{FF2B5EF4-FFF2-40B4-BE49-F238E27FC236}">
                <a16:creationId xmlns:a16="http://schemas.microsoft.com/office/drawing/2014/main" id="{CB2EAE08-E159-4741-1FFC-CBEE2DDB35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0431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>
            <a:extLst>
              <a:ext uri="{FF2B5EF4-FFF2-40B4-BE49-F238E27FC236}">
                <a16:creationId xmlns:a16="http://schemas.microsoft.com/office/drawing/2014/main" id="{1252AF14-3A64-0275-B3C0-8959722C47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>
            <a:extLst>
              <a:ext uri="{FF2B5EF4-FFF2-40B4-BE49-F238E27FC236}">
                <a16:creationId xmlns:a16="http://schemas.microsoft.com/office/drawing/2014/main" id="{CB2EAE08-E159-4741-1FFC-CBEE2DDB35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1911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>
            <a:extLst>
              <a:ext uri="{FF2B5EF4-FFF2-40B4-BE49-F238E27FC236}">
                <a16:creationId xmlns:a16="http://schemas.microsoft.com/office/drawing/2014/main" id="{1252AF14-3A64-0275-B3C0-8959722C47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>
            <a:extLst>
              <a:ext uri="{FF2B5EF4-FFF2-40B4-BE49-F238E27FC236}">
                <a16:creationId xmlns:a16="http://schemas.microsoft.com/office/drawing/2014/main" id="{CB2EAE08-E159-4741-1FFC-CBEE2DDB35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56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1C9E7CB8-C8D6-8F99-A508-BF4A05BDBF1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6688" y="8839200"/>
            <a:ext cx="3041650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EA013543-E009-4EB5-A8D6-4A5BF465D735}" type="slidenum">
              <a:rPr lang="en-US" altLang="zh-CN" b="0"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2</a:t>
            </a:fld>
            <a:endParaRPr lang="en-US" altLang="zh-CN" b="0">
              <a:cs typeface="Arial" panose="020B0604020202020204" pitchFamily="34" charset="0"/>
            </a:endParaRPr>
          </a:p>
        </p:txBody>
      </p:sp>
      <p:sp>
        <p:nvSpPr>
          <p:cNvPr id="9219" name="Rectangle 7">
            <a:extLst>
              <a:ext uri="{FF2B5EF4-FFF2-40B4-BE49-F238E27FC236}">
                <a16:creationId xmlns:a16="http://schemas.microsoft.com/office/drawing/2014/main" id="{EF1471BD-B327-CB59-00AA-67E0C5F4B438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5100" y="8839200"/>
            <a:ext cx="3043238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B9CDE17B-2447-4A3C-980D-B950AD51D036}" type="slidenum">
              <a:rPr lang="en-US" altLang="zh-CN" b="0"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2</a:t>
            </a:fld>
            <a:endParaRPr lang="en-US" altLang="zh-CN" b="0">
              <a:cs typeface="Arial" panose="020B0604020202020204" pitchFamily="34" charset="0"/>
            </a:endParaRPr>
          </a:p>
        </p:txBody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705F5649-9A66-AFBA-059F-1C710706B38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1" name="Rectangle 3">
            <a:extLst>
              <a:ext uri="{FF2B5EF4-FFF2-40B4-BE49-F238E27FC236}">
                <a16:creationId xmlns:a16="http://schemas.microsoft.com/office/drawing/2014/main" id="{424FE371-7587-4663-1ED5-AC5F1B3279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>
            <a:extLst>
              <a:ext uri="{FF2B5EF4-FFF2-40B4-BE49-F238E27FC236}">
                <a16:creationId xmlns:a16="http://schemas.microsoft.com/office/drawing/2014/main" id="{186D7A5B-CF83-7C29-DB95-BBC92FBAA6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>
            <a:extLst>
              <a:ext uri="{FF2B5EF4-FFF2-40B4-BE49-F238E27FC236}">
                <a16:creationId xmlns:a16="http://schemas.microsoft.com/office/drawing/2014/main" id="{D8BBCA75-88F3-3AE3-ACA8-71B8CC425E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Arial" panose="020B0604020202020204" pitchFamily="34" charset="0"/>
            </a:endParaRPr>
          </a:p>
        </p:txBody>
      </p:sp>
      <p:sp>
        <p:nvSpPr>
          <p:cNvPr id="37892" name="Slide Number Placeholder 3">
            <a:extLst>
              <a:ext uri="{FF2B5EF4-FFF2-40B4-BE49-F238E27FC236}">
                <a16:creationId xmlns:a16="http://schemas.microsoft.com/office/drawing/2014/main" id="{874595A5-8641-36FB-B8AC-E7BEDE52D863}"/>
              </a:ext>
            </a:extLst>
          </p:cNvPr>
          <p:cNvSpPr txBox="1">
            <a:spLocks noGrp="1"/>
          </p:cNvSpPr>
          <p:nvPr/>
        </p:nvSpPr>
        <p:spPr bwMode="auto">
          <a:xfrm>
            <a:off x="3976688" y="8839200"/>
            <a:ext cx="3041650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9133B78B-90B8-40E7-8910-F7DFFBF1448F}" type="slidenum">
              <a:rPr lang="zh-CN" altLang="en-US" b="0"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20</a:t>
            </a:fld>
            <a:endParaRPr lang="en-US" altLang="zh-CN" b="0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1E9DD07A-FAB2-6894-9B36-A1EC42542AA8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6688" y="8839200"/>
            <a:ext cx="3041650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96E149B-C0F6-4209-88AF-8506A228A927}" type="slidenum">
              <a:rPr lang="en-US" altLang="zh-CN" b="0"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3</a:t>
            </a:fld>
            <a:endParaRPr lang="en-US" altLang="zh-CN" b="0">
              <a:cs typeface="Arial" panose="020B0604020202020204" pitchFamily="34" charset="0"/>
            </a:endParaRPr>
          </a:p>
        </p:txBody>
      </p:sp>
      <p:sp>
        <p:nvSpPr>
          <p:cNvPr id="11267" name="Rectangle 7">
            <a:extLst>
              <a:ext uri="{FF2B5EF4-FFF2-40B4-BE49-F238E27FC236}">
                <a16:creationId xmlns:a16="http://schemas.microsoft.com/office/drawing/2014/main" id="{D0DFD24F-E2F2-3AC8-7896-AEA911E03D27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5100" y="8839200"/>
            <a:ext cx="3043238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B5B17A6-7FFB-4049-BC67-74F068E3E558}" type="slidenum">
              <a:rPr lang="en-US" altLang="zh-CN" b="0"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3</a:t>
            </a:fld>
            <a:endParaRPr lang="en-US" altLang="zh-CN" b="0">
              <a:cs typeface="Arial" panose="020B0604020202020204" pitchFamily="34" charset="0"/>
            </a:endParaRPr>
          </a:p>
        </p:txBody>
      </p:sp>
      <p:sp>
        <p:nvSpPr>
          <p:cNvPr id="11268" name="Rectangle 2">
            <a:extLst>
              <a:ext uri="{FF2B5EF4-FFF2-40B4-BE49-F238E27FC236}">
                <a16:creationId xmlns:a16="http://schemas.microsoft.com/office/drawing/2014/main" id="{37878817-941A-2146-D616-364FCE1A4E1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9" name="Rectangle 3">
            <a:extLst>
              <a:ext uri="{FF2B5EF4-FFF2-40B4-BE49-F238E27FC236}">
                <a16:creationId xmlns:a16="http://schemas.microsoft.com/office/drawing/2014/main" id="{B49E4F29-F4A5-E6DA-7C63-62AB47964F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699C4F41-8071-067E-172C-89221D595B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C9DDE422-3E5B-DBAA-5FC8-E72CE9D2CD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FDEE1F12-2646-ABAD-F6EB-9A79A7A16B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67A6A93F-A8BF-AFA5-732E-1536B1CC9E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>
            <a:extLst>
              <a:ext uri="{FF2B5EF4-FFF2-40B4-BE49-F238E27FC236}">
                <a16:creationId xmlns:a16="http://schemas.microsoft.com/office/drawing/2014/main" id="{127AEF75-43BD-A6DF-8C4E-29F3F3427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Notes Placeholder 2">
            <a:extLst>
              <a:ext uri="{FF2B5EF4-FFF2-40B4-BE49-F238E27FC236}">
                <a16:creationId xmlns:a16="http://schemas.microsoft.com/office/drawing/2014/main" id="{64C5106F-406E-4DCC-4015-EB7E04BB19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>
            <a:extLst>
              <a:ext uri="{FF2B5EF4-FFF2-40B4-BE49-F238E27FC236}">
                <a16:creationId xmlns:a16="http://schemas.microsoft.com/office/drawing/2014/main" id="{7096482D-0A37-0DD4-5DE8-BF92295E5F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>
            <a:extLst>
              <a:ext uri="{FF2B5EF4-FFF2-40B4-BE49-F238E27FC236}">
                <a16:creationId xmlns:a16="http://schemas.microsoft.com/office/drawing/2014/main" id="{C39298E2-2557-ACDC-43B8-AFCE528F45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id="{07513307-6D30-8133-E896-1E7D0787AE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>
            <a:extLst>
              <a:ext uri="{FF2B5EF4-FFF2-40B4-BE49-F238E27FC236}">
                <a16:creationId xmlns:a16="http://schemas.microsoft.com/office/drawing/2014/main" id="{8DB6FB79-03A5-0015-8AD8-1F800F607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>
            <a:extLst>
              <a:ext uri="{FF2B5EF4-FFF2-40B4-BE49-F238E27FC236}">
                <a16:creationId xmlns:a16="http://schemas.microsoft.com/office/drawing/2014/main" id="{F94A6B4B-1547-B210-C5EE-61A9D7890A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>
            <a:extLst>
              <a:ext uri="{FF2B5EF4-FFF2-40B4-BE49-F238E27FC236}">
                <a16:creationId xmlns:a16="http://schemas.microsoft.com/office/drawing/2014/main" id="{F2373A66-D406-E8C1-9262-5CB22D8E2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Logo">
            <a:extLst>
              <a:ext uri="{FF2B5EF4-FFF2-40B4-BE49-F238E27FC236}">
                <a16:creationId xmlns:a16="http://schemas.microsoft.com/office/drawing/2014/main" id="{9D499EEA-19BC-D63A-3A70-7164B8B192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875" y="5341938"/>
            <a:ext cx="82073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 descr="2">
            <a:extLst>
              <a:ext uri="{FF2B5EF4-FFF2-40B4-BE49-F238E27FC236}">
                <a16:creationId xmlns:a16="http://schemas.microsoft.com/office/drawing/2014/main" id="{61B057A6-EB28-77EE-DDFE-20FB5E948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84225"/>
            <a:ext cx="9142413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4">
            <a:extLst>
              <a:ext uri="{FF2B5EF4-FFF2-40B4-BE49-F238E27FC236}">
                <a16:creationId xmlns:a16="http://schemas.microsoft.com/office/drawing/2014/main" id="{F3155920-46A4-60AE-581A-DF8B9F577E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4713" y="4092575"/>
            <a:ext cx="1336675" cy="261938"/>
          </a:xfrm>
          <a:prstGeom prst="rect">
            <a:avLst/>
          </a:prstGeom>
          <a:noFill/>
          <a:ln>
            <a:noFill/>
          </a:ln>
        </p:spPr>
        <p:txBody>
          <a:bodyPr wrap="none" lIns="78286" tIns="39144" rIns="78286" bIns="39144">
            <a:spAutoFit/>
          </a:bodyPr>
          <a:lstStyle>
            <a:lvl1pPr defTabSz="784225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defTabSz="784225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defTabSz="784225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defTabSz="784225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defTabSz="784225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>
              <a:defRPr/>
            </a:pPr>
            <a:r>
              <a:rPr lang="en-US" altLang="zh-CN" sz="1200" b="0">
                <a:solidFill>
                  <a:schemeClr val="bg1"/>
                </a:solidFill>
                <a:latin typeface="FrutigerNext LT Regular"/>
                <a:ea typeface="MS PGothic" pitchFamily="34" charset="-128"/>
                <a:cs typeface="Arial" panose="020B0604020202020204" pitchFamily="34" charset="0"/>
              </a:rPr>
              <a:t>www.huawei.com</a:t>
            </a:r>
          </a:p>
        </p:txBody>
      </p:sp>
      <p:pic>
        <p:nvPicPr>
          <p:cNvPr id="5" name="Picture 9">
            <a:extLst>
              <a:ext uri="{FF2B5EF4-FFF2-40B4-BE49-F238E27FC236}">
                <a16:creationId xmlns:a16="http://schemas.microsoft.com/office/drawing/2014/main" id="{1EC520E9-C0BD-71CB-5105-4BD634283C8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85800" y="5341938"/>
            <a:ext cx="170339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0740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392238"/>
            <a:ext cx="5305425" cy="1666875"/>
          </a:xfrm>
        </p:spPr>
        <p:txBody>
          <a:bodyPr/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140741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4213" y="3182938"/>
            <a:ext cx="5307012" cy="863600"/>
          </a:xfrm>
        </p:spPr>
        <p:txBody>
          <a:bodyPr/>
          <a:lstStyle>
            <a:lvl1pPr marL="0" indent="0">
              <a:buFont typeface="Wingdings" pitchFamily="2" charset="2"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066657078"/>
      </p:ext>
    </p:extLst>
  </p:cSld>
  <p:clrMapOvr>
    <a:masterClrMapping/>
  </p:clrMapOvr>
  <p:transition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A9B37105-9792-6A2D-E158-00D2CED2CC0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TW"/>
          </a:p>
          <a:p>
            <a:pPr>
              <a:defRPr/>
            </a:pPr>
            <a:r>
              <a:rPr lang="de-DE" altLang="zh-TW"/>
              <a:t>Page </a:t>
            </a:r>
            <a:fld id="{75BD4A63-C30C-4A3B-BD05-AE2BDA00E752}" type="slidenum">
              <a:rPr lang="de-DE" altLang="zh-TW" smtClean="0"/>
              <a:pPr>
                <a:defRPr/>
              </a:pPr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4161533320"/>
      </p:ext>
    </p:extLst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462713" y="638175"/>
            <a:ext cx="1935162" cy="507365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52463" y="638175"/>
            <a:ext cx="5657850" cy="50736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39EB02CE-5964-A8CE-5B92-B1391C7E3A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TW"/>
          </a:p>
          <a:p>
            <a:pPr>
              <a:defRPr/>
            </a:pPr>
            <a:r>
              <a:rPr lang="de-DE" altLang="zh-TW"/>
              <a:t>Page </a:t>
            </a:r>
            <a:fld id="{2FC13C99-E447-499F-B237-250EF77544E1}" type="slidenum">
              <a:rPr lang="de-DE" altLang="zh-TW" smtClean="0"/>
              <a:pPr>
                <a:defRPr/>
              </a:pPr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3111925890"/>
      </p:ext>
    </p:extLst>
  </p:cSld>
  <p:clrMapOvr>
    <a:masterClrMapping/>
  </p:clrMapOvr>
  <p:transition advClick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52463" y="638175"/>
            <a:ext cx="7745412" cy="871538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652463" y="1641475"/>
            <a:ext cx="7745412" cy="4070350"/>
          </a:xfrm>
        </p:spPr>
        <p:txBody>
          <a:bodyPr/>
          <a:lstStyle/>
          <a:p>
            <a:pPr lvl="0"/>
            <a:endParaRPr lang="zh-TW" altLang="en-US" noProof="0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48BA9D51-4A78-F64D-B555-F2A798A41E1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TW"/>
          </a:p>
          <a:p>
            <a:pPr>
              <a:defRPr/>
            </a:pPr>
            <a:r>
              <a:rPr lang="de-DE" altLang="zh-TW"/>
              <a:t>Page </a:t>
            </a:r>
            <a:fld id="{5B88C722-4067-4748-9B05-2100BEA27A38}" type="slidenum">
              <a:rPr lang="de-DE" altLang="zh-TW" smtClean="0"/>
              <a:pPr>
                <a:defRPr/>
              </a:pPr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649150855"/>
      </p:ext>
    </p:extLst>
  </p:cSld>
  <p:clrMapOvr>
    <a:masterClrMapping/>
  </p:clrMapOvr>
  <p:transition advClick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32540926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3909658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0585480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7382968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7541503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34685521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6316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961A522E-5DC4-7746-85FC-6BA1C93010D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TW"/>
          </a:p>
          <a:p>
            <a:pPr>
              <a:defRPr/>
            </a:pPr>
            <a:r>
              <a:rPr lang="de-DE" altLang="zh-TW"/>
              <a:t>Page </a:t>
            </a:r>
            <a:fld id="{C372E843-E094-4831-AFB7-E213DFAF9CAB}" type="slidenum">
              <a:rPr lang="de-DE" altLang="zh-TW" smtClean="0"/>
              <a:pPr>
                <a:defRPr/>
              </a:pPr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1538695827"/>
      </p:ext>
    </p:extLst>
  </p:cSld>
  <p:clrMapOvr>
    <a:masterClrMapping/>
  </p:clrMapOvr>
  <p:transition advClick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7388831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6282929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42247327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80753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AE79552F-9ECB-4CD4-D991-98E5E4FFC93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TW"/>
          </a:p>
          <a:p>
            <a:pPr>
              <a:defRPr/>
            </a:pPr>
            <a:r>
              <a:rPr lang="de-DE" altLang="zh-TW"/>
              <a:t>Page </a:t>
            </a:r>
            <a:fld id="{73ABBA93-96D4-462A-9E1C-5AD9F70842B0}" type="slidenum">
              <a:rPr lang="de-DE" altLang="zh-TW" smtClean="0"/>
              <a:pPr>
                <a:defRPr/>
              </a:pPr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2507219956"/>
      </p:ext>
    </p:extLst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52463" y="1641475"/>
            <a:ext cx="3795712" cy="4070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00575" y="1641475"/>
            <a:ext cx="3797300" cy="4070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C5D9B85A-FBD3-8035-5F1F-81E0FB1502E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TW"/>
          </a:p>
          <a:p>
            <a:pPr>
              <a:defRPr/>
            </a:pPr>
            <a:r>
              <a:rPr lang="de-DE" altLang="zh-TW"/>
              <a:t>Page </a:t>
            </a:r>
            <a:fld id="{E85D2D5A-4286-4C0A-99FD-98D59A6CE779}" type="slidenum">
              <a:rPr lang="de-DE" altLang="zh-TW" smtClean="0"/>
              <a:pPr>
                <a:defRPr/>
              </a:pPr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1142444450"/>
      </p:ext>
    </p:extLst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07D84007-887B-2E9F-3BFC-F352C5ECA7A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TW"/>
          </a:p>
          <a:p>
            <a:pPr>
              <a:defRPr/>
            </a:pPr>
            <a:r>
              <a:rPr lang="de-DE" altLang="zh-TW"/>
              <a:t>Page </a:t>
            </a:r>
            <a:fld id="{A693E8E0-106A-4ABE-85F3-4BFE0E25B025}" type="slidenum">
              <a:rPr lang="de-DE" altLang="zh-TW" smtClean="0"/>
              <a:pPr>
                <a:defRPr/>
              </a:pPr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3341852240"/>
      </p:ext>
    </p:extLst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13">
            <a:extLst>
              <a:ext uri="{FF2B5EF4-FFF2-40B4-BE49-F238E27FC236}">
                <a16:creationId xmlns:a16="http://schemas.microsoft.com/office/drawing/2014/main" id="{5A5897B2-339B-5D28-39BC-B0BD99041E7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TW"/>
          </a:p>
          <a:p>
            <a:pPr>
              <a:defRPr/>
            </a:pPr>
            <a:r>
              <a:rPr lang="de-DE" altLang="zh-TW"/>
              <a:t>Page </a:t>
            </a:r>
            <a:fld id="{548A8500-936D-42EB-B46A-50F36EE37AFF}" type="slidenum">
              <a:rPr lang="de-DE" altLang="zh-TW" smtClean="0"/>
              <a:pPr>
                <a:defRPr/>
              </a:pPr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2301189769"/>
      </p:ext>
    </p:extLst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>
            <a:extLst>
              <a:ext uri="{FF2B5EF4-FFF2-40B4-BE49-F238E27FC236}">
                <a16:creationId xmlns:a16="http://schemas.microsoft.com/office/drawing/2014/main" id="{3E6A12E5-F8B5-94DC-9B56-9A2BCEE0C98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TW"/>
          </a:p>
          <a:p>
            <a:pPr>
              <a:defRPr/>
            </a:pPr>
            <a:r>
              <a:rPr lang="de-DE" altLang="zh-TW"/>
              <a:t>Page </a:t>
            </a:r>
            <a:fld id="{26EACE50-4FAA-4748-B12F-F7EA4254F573}" type="slidenum">
              <a:rPr lang="de-DE" altLang="zh-TW" smtClean="0"/>
              <a:pPr>
                <a:defRPr/>
              </a:pPr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1721368622"/>
      </p:ext>
    </p:extLst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3371F369-1339-0874-CCF5-DFA0E7D8E7A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TW"/>
          </a:p>
          <a:p>
            <a:pPr>
              <a:defRPr/>
            </a:pPr>
            <a:r>
              <a:rPr lang="de-DE" altLang="zh-TW"/>
              <a:t>Page </a:t>
            </a:r>
            <a:fld id="{4C385323-7A5B-4E70-AB1D-60E6037B898E}" type="slidenum">
              <a:rPr lang="de-DE" altLang="zh-TW" smtClean="0"/>
              <a:pPr>
                <a:defRPr/>
              </a:pPr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533741341"/>
      </p:ext>
    </p:extLst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9E99B2E0-E35F-146D-44EC-CFB0BF1979E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zh-TW"/>
          </a:p>
          <a:p>
            <a:pPr>
              <a:defRPr/>
            </a:pPr>
            <a:r>
              <a:rPr lang="de-DE" altLang="zh-TW"/>
              <a:t>Page </a:t>
            </a:r>
            <a:fld id="{48B447E3-034C-471E-8BC7-973E2C443C43}" type="slidenum">
              <a:rPr lang="de-DE" altLang="zh-TW" smtClean="0"/>
              <a:pPr>
                <a:defRPr/>
              </a:pPr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3579906334"/>
      </p:ext>
    </p:extLst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7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7">
            <a:extLst>
              <a:ext uri="{FF2B5EF4-FFF2-40B4-BE49-F238E27FC236}">
                <a16:creationId xmlns:a16="http://schemas.microsoft.com/office/drawing/2014/main" id="{4BAC0393-F07A-C2CA-6A7C-7662005DD4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21413"/>
            <a:ext cx="9142413" cy="63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8">
            <a:extLst>
              <a:ext uri="{FF2B5EF4-FFF2-40B4-BE49-F238E27FC236}">
                <a16:creationId xmlns:a16="http://schemas.microsoft.com/office/drawing/2014/main" id="{D0830406-6733-3FC4-0430-3E38F253A0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875" y="6400800"/>
            <a:ext cx="1309688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5">
            <a:extLst>
              <a:ext uri="{FF2B5EF4-FFF2-40B4-BE49-F238E27FC236}">
                <a16:creationId xmlns:a16="http://schemas.microsoft.com/office/drawing/2014/main" id="{C778354F-3E7B-DA25-E2A4-6C4FDF2DFC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52463" y="638175"/>
            <a:ext cx="7745412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8301" tIns="39150" rIns="78301" bIns="391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9" name="Rectangle 6">
            <a:extLst>
              <a:ext uri="{FF2B5EF4-FFF2-40B4-BE49-F238E27FC236}">
                <a16:creationId xmlns:a16="http://schemas.microsoft.com/office/drawing/2014/main" id="{B097E516-DCDF-E2D8-353B-D32DF92A0C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641475"/>
            <a:ext cx="7745412" cy="407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8301" tIns="39150" rIns="78301" bIns="391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30" name="Line 8">
            <a:extLst>
              <a:ext uri="{FF2B5EF4-FFF2-40B4-BE49-F238E27FC236}">
                <a16:creationId xmlns:a16="http://schemas.microsoft.com/office/drawing/2014/main" id="{E3C08E24-B9D8-81E8-8B3F-C44EA6C3C4D4}"/>
              </a:ext>
            </a:extLst>
          </p:cNvPr>
          <p:cNvSpPr>
            <a:spLocks noChangeShapeType="1"/>
          </p:cNvSpPr>
          <p:nvPr/>
        </p:nvSpPr>
        <p:spPr bwMode="auto">
          <a:xfrm>
            <a:off x="169863" y="727075"/>
            <a:ext cx="8761412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Rectangle 10">
            <a:extLst>
              <a:ext uri="{FF2B5EF4-FFF2-40B4-BE49-F238E27FC236}">
                <a16:creationId xmlns:a16="http://schemas.microsoft.com/office/drawing/2014/main" id="{B233709E-151C-6A3A-ADAD-A94EC8BCAC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2550" y="6438900"/>
            <a:ext cx="1549400" cy="261938"/>
          </a:xfrm>
          <a:prstGeom prst="rect">
            <a:avLst/>
          </a:prstGeom>
          <a:noFill/>
          <a:ln>
            <a:noFill/>
          </a:ln>
        </p:spPr>
        <p:txBody>
          <a:bodyPr wrap="none" lIns="79980" tIns="39989" rIns="79980" bIns="39989">
            <a:spAutoFit/>
          </a:bodyPr>
          <a:lstStyle>
            <a:lvl1pPr defTabSz="801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defTabSz="801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defTabSz="801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defTabSz="801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defTabSz="801688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FrutigerNext LT Bold"/>
                <a:ea typeface="MS PGothic" panose="020B0600070205080204" pitchFamily="34" charset="-128"/>
                <a:cs typeface="Arial" panose="020B0604020202020204" pitchFamily="34" charset="0"/>
              </a:rPr>
              <a:t>Huawei Confidential </a:t>
            </a:r>
          </a:p>
        </p:txBody>
      </p:sp>
      <p:sp>
        <p:nvSpPr>
          <p:cNvPr id="1139725" name="Rectangle 13">
            <a:extLst>
              <a:ext uri="{FF2B5EF4-FFF2-40B4-BE49-F238E27FC236}">
                <a16:creationId xmlns:a16="http://schemas.microsoft.com/office/drawing/2014/main" id="{AB0B3F8A-BA9F-FF17-F2C2-DEEF66DF292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105525" y="6400800"/>
            <a:ext cx="1057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85000"/>
              </a:lnSpc>
              <a:defRPr sz="1000" b="0">
                <a:latin typeface="FrutigerNext LT Medium"/>
                <a:ea typeface="MS PGothic" panose="020B0600070205080204" pitchFamily="34" charset="-128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de-DE" altLang="zh-TW"/>
          </a:p>
          <a:p>
            <a:pPr>
              <a:defRPr/>
            </a:pPr>
            <a:r>
              <a:rPr lang="de-DE" altLang="zh-TW"/>
              <a:t>Page </a:t>
            </a:r>
            <a:fld id="{0DEE617F-49CA-4E12-939C-CB4ECDD66E58}" type="slidenum">
              <a:rPr lang="de-DE" altLang="zh-TW" smtClean="0"/>
              <a:pPr>
                <a:defRPr/>
              </a:pPr>
              <a:t>‹#›</a:t>
            </a:fld>
            <a:endParaRPr lang="en-GB" altLang="zh-TW"/>
          </a:p>
        </p:txBody>
      </p:sp>
      <p:pic>
        <p:nvPicPr>
          <p:cNvPr id="1033" name="Picture 14">
            <a:extLst>
              <a:ext uri="{FF2B5EF4-FFF2-40B4-BE49-F238E27FC236}">
                <a16:creationId xmlns:a16="http://schemas.microsoft.com/office/drawing/2014/main" id="{D37BA17B-8221-7E9D-2F1B-700F103C39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61169" y="6313488"/>
            <a:ext cx="446087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Text Box 15">
            <a:extLst>
              <a:ext uri="{FF2B5EF4-FFF2-40B4-BE49-F238E27FC236}">
                <a16:creationId xmlns:a16="http://schemas.microsoft.com/office/drawing/2014/main" id="{9848B28B-796A-B0E4-19C5-FB4964635C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3657600"/>
            <a:ext cx="990600" cy="390525"/>
          </a:xfrm>
          <a:prstGeom prst="rect">
            <a:avLst/>
          </a:prstGeom>
          <a:noFill/>
          <a:ln>
            <a:noFill/>
          </a:ln>
        </p:spPr>
        <p:txBody>
          <a:bodyPr lIns="91332" tIns="45664" rIns="91332" bIns="45664">
            <a:spAutoFit/>
          </a:bodyPr>
          <a:lstStyle>
            <a:lvl1pPr marL="266700" indent="-2667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  <a:defRPr/>
            </a:pPr>
            <a:endParaRPr lang="en-US" altLang="zh-TW" sz="28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418" r:id="rId1"/>
    <p:sldLayoutId id="2147487396" r:id="rId2"/>
    <p:sldLayoutId id="2147487397" r:id="rId3"/>
    <p:sldLayoutId id="2147487398" r:id="rId4"/>
    <p:sldLayoutId id="2147487399" r:id="rId5"/>
    <p:sldLayoutId id="2147487400" r:id="rId6"/>
    <p:sldLayoutId id="2147487401" r:id="rId7"/>
    <p:sldLayoutId id="2147487402" r:id="rId8"/>
    <p:sldLayoutId id="2147487403" r:id="rId9"/>
    <p:sldLayoutId id="2147487404" r:id="rId10"/>
    <p:sldLayoutId id="2147487405" r:id="rId11"/>
    <p:sldLayoutId id="2147487406" r:id="rId12"/>
  </p:sldLayoutIdLst>
  <p:transition advClick="0"/>
  <p:hf sldNum="0" hdr="0" ftr="0"/>
  <p:txStyles>
    <p:titleStyle>
      <a:lvl1pPr algn="l" defTabSz="784225" rtl="0" eaLnBrk="0" fontAlgn="base" hangingPunct="0">
        <a:spcBef>
          <a:spcPct val="0"/>
        </a:spcBef>
        <a:spcAft>
          <a:spcPct val="0"/>
        </a:spcAft>
        <a:defRPr sz="3000">
          <a:solidFill>
            <a:srgbClr val="990000"/>
          </a:solidFill>
          <a:latin typeface="+mj-lt"/>
          <a:ea typeface="SimSun" pitchFamily="2" charset="-122"/>
          <a:cs typeface="SimSun"/>
        </a:defRPr>
      </a:lvl1pPr>
      <a:lvl2pPr algn="l" defTabSz="784225" rtl="0" eaLnBrk="0" fontAlgn="base" hangingPunct="0">
        <a:spcBef>
          <a:spcPct val="0"/>
        </a:spcBef>
        <a:spcAft>
          <a:spcPct val="0"/>
        </a:spcAft>
        <a:defRPr sz="3000">
          <a:solidFill>
            <a:srgbClr val="990000"/>
          </a:solidFill>
          <a:latin typeface="FrutigerNext LT Medium" pitchFamily="34" charset="0"/>
          <a:ea typeface="SimSun" pitchFamily="2" charset="-122"/>
          <a:cs typeface="SimSun"/>
        </a:defRPr>
      </a:lvl2pPr>
      <a:lvl3pPr algn="l" defTabSz="784225" rtl="0" eaLnBrk="0" fontAlgn="base" hangingPunct="0">
        <a:spcBef>
          <a:spcPct val="0"/>
        </a:spcBef>
        <a:spcAft>
          <a:spcPct val="0"/>
        </a:spcAft>
        <a:defRPr sz="3000">
          <a:solidFill>
            <a:srgbClr val="990000"/>
          </a:solidFill>
          <a:latin typeface="FrutigerNext LT Medium" pitchFamily="34" charset="0"/>
          <a:ea typeface="SimSun" pitchFamily="2" charset="-122"/>
          <a:cs typeface="SimSun"/>
        </a:defRPr>
      </a:lvl3pPr>
      <a:lvl4pPr algn="l" defTabSz="784225" rtl="0" eaLnBrk="0" fontAlgn="base" hangingPunct="0">
        <a:spcBef>
          <a:spcPct val="0"/>
        </a:spcBef>
        <a:spcAft>
          <a:spcPct val="0"/>
        </a:spcAft>
        <a:defRPr sz="3000">
          <a:solidFill>
            <a:srgbClr val="990000"/>
          </a:solidFill>
          <a:latin typeface="FrutigerNext LT Medium" pitchFamily="34" charset="0"/>
          <a:ea typeface="SimSun" pitchFamily="2" charset="-122"/>
          <a:cs typeface="SimSun"/>
        </a:defRPr>
      </a:lvl4pPr>
      <a:lvl5pPr algn="l" defTabSz="784225" rtl="0" eaLnBrk="0" fontAlgn="base" hangingPunct="0">
        <a:spcBef>
          <a:spcPct val="0"/>
        </a:spcBef>
        <a:spcAft>
          <a:spcPct val="0"/>
        </a:spcAft>
        <a:defRPr sz="3000">
          <a:solidFill>
            <a:srgbClr val="990000"/>
          </a:solidFill>
          <a:latin typeface="FrutigerNext LT Medium" pitchFamily="34" charset="0"/>
          <a:ea typeface="SimSun" pitchFamily="2" charset="-122"/>
          <a:cs typeface="SimSun"/>
        </a:defRPr>
      </a:lvl5pPr>
      <a:lvl6pPr marL="457200" algn="l" defTabSz="784225" rtl="0" fontAlgn="base">
        <a:spcBef>
          <a:spcPct val="0"/>
        </a:spcBef>
        <a:spcAft>
          <a:spcPct val="0"/>
        </a:spcAft>
        <a:defRPr sz="3000">
          <a:solidFill>
            <a:srgbClr val="990000"/>
          </a:solidFill>
          <a:latin typeface="FrutigerNext LT Medium" pitchFamily="34" charset="0"/>
          <a:ea typeface="宋体" pitchFamily="2" charset="-122"/>
        </a:defRPr>
      </a:lvl6pPr>
      <a:lvl7pPr marL="914400" algn="l" defTabSz="784225" rtl="0" fontAlgn="base">
        <a:spcBef>
          <a:spcPct val="0"/>
        </a:spcBef>
        <a:spcAft>
          <a:spcPct val="0"/>
        </a:spcAft>
        <a:defRPr sz="3000">
          <a:solidFill>
            <a:srgbClr val="990000"/>
          </a:solidFill>
          <a:latin typeface="FrutigerNext LT Medium" pitchFamily="34" charset="0"/>
          <a:ea typeface="宋体" pitchFamily="2" charset="-122"/>
        </a:defRPr>
      </a:lvl7pPr>
      <a:lvl8pPr marL="1371600" algn="l" defTabSz="784225" rtl="0" fontAlgn="base">
        <a:spcBef>
          <a:spcPct val="0"/>
        </a:spcBef>
        <a:spcAft>
          <a:spcPct val="0"/>
        </a:spcAft>
        <a:defRPr sz="3000">
          <a:solidFill>
            <a:srgbClr val="990000"/>
          </a:solidFill>
          <a:latin typeface="FrutigerNext LT Medium" pitchFamily="34" charset="0"/>
          <a:ea typeface="宋体" pitchFamily="2" charset="-122"/>
        </a:defRPr>
      </a:lvl8pPr>
      <a:lvl9pPr marL="1828800" algn="l" defTabSz="784225" rtl="0" fontAlgn="base">
        <a:spcBef>
          <a:spcPct val="0"/>
        </a:spcBef>
        <a:spcAft>
          <a:spcPct val="0"/>
        </a:spcAft>
        <a:defRPr sz="3000">
          <a:solidFill>
            <a:srgbClr val="990000"/>
          </a:solidFill>
          <a:latin typeface="FrutigerNext LT Medium" pitchFamily="34" charset="0"/>
          <a:ea typeface="宋体" pitchFamily="2" charset="-122"/>
        </a:defRPr>
      </a:lvl9pPr>
    </p:titleStyle>
    <p:bodyStyle>
      <a:lvl1pPr marL="293688" indent="-293688" algn="l" defTabSz="784225" rtl="0" eaLnBrk="0" fontAlgn="base" hangingPunct="0">
        <a:lnSpc>
          <a:spcPct val="105000"/>
        </a:lnSpc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" panose="05000000000000000000" pitchFamily="2" charset="2"/>
        <a:buChar char="l"/>
        <a:defRPr sz="1700">
          <a:solidFill>
            <a:schemeClr val="tx1"/>
          </a:solidFill>
          <a:latin typeface="+mn-lt"/>
          <a:ea typeface="SimSun" pitchFamily="2" charset="-122"/>
          <a:cs typeface="SimSun"/>
        </a:defRPr>
      </a:lvl1pPr>
      <a:lvl2pPr marL="635000" indent="-242888" algn="l" defTabSz="784225" rtl="0" eaLnBrk="0" fontAlgn="base" hangingPunct="0">
        <a:lnSpc>
          <a:spcPct val="105000"/>
        </a:lnSpc>
        <a:spcBef>
          <a:spcPct val="20000"/>
        </a:spcBef>
        <a:spcAft>
          <a:spcPct val="0"/>
        </a:spcAft>
        <a:buClr>
          <a:schemeClr val="tx1"/>
        </a:buClr>
        <a:buFont typeface="FrutigerNext LT Regular"/>
        <a:buChar char="›"/>
        <a:defRPr sz="1500">
          <a:solidFill>
            <a:schemeClr val="tx1"/>
          </a:solidFill>
          <a:latin typeface="+mn-lt"/>
          <a:ea typeface="SimSun" pitchFamily="2" charset="-122"/>
          <a:cs typeface="SimSun"/>
        </a:defRPr>
      </a:lvl2pPr>
      <a:lvl3pPr marL="979488" indent="-195263" algn="l" defTabSz="784225" rtl="0" eaLnBrk="0" fontAlgn="base" hangingPunct="0">
        <a:lnSpc>
          <a:spcPct val="105000"/>
        </a:lnSpc>
        <a:spcBef>
          <a:spcPct val="20000"/>
        </a:spcBef>
        <a:spcAft>
          <a:spcPct val="0"/>
        </a:spcAft>
        <a:buFont typeface="FrutigerNext LT Light"/>
        <a:buChar char="»"/>
        <a:defRPr sz="1400">
          <a:solidFill>
            <a:schemeClr val="tx1"/>
          </a:solidFill>
          <a:latin typeface="FrutigerNext LT Light" pitchFamily="34" charset="0"/>
          <a:ea typeface="SimSun" pitchFamily="2" charset="-122"/>
          <a:cs typeface="SimSun"/>
        </a:defRPr>
      </a:lvl3pPr>
      <a:lvl4pPr marL="1371600" indent="-196850" algn="l" defTabSz="784225" rtl="0" eaLnBrk="0" fontAlgn="base" hangingPunct="0">
        <a:lnSpc>
          <a:spcPct val="105000"/>
        </a:lnSpc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j-lt"/>
          <a:ea typeface="SimSun" pitchFamily="2" charset="-122"/>
          <a:cs typeface="SimSun"/>
        </a:defRPr>
      </a:lvl4pPr>
      <a:lvl5pPr marL="1763713" indent="-196850" algn="l" defTabSz="784225" rtl="0" eaLnBrk="0" fontAlgn="base" hangingPunct="0">
        <a:lnSpc>
          <a:spcPct val="105000"/>
        </a:lnSpc>
        <a:spcBef>
          <a:spcPct val="20000"/>
        </a:spcBef>
        <a:spcAft>
          <a:spcPct val="0"/>
        </a:spcAft>
        <a:buFont typeface="FrutigerNext LT Medium"/>
        <a:buChar char="~"/>
        <a:defRPr sz="1400">
          <a:solidFill>
            <a:schemeClr val="tx1"/>
          </a:solidFill>
          <a:latin typeface="+mj-lt"/>
          <a:ea typeface="SimSun" pitchFamily="2" charset="-122"/>
          <a:cs typeface="SimSun"/>
        </a:defRPr>
      </a:lvl5pPr>
      <a:lvl6pPr marL="2220913" indent="-196850" algn="l" defTabSz="784225" rtl="0" fontAlgn="base">
        <a:lnSpc>
          <a:spcPct val="105000"/>
        </a:lnSpc>
        <a:spcBef>
          <a:spcPct val="20000"/>
        </a:spcBef>
        <a:spcAft>
          <a:spcPct val="0"/>
        </a:spcAft>
        <a:buFont typeface="FrutigerNext LT Medium" pitchFamily="34" charset="0"/>
        <a:buChar char="~"/>
        <a:defRPr sz="1400">
          <a:solidFill>
            <a:schemeClr val="tx1"/>
          </a:solidFill>
          <a:latin typeface="+mj-lt"/>
          <a:ea typeface="+mn-ea"/>
        </a:defRPr>
      </a:lvl6pPr>
      <a:lvl7pPr marL="2678113" indent="-196850" algn="l" defTabSz="784225" rtl="0" fontAlgn="base">
        <a:lnSpc>
          <a:spcPct val="105000"/>
        </a:lnSpc>
        <a:spcBef>
          <a:spcPct val="20000"/>
        </a:spcBef>
        <a:spcAft>
          <a:spcPct val="0"/>
        </a:spcAft>
        <a:buFont typeface="FrutigerNext LT Medium" pitchFamily="34" charset="0"/>
        <a:buChar char="~"/>
        <a:defRPr sz="1400">
          <a:solidFill>
            <a:schemeClr val="tx1"/>
          </a:solidFill>
          <a:latin typeface="+mj-lt"/>
          <a:ea typeface="+mn-ea"/>
        </a:defRPr>
      </a:lvl7pPr>
      <a:lvl8pPr marL="3135313" indent="-196850" algn="l" defTabSz="784225" rtl="0" fontAlgn="base">
        <a:lnSpc>
          <a:spcPct val="105000"/>
        </a:lnSpc>
        <a:spcBef>
          <a:spcPct val="20000"/>
        </a:spcBef>
        <a:spcAft>
          <a:spcPct val="0"/>
        </a:spcAft>
        <a:buFont typeface="FrutigerNext LT Medium" pitchFamily="34" charset="0"/>
        <a:buChar char="~"/>
        <a:defRPr sz="1400">
          <a:solidFill>
            <a:schemeClr val="tx1"/>
          </a:solidFill>
          <a:latin typeface="+mj-lt"/>
          <a:ea typeface="+mn-ea"/>
        </a:defRPr>
      </a:lvl8pPr>
      <a:lvl9pPr marL="3592513" indent="-196850" algn="l" defTabSz="784225" rtl="0" fontAlgn="base">
        <a:lnSpc>
          <a:spcPct val="105000"/>
        </a:lnSpc>
        <a:spcBef>
          <a:spcPct val="20000"/>
        </a:spcBef>
        <a:spcAft>
          <a:spcPct val="0"/>
        </a:spcAft>
        <a:buFont typeface="FrutigerNext LT Medium" pitchFamily="34" charset="0"/>
        <a:buChar char="~"/>
        <a:defRPr sz="14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 descr="5">
            <a:extLst>
              <a:ext uri="{FF2B5EF4-FFF2-40B4-BE49-F238E27FC236}">
                <a16:creationId xmlns:a16="http://schemas.microsoft.com/office/drawing/2014/main" id="{F640C5CD-6480-998C-DE44-077FCABCDE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5856288"/>
            <a:ext cx="9144001" cy="100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ext Box 8">
            <a:extLst>
              <a:ext uri="{FF2B5EF4-FFF2-40B4-BE49-F238E27FC236}">
                <a16:creationId xmlns:a16="http://schemas.microsoft.com/office/drawing/2014/main" id="{1F5FE4A4-CAF9-CEC0-7439-1C0010CE7A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4213" y="2674938"/>
            <a:ext cx="2779712" cy="752475"/>
          </a:xfrm>
          <a:prstGeom prst="rect">
            <a:avLst/>
          </a:prstGeom>
          <a:noFill/>
          <a:ln>
            <a:noFill/>
          </a:ln>
        </p:spPr>
        <p:txBody>
          <a:bodyPr wrap="none" lIns="83448" tIns="41724" rIns="83448" bIns="41724">
            <a:spAutoFit/>
          </a:bodyPr>
          <a:lstStyle>
            <a:lvl1pPr defTabSz="835025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defTabSz="835025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defTabSz="835025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defTabSz="835025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defTabSz="835025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835025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835025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835025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835025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>
              <a:defRPr/>
            </a:pPr>
            <a:r>
              <a:rPr lang="en-US" altLang="zh-CN" sz="4400" b="0">
                <a:solidFill>
                  <a:srgbClr val="990000"/>
                </a:solidFill>
                <a:ea typeface="MS PGothic" pitchFamily="34" charset="-128"/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2052" name="Text Box 9">
            <a:extLst>
              <a:ext uri="{FF2B5EF4-FFF2-40B4-BE49-F238E27FC236}">
                <a16:creationId xmlns:a16="http://schemas.microsoft.com/office/drawing/2014/main" id="{32A7AABB-1564-DFE5-A30D-6B4EBA90FC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5488" y="3435350"/>
            <a:ext cx="2738437" cy="479425"/>
          </a:xfrm>
          <a:prstGeom prst="rect">
            <a:avLst/>
          </a:prstGeom>
          <a:noFill/>
          <a:ln>
            <a:noFill/>
          </a:ln>
        </p:spPr>
        <p:txBody>
          <a:bodyPr wrap="none" lIns="83448" tIns="41724" rIns="83448" bIns="41724">
            <a:spAutoFit/>
          </a:bodyPr>
          <a:lstStyle>
            <a:lvl1pPr defTabSz="835025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defTabSz="835025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defTabSz="835025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defTabSz="835025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defTabSz="835025" eaLnBrk="0" hangingPunct="0">
              <a:defRPr sz="1600" b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defTabSz="835025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defTabSz="835025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defTabSz="835025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defTabSz="835025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>
              <a:defRPr/>
            </a:pPr>
            <a:r>
              <a:rPr lang="en-US" altLang="zh-CN" sz="2600" b="0">
                <a:solidFill>
                  <a:srgbClr val="666666"/>
                </a:solidFill>
                <a:ea typeface="MS PGothic" pitchFamily="34" charset="-128"/>
                <a:cs typeface="Arial" panose="020B0604020202020204" pitchFamily="34" charset="0"/>
              </a:rPr>
              <a:t>www.huawei.com</a:t>
            </a:r>
            <a:endParaRPr lang="en-US" altLang="zh-CN" sz="2100" b="0">
              <a:solidFill>
                <a:srgbClr val="990000"/>
              </a:solidFill>
              <a:ea typeface="MS PGothic" pitchFamily="34" charset="-128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407" r:id="rId1"/>
    <p:sldLayoutId id="2147487408" r:id="rId2"/>
    <p:sldLayoutId id="2147487409" r:id="rId3"/>
    <p:sldLayoutId id="2147487410" r:id="rId4"/>
    <p:sldLayoutId id="2147487411" r:id="rId5"/>
    <p:sldLayoutId id="2147487412" r:id="rId6"/>
    <p:sldLayoutId id="2147487413" r:id="rId7"/>
    <p:sldLayoutId id="2147487414" r:id="rId8"/>
    <p:sldLayoutId id="2147487415" r:id="rId9"/>
    <p:sldLayoutId id="2147487416" r:id="rId10"/>
    <p:sldLayoutId id="214748741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SimSun" pitchFamily="2" charset="-122"/>
          <a:cs typeface="SimSun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SimSun" pitchFamily="2" charset="-122"/>
          <a:cs typeface="SimSun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SimSun" pitchFamily="2" charset="-122"/>
          <a:cs typeface="SimSun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SimSun" pitchFamily="2" charset="-122"/>
          <a:cs typeface="SimSun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SimSun" pitchFamily="2" charset="-122"/>
          <a:cs typeface="SimSun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SimSun" pitchFamily="2" charset="-122"/>
          <a:cs typeface="SimSun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SimSun" pitchFamily="2" charset="-122"/>
          <a:cs typeface="SimSun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SimSun" pitchFamily="2" charset="-122"/>
          <a:cs typeface="SimSun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SimSun" pitchFamily="2" charset="-122"/>
          <a:cs typeface="SimSun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SimSun" pitchFamily="2" charset="-122"/>
          <a:cs typeface="SimSun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5">
            <a:extLst>
              <a:ext uri="{FF2B5EF4-FFF2-40B4-BE49-F238E27FC236}">
                <a16:creationId xmlns:a16="http://schemas.microsoft.com/office/drawing/2014/main" id="{C7553641-3160-2450-BE4E-56DC873B5F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6205538"/>
            <a:ext cx="2668587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8310" tIns="39157" rIns="78310" bIns="39157">
            <a:spAutoFit/>
          </a:bodyPr>
          <a:lstStyle>
            <a:lvl1pPr defTabSz="784225">
              <a:lnSpc>
                <a:spcPct val="105000"/>
              </a:lnSpc>
              <a:spcBef>
                <a:spcPct val="20000"/>
              </a:spcBef>
              <a:buClr>
                <a:srgbClr val="990000"/>
              </a:buClr>
              <a:buSzPct val="6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1pPr>
            <a:lvl2pPr marL="742950" indent="-285750" defTabSz="784225">
              <a:lnSpc>
                <a:spcPct val="105000"/>
              </a:lnSpc>
              <a:spcBef>
                <a:spcPct val="20000"/>
              </a:spcBef>
              <a:buClr>
                <a:schemeClr val="tx1"/>
              </a:buClr>
              <a:buFont typeface="FrutigerNext LT Regular"/>
              <a:buChar char="›"/>
              <a:defRPr sz="15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2pPr>
            <a:lvl3pPr marL="1143000" indent="-228600" defTabSz="784225">
              <a:lnSpc>
                <a:spcPct val="105000"/>
              </a:lnSpc>
              <a:spcBef>
                <a:spcPct val="20000"/>
              </a:spcBef>
              <a:buFont typeface="FrutigerNext LT Light"/>
              <a:buChar char="»"/>
              <a:defRPr sz="1400">
                <a:solidFill>
                  <a:schemeClr val="tx1"/>
                </a:solidFill>
                <a:latin typeface="FrutigerNext LT Light"/>
                <a:ea typeface="SimSun" panose="02010600030101010101" pitchFamily="2" charset="-122"/>
              </a:defRPr>
            </a:lvl3pPr>
            <a:lvl4pPr marL="1600200" indent="-228600" defTabSz="784225">
              <a:lnSpc>
                <a:spcPct val="105000"/>
              </a:lnSpc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4pPr>
            <a:lvl5pPr marL="2057400" indent="-228600" defTabSz="784225">
              <a:lnSpc>
                <a:spcPct val="105000"/>
              </a:lnSpc>
              <a:spcBef>
                <a:spcPct val="20000"/>
              </a:spcBef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5pPr>
            <a:lvl6pPr marL="2514600" indent="-228600" defTabSz="784225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6pPr>
            <a:lvl7pPr marL="2971800" indent="-228600" defTabSz="784225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7pPr>
            <a:lvl8pPr marL="3429000" indent="-228600" defTabSz="784225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8pPr>
            <a:lvl9pPr marL="3886200" indent="-228600" defTabSz="784225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b="0">
                <a:latin typeface="FrutigerNext LT Bold"/>
                <a:ea typeface="MS PGothic" panose="020B0600070205080204" pitchFamily="34" charset="-128"/>
                <a:cs typeface="Arial" panose="020B0604020202020204" pitchFamily="34" charset="0"/>
              </a:rPr>
              <a:t>HUAWEI TECHNOLOGIES CO., LTD.</a:t>
            </a:r>
            <a:endParaRPr lang="en-US" altLang="zh-CN" sz="2100" b="0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6147" name="DtsShapeName" descr="EUR9BDD2D891521B@7C648E673C0BE@9087OAF87OGNY47478!!!!!!BIHO@]y47478!!!1@B277561108D19D00331108D19D0033!!!!!!!!!!!!!!!!!!!!!!!!!!!!!!!!!!!!!!!!!!!!!!!!!!!!87O@V87O@[[73437@!!!!!BIHO@]{73437!!!11111111110750D70435110750D70435!!!!!!!!!!!!!!!!!!!!!!!!!!!!!!!!!!!!!!!!!!!!!!!!!!!!87O@^87O@`K56968@!!!!!BIHO@]k56968!!!1111111111325E022@1G11325E022@1G!!!!!!!!!!!!!!!!!!!!!!!!!!!!!!!!!!!!!!!!!!!!!!!!!!!!86DDF86DG1Y47478!!!!!!BIHO@]y47478!!!1@B27669110B322E4943110B322E4943!!!!!!!!!!!!!!!!!!!!!!!!!!!!!!!!!!!!!!!!!!!!!!!!!!!!89;9g889?QM11053780!!!BIHO@]m1105378011111111111GC1B1@240111GC1B1@240!!!!!!!!!!!!!!!!!!!!!!!!!!!!!!!!!!!!!!!!!!!!!!!!!!!!8839d88L&lt;=[53749C!!!!!BIHO@]{53749!!!1111111111325E022@8711325E022@87!!!!!!!!!!!!!!!!!!!!!!!!!!!!!!!!!!!!!!!!!!!!!!!!!!!!8;28g8;4D9M11024391!!!BIHO@]m110243911@B2747411306182CD5D11306182CD5D!!!!!!!!!!!!!!!!!!!!!!!!!!!!!!!!!!!!!!!!!!!!!!!!!!!!8;4098;497IT@VDH,18222BIHO@]v54037!!!1@B37035110B322B4@29110B322B4@29!!!!!!!!!!!!!!!!!!!!!!!!!!!!!!!!!!!!!!!!!!!!!!!!!!!!8;8&lt;S8:&gt;AiI11013452@!!BIHO@]i1101345211111111110B322CC864110B322CC864!!!!!!!!!!!!!!!!!!!!!!!!!!!!!!!!!!!!!!!!!!!!!!!!!!!!8:AD08:ADhE71435!!!!!!BIHO@]e71435!!!111111111104B4@7C5D5It`vdh^IBQU!2F!Rv`q!Qsnkdbu!SOQ'SON!Bnlltohb`uhno!//07003118/qqu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1!1" hidden="1">
            <a:extLst>
              <a:ext uri="{FF2B5EF4-FFF2-40B4-BE49-F238E27FC236}">
                <a16:creationId xmlns:a16="http://schemas.microsoft.com/office/drawing/2014/main" id="{26043432-F511-BC42-E0D6-73F57506B5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588" cy="1588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5033 w 21600"/>
              <a:gd name="T13" fmla="*/ 2272 h 21600"/>
              <a:gd name="T14" fmla="*/ 16554 w 21600"/>
              <a:gd name="T15" fmla="*/ 1368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332" tIns="45664" rIns="91332" bIns="45664" anchor="ctr">
            <a:spAutoFit/>
          </a:bodyPr>
          <a:lstStyle/>
          <a:p>
            <a:endParaRPr lang="en-US"/>
          </a:p>
        </p:txBody>
      </p:sp>
      <p:sp>
        <p:nvSpPr>
          <p:cNvPr id="6148" name="Text Box 22">
            <a:extLst>
              <a:ext uri="{FF2B5EF4-FFF2-40B4-BE49-F238E27FC236}">
                <a16:creationId xmlns:a16="http://schemas.microsoft.com/office/drawing/2014/main" id="{F662E1D9-51EE-4254-E0F1-03A0CC8E0A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6625" y="4232275"/>
            <a:ext cx="2201863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332" tIns="45664" rIns="91332" bIns="45664">
            <a:spAutoFit/>
          </a:bodyPr>
          <a:lstStyle>
            <a:lvl1pPr marL="266700" indent="-266700">
              <a:lnSpc>
                <a:spcPct val="105000"/>
              </a:lnSpc>
              <a:spcBef>
                <a:spcPct val="20000"/>
              </a:spcBef>
              <a:buClr>
                <a:srgbClr val="990000"/>
              </a:buClr>
              <a:buSzPct val="6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1pPr>
            <a:lvl2pPr marL="742950" indent="-285750">
              <a:lnSpc>
                <a:spcPct val="105000"/>
              </a:lnSpc>
              <a:spcBef>
                <a:spcPct val="20000"/>
              </a:spcBef>
              <a:buClr>
                <a:schemeClr val="tx1"/>
              </a:buClr>
              <a:buFont typeface="FrutigerNext LT Regular"/>
              <a:buChar char="›"/>
              <a:defRPr sz="15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2pPr>
            <a:lvl3pPr marL="1143000" indent="-228600">
              <a:lnSpc>
                <a:spcPct val="105000"/>
              </a:lnSpc>
              <a:spcBef>
                <a:spcPct val="20000"/>
              </a:spcBef>
              <a:buFont typeface="FrutigerNext LT Light"/>
              <a:buChar char="»"/>
              <a:defRPr sz="1400">
                <a:solidFill>
                  <a:schemeClr val="tx1"/>
                </a:solidFill>
                <a:latin typeface="FrutigerNext LT Light"/>
                <a:ea typeface="SimSun" panose="02010600030101010101" pitchFamily="2" charset="-122"/>
              </a:defRPr>
            </a:lvl3pPr>
            <a:lvl4pPr marL="1600200" indent="-228600">
              <a:lnSpc>
                <a:spcPct val="105000"/>
              </a:lnSpc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4pPr>
            <a:lvl5pPr marL="2057400" indent="-228600">
              <a:lnSpc>
                <a:spcPct val="105000"/>
              </a:lnSpc>
              <a:spcBef>
                <a:spcPct val="20000"/>
              </a:spcBef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5pPr>
            <a:lvl6pPr marL="25146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6pPr>
            <a:lvl7pPr marL="29718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7pPr>
            <a:lvl8pPr marL="34290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8pPr>
            <a:lvl9pPr marL="38862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>
                <a:latin typeface="Calibri" panose="020F0502020204030204" pitchFamily="34" charset="0"/>
                <a:cs typeface="Arial" panose="020B0604020202020204" pitchFamily="34" charset="0"/>
              </a:rPr>
              <a:t>Huawei RNP/RNO Team</a:t>
            </a:r>
          </a:p>
        </p:txBody>
      </p:sp>
      <p:sp>
        <p:nvSpPr>
          <p:cNvPr id="6149" name="Subtitle 7">
            <a:extLst>
              <a:ext uri="{FF2B5EF4-FFF2-40B4-BE49-F238E27FC236}">
                <a16:creationId xmlns:a16="http://schemas.microsoft.com/office/drawing/2014/main" id="{209E2B9A-90AE-11B7-B9F1-000EA4F3D710}"/>
              </a:ext>
            </a:extLst>
          </p:cNvPr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28600" y="1371600"/>
            <a:ext cx="8915400" cy="2743200"/>
          </a:xfrm>
        </p:spPr>
        <p:txBody>
          <a:bodyPr/>
          <a:lstStyle/>
          <a:p>
            <a:r>
              <a:rPr lang="en-US" altLang="en-US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Site ID        	: </a:t>
            </a:r>
          </a:p>
          <a:p>
            <a:r>
              <a:rPr lang="en-US" altLang="en-US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Site Name 		: </a:t>
            </a:r>
          </a:p>
          <a:p>
            <a:r>
              <a:rPr lang="en-US" altLang="en-US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altLang="en-US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 		: Central Sumatera</a:t>
            </a:r>
          </a:p>
          <a:p>
            <a:r>
              <a:rPr lang="en-US" altLang="en-US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 Update	: </a:t>
            </a:r>
          </a:p>
        </p:txBody>
      </p:sp>
    </p:spTree>
  </p:cSld>
  <p:clrMapOvr>
    <a:masterClrMapping/>
  </p:clrMapOvr>
  <p:transition advClick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6">
            <a:extLst>
              <a:ext uri="{FF2B5EF4-FFF2-40B4-BE49-F238E27FC236}">
                <a16:creationId xmlns:a16="http://schemas.microsoft.com/office/drawing/2014/main" id="{647441B8-9981-3252-1176-DDD319577F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28600"/>
            <a:ext cx="7969250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ct val="105000"/>
              </a:lnSpc>
              <a:spcBef>
                <a:spcPct val="20000"/>
              </a:spcBef>
              <a:buClr>
                <a:srgbClr val="990000"/>
              </a:buClr>
              <a:buSzPct val="6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1pPr>
            <a:lvl2pPr marL="742950" indent="-285750">
              <a:lnSpc>
                <a:spcPct val="105000"/>
              </a:lnSpc>
              <a:spcBef>
                <a:spcPct val="20000"/>
              </a:spcBef>
              <a:buClr>
                <a:schemeClr val="tx1"/>
              </a:buClr>
              <a:buFont typeface="FrutigerNext LT Regular"/>
              <a:buChar char="›"/>
              <a:defRPr sz="15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2pPr>
            <a:lvl3pPr marL="1143000" indent="-228600">
              <a:lnSpc>
                <a:spcPct val="105000"/>
              </a:lnSpc>
              <a:spcBef>
                <a:spcPct val="20000"/>
              </a:spcBef>
              <a:buFont typeface="FrutigerNext LT Light"/>
              <a:buChar char="»"/>
              <a:defRPr sz="1400">
                <a:solidFill>
                  <a:schemeClr val="tx1"/>
                </a:solidFill>
                <a:latin typeface="FrutigerNext LT Light"/>
                <a:ea typeface="SimSun" panose="02010600030101010101" pitchFamily="2" charset="-122"/>
              </a:defRPr>
            </a:lvl3pPr>
            <a:lvl4pPr marL="1600200" indent="-228600">
              <a:lnSpc>
                <a:spcPct val="105000"/>
              </a:lnSpc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4pPr>
            <a:lvl5pPr marL="2057400" indent="-228600">
              <a:lnSpc>
                <a:spcPct val="105000"/>
              </a:lnSpc>
              <a:spcBef>
                <a:spcPct val="20000"/>
              </a:spcBef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5pPr>
            <a:lvl6pPr marL="25146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6pPr>
            <a:lvl7pPr marL="29718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7pPr>
            <a:lvl8pPr marL="34290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8pPr>
            <a:lvl9pPr marL="38862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800">
                <a:solidFill>
                  <a:srgbClr val="99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Mechanical &amp; Electrical Tilt</a:t>
            </a:r>
          </a:p>
        </p:txBody>
      </p:sp>
      <p:sp>
        <p:nvSpPr>
          <p:cNvPr id="24579" name="TextBox 13">
            <a:extLst>
              <a:ext uri="{FF2B5EF4-FFF2-40B4-BE49-F238E27FC236}">
                <a16:creationId xmlns:a16="http://schemas.microsoft.com/office/drawing/2014/main" id="{70E756EA-6F69-6877-2ACE-AE37F280D4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38200"/>
            <a:ext cx="3124200" cy="26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05000"/>
              </a:lnSpc>
              <a:spcBef>
                <a:spcPct val="20000"/>
              </a:spcBef>
              <a:buClr>
                <a:srgbClr val="990000"/>
              </a:buClr>
              <a:buSzPct val="6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1pPr>
            <a:lvl2pPr marL="742950" indent="-285750">
              <a:lnSpc>
                <a:spcPct val="105000"/>
              </a:lnSpc>
              <a:spcBef>
                <a:spcPct val="20000"/>
              </a:spcBef>
              <a:buClr>
                <a:schemeClr val="tx1"/>
              </a:buClr>
              <a:buFont typeface="FrutigerNext LT Regular"/>
              <a:buChar char="›"/>
              <a:defRPr sz="15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2pPr>
            <a:lvl3pPr marL="1143000" indent="-228600">
              <a:lnSpc>
                <a:spcPct val="105000"/>
              </a:lnSpc>
              <a:spcBef>
                <a:spcPct val="20000"/>
              </a:spcBef>
              <a:buFont typeface="FrutigerNext LT Light"/>
              <a:buChar char="»"/>
              <a:defRPr sz="1400">
                <a:solidFill>
                  <a:schemeClr val="tx1"/>
                </a:solidFill>
                <a:latin typeface="FrutigerNext LT Light"/>
                <a:ea typeface="SimSun" panose="02010600030101010101" pitchFamily="2" charset="-122"/>
              </a:defRPr>
            </a:lvl3pPr>
            <a:lvl4pPr marL="1600200" indent="-228600">
              <a:lnSpc>
                <a:spcPct val="105000"/>
              </a:lnSpc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4pPr>
            <a:lvl5pPr marL="2057400" indent="-228600">
              <a:lnSpc>
                <a:spcPct val="105000"/>
              </a:lnSpc>
              <a:spcBef>
                <a:spcPct val="20000"/>
              </a:spcBef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5pPr>
            <a:lvl6pPr marL="25146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6pPr>
            <a:lvl7pPr marL="29718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7pPr>
            <a:lvl8pPr marL="34290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8pPr>
            <a:lvl9pPr marL="38862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M-Tilt SEC 1: 3</a:t>
            </a:r>
            <a:endParaRPr lang="en-US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580" name="TextBox 14">
            <a:extLst>
              <a:ext uri="{FF2B5EF4-FFF2-40B4-BE49-F238E27FC236}">
                <a16:creationId xmlns:a16="http://schemas.microsoft.com/office/drawing/2014/main" id="{0E1191F4-C9F9-9025-5292-DF8FF21128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838200"/>
            <a:ext cx="2743200" cy="26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05000"/>
              </a:lnSpc>
              <a:spcBef>
                <a:spcPct val="20000"/>
              </a:spcBef>
              <a:buClr>
                <a:srgbClr val="990000"/>
              </a:buClr>
              <a:buSzPct val="6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1pPr>
            <a:lvl2pPr marL="742950" indent="-285750">
              <a:lnSpc>
                <a:spcPct val="105000"/>
              </a:lnSpc>
              <a:spcBef>
                <a:spcPct val="20000"/>
              </a:spcBef>
              <a:buClr>
                <a:schemeClr val="tx1"/>
              </a:buClr>
              <a:buFont typeface="FrutigerNext LT Regular"/>
              <a:buChar char="›"/>
              <a:defRPr sz="15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2pPr>
            <a:lvl3pPr marL="1143000" indent="-228600">
              <a:lnSpc>
                <a:spcPct val="105000"/>
              </a:lnSpc>
              <a:spcBef>
                <a:spcPct val="20000"/>
              </a:spcBef>
              <a:buFont typeface="FrutigerNext LT Light"/>
              <a:buChar char="»"/>
              <a:defRPr sz="1400">
                <a:solidFill>
                  <a:schemeClr val="tx1"/>
                </a:solidFill>
                <a:latin typeface="FrutigerNext LT Light"/>
                <a:ea typeface="SimSun" panose="02010600030101010101" pitchFamily="2" charset="-122"/>
              </a:defRPr>
            </a:lvl3pPr>
            <a:lvl4pPr marL="1600200" indent="-228600">
              <a:lnSpc>
                <a:spcPct val="105000"/>
              </a:lnSpc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4pPr>
            <a:lvl5pPr marL="2057400" indent="-228600">
              <a:lnSpc>
                <a:spcPct val="105000"/>
              </a:lnSpc>
              <a:spcBef>
                <a:spcPct val="20000"/>
              </a:spcBef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5pPr>
            <a:lvl6pPr marL="25146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6pPr>
            <a:lvl7pPr marL="29718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7pPr>
            <a:lvl8pPr marL="34290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8pPr>
            <a:lvl9pPr marL="38862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M-Tilt SEC 2: 2</a:t>
            </a:r>
            <a:endParaRPr lang="en-US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581" name="TextBox 13">
            <a:extLst>
              <a:ext uri="{FF2B5EF4-FFF2-40B4-BE49-F238E27FC236}">
                <a16:creationId xmlns:a16="http://schemas.microsoft.com/office/drawing/2014/main" id="{D6E655B5-E917-AB38-8B4B-FDC18AE83F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465513"/>
            <a:ext cx="3124200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05000"/>
              </a:lnSpc>
              <a:spcBef>
                <a:spcPct val="20000"/>
              </a:spcBef>
              <a:buClr>
                <a:srgbClr val="990000"/>
              </a:buClr>
              <a:buSzPct val="6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1pPr>
            <a:lvl2pPr marL="742950" indent="-285750">
              <a:lnSpc>
                <a:spcPct val="105000"/>
              </a:lnSpc>
              <a:spcBef>
                <a:spcPct val="20000"/>
              </a:spcBef>
              <a:buClr>
                <a:schemeClr val="tx1"/>
              </a:buClr>
              <a:buFont typeface="FrutigerNext LT Regular"/>
              <a:buChar char="›"/>
              <a:defRPr sz="15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2pPr>
            <a:lvl3pPr marL="1143000" indent="-228600">
              <a:lnSpc>
                <a:spcPct val="105000"/>
              </a:lnSpc>
              <a:spcBef>
                <a:spcPct val="20000"/>
              </a:spcBef>
              <a:buFont typeface="FrutigerNext LT Light"/>
              <a:buChar char="»"/>
              <a:defRPr sz="1400">
                <a:solidFill>
                  <a:schemeClr val="tx1"/>
                </a:solidFill>
                <a:latin typeface="FrutigerNext LT Light"/>
                <a:ea typeface="SimSun" panose="02010600030101010101" pitchFamily="2" charset="-122"/>
              </a:defRPr>
            </a:lvl3pPr>
            <a:lvl4pPr marL="1600200" indent="-228600">
              <a:lnSpc>
                <a:spcPct val="105000"/>
              </a:lnSpc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4pPr>
            <a:lvl5pPr marL="2057400" indent="-228600">
              <a:lnSpc>
                <a:spcPct val="105000"/>
              </a:lnSpc>
              <a:spcBef>
                <a:spcPct val="20000"/>
              </a:spcBef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5pPr>
            <a:lvl6pPr marL="25146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6pPr>
            <a:lvl7pPr marL="29718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7pPr>
            <a:lvl8pPr marL="34290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8pPr>
            <a:lvl9pPr marL="38862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E-Tilt SEC 1:2  </a:t>
            </a:r>
            <a:endParaRPr lang="en-US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582" name="TextBox 13">
            <a:extLst>
              <a:ext uri="{FF2B5EF4-FFF2-40B4-BE49-F238E27FC236}">
                <a16:creationId xmlns:a16="http://schemas.microsoft.com/office/drawing/2014/main" id="{6AD73729-C470-968E-27E7-947B52D72F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7988" y="3465513"/>
            <a:ext cx="3124200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05000"/>
              </a:lnSpc>
              <a:spcBef>
                <a:spcPct val="20000"/>
              </a:spcBef>
              <a:buClr>
                <a:srgbClr val="990000"/>
              </a:buClr>
              <a:buSzPct val="6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1pPr>
            <a:lvl2pPr marL="742950" indent="-285750">
              <a:lnSpc>
                <a:spcPct val="105000"/>
              </a:lnSpc>
              <a:spcBef>
                <a:spcPct val="20000"/>
              </a:spcBef>
              <a:buClr>
                <a:schemeClr val="tx1"/>
              </a:buClr>
              <a:buFont typeface="FrutigerNext LT Regular"/>
              <a:buChar char="›"/>
              <a:defRPr sz="15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2pPr>
            <a:lvl3pPr marL="1143000" indent="-228600">
              <a:lnSpc>
                <a:spcPct val="105000"/>
              </a:lnSpc>
              <a:spcBef>
                <a:spcPct val="20000"/>
              </a:spcBef>
              <a:buFont typeface="FrutigerNext LT Light"/>
              <a:buChar char="»"/>
              <a:defRPr sz="1400">
                <a:solidFill>
                  <a:schemeClr val="tx1"/>
                </a:solidFill>
                <a:latin typeface="FrutigerNext LT Light"/>
                <a:ea typeface="SimSun" panose="02010600030101010101" pitchFamily="2" charset="-122"/>
              </a:defRPr>
            </a:lvl3pPr>
            <a:lvl4pPr marL="1600200" indent="-228600">
              <a:lnSpc>
                <a:spcPct val="105000"/>
              </a:lnSpc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4pPr>
            <a:lvl5pPr marL="2057400" indent="-228600">
              <a:lnSpc>
                <a:spcPct val="105000"/>
              </a:lnSpc>
              <a:spcBef>
                <a:spcPct val="20000"/>
              </a:spcBef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5pPr>
            <a:lvl6pPr marL="25146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6pPr>
            <a:lvl7pPr marL="29718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7pPr>
            <a:lvl8pPr marL="34290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8pPr>
            <a:lvl9pPr marL="38862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E-Tilt SEC 2:2  </a:t>
            </a:r>
            <a:endParaRPr lang="en-US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583" name="TextBox 14">
            <a:extLst>
              <a:ext uri="{FF2B5EF4-FFF2-40B4-BE49-F238E27FC236}">
                <a16:creationId xmlns:a16="http://schemas.microsoft.com/office/drawing/2014/main" id="{65F6C0F2-5C9D-6C39-33BB-03901E0BDA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838200"/>
            <a:ext cx="2743200" cy="26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05000"/>
              </a:lnSpc>
              <a:spcBef>
                <a:spcPct val="20000"/>
              </a:spcBef>
              <a:buClr>
                <a:srgbClr val="990000"/>
              </a:buClr>
              <a:buSzPct val="6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1pPr>
            <a:lvl2pPr marL="742950" indent="-285750">
              <a:lnSpc>
                <a:spcPct val="105000"/>
              </a:lnSpc>
              <a:spcBef>
                <a:spcPct val="20000"/>
              </a:spcBef>
              <a:buClr>
                <a:schemeClr val="tx1"/>
              </a:buClr>
              <a:buFont typeface="FrutigerNext LT Regular"/>
              <a:buChar char="›"/>
              <a:defRPr sz="15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2pPr>
            <a:lvl3pPr marL="1143000" indent="-228600">
              <a:lnSpc>
                <a:spcPct val="105000"/>
              </a:lnSpc>
              <a:spcBef>
                <a:spcPct val="20000"/>
              </a:spcBef>
              <a:buFont typeface="FrutigerNext LT Light"/>
              <a:buChar char="»"/>
              <a:defRPr sz="1400">
                <a:solidFill>
                  <a:schemeClr val="tx1"/>
                </a:solidFill>
                <a:latin typeface="FrutigerNext LT Light"/>
                <a:ea typeface="SimSun" panose="02010600030101010101" pitchFamily="2" charset="-122"/>
              </a:defRPr>
            </a:lvl3pPr>
            <a:lvl4pPr marL="1600200" indent="-228600">
              <a:lnSpc>
                <a:spcPct val="105000"/>
              </a:lnSpc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4pPr>
            <a:lvl5pPr marL="2057400" indent="-228600">
              <a:lnSpc>
                <a:spcPct val="105000"/>
              </a:lnSpc>
              <a:spcBef>
                <a:spcPct val="20000"/>
              </a:spcBef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5pPr>
            <a:lvl6pPr marL="25146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6pPr>
            <a:lvl7pPr marL="29718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7pPr>
            <a:lvl8pPr marL="34290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8pPr>
            <a:lvl9pPr marL="38862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M-Tilt SEC 3:1</a:t>
            </a:r>
            <a:endParaRPr lang="en-US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584" name="TextBox 13">
            <a:extLst>
              <a:ext uri="{FF2B5EF4-FFF2-40B4-BE49-F238E27FC236}">
                <a16:creationId xmlns:a16="http://schemas.microsoft.com/office/drawing/2014/main" id="{B17F461E-380B-B01B-6AE8-DFB9046126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8363" y="3465513"/>
            <a:ext cx="3124200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05000"/>
              </a:lnSpc>
              <a:spcBef>
                <a:spcPct val="20000"/>
              </a:spcBef>
              <a:buClr>
                <a:srgbClr val="990000"/>
              </a:buClr>
              <a:buSzPct val="6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1pPr>
            <a:lvl2pPr marL="742950" indent="-285750">
              <a:lnSpc>
                <a:spcPct val="105000"/>
              </a:lnSpc>
              <a:spcBef>
                <a:spcPct val="20000"/>
              </a:spcBef>
              <a:buClr>
                <a:schemeClr val="tx1"/>
              </a:buClr>
              <a:buFont typeface="FrutigerNext LT Regular"/>
              <a:buChar char="›"/>
              <a:defRPr sz="15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2pPr>
            <a:lvl3pPr marL="1143000" indent="-228600">
              <a:lnSpc>
                <a:spcPct val="105000"/>
              </a:lnSpc>
              <a:spcBef>
                <a:spcPct val="20000"/>
              </a:spcBef>
              <a:buFont typeface="FrutigerNext LT Light"/>
              <a:buChar char="»"/>
              <a:defRPr sz="1400">
                <a:solidFill>
                  <a:schemeClr val="tx1"/>
                </a:solidFill>
                <a:latin typeface="FrutigerNext LT Light"/>
                <a:ea typeface="SimSun" panose="02010600030101010101" pitchFamily="2" charset="-122"/>
              </a:defRPr>
            </a:lvl3pPr>
            <a:lvl4pPr marL="1600200" indent="-228600">
              <a:lnSpc>
                <a:spcPct val="105000"/>
              </a:lnSpc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4pPr>
            <a:lvl5pPr marL="2057400" indent="-228600">
              <a:lnSpc>
                <a:spcPct val="105000"/>
              </a:lnSpc>
              <a:spcBef>
                <a:spcPct val="20000"/>
              </a:spcBef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5pPr>
            <a:lvl6pPr marL="25146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6pPr>
            <a:lvl7pPr marL="29718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7pPr>
            <a:lvl8pPr marL="34290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8pPr>
            <a:lvl9pPr marL="38862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E-Tilt SEC 3:2  </a:t>
            </a:r>
            <a:endParaRPr lang="en-US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585" name="Rectangle 21">
            <a:extLst>
              <a:ext uri="{FF2B5EF4-FFF2-40B4-BE49-F238E27FC236}">
                <a16:creationId xmlns:a16="http://schemas.microsoft.com/office/drawing/2014/main" id="{2E152300-C416-B635-719D-E09BA32F9F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733800"/>
            <a:ext cx="2743200" cy="2209800"/>
          </a:xfrm>
          <a:prstGeom prst="rect">
            <a:avLst/>
          </a:prstGeom>
          <a:noFill/>
          <a:ln w="19050" algn="ctr">
            <a:solidFill>
              <a:srgbClr val="00B0F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332" tIns="45664" rIns="91332" bIns="45664" anchor="ctr"/>
          <a:lstStyle>
            <a:lvl1pPr marL="266700" indent="-266700">
              <a:lnSpc>
                <a:spcPct val="105000"/>
              </a:lnSpc>
              <a:spcBef>
                <a:spcPct val="20000"/>
              </a:spcBef>
              <a:buClr>
                <a:srgbClr val="990000"/>
              </a:buClr>
              <a:buSzPct val="6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1pPr>
            <a:lvl2pPr marL="742950" indent="-285750">
              <a:lnSpc>
                <a:spcPct val="105000"/>
              </a:lnSpc>
              <a:spcBef>
                <a:spcPct val="20000"/>
              </a:spcBef>
              <a:buClr>
                <a:schemeClr val="tx1"/>
              </a:buClr>
              <a:buFont typeface="FrutigerNext LT Regular"/>
              <a:buChar char="›"/>
              <a:defRPr sz="15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2pPr>
            <a:lvl3pPr marL="1143000" indent="-228600">
              <a:lnSpc>
                <a:spcPct val="105000"/>
              </a:lnSpc>
              <a:spcBef>
                <a:spcPct val="20000"/>
              </a:spcBef>
              <a:buFont typeface="FrutigerNext LT Light"/>
              <a:buChar char="»"/>
              <a:defRPr sz="1400">
                <a:solidFill>
                  <a:schemeClr val="tx1"/>
                </a:solidFill>
                <a:latin typeface="FrutigerNext LT Light"/>
                <a:ea typeface="SimSun" panose="02010600030101010101" pitchFamily="2" charset="-122"/>
              </a:defRPr>
            </a:lvl3pPr>
            <a:lvl4pPr marL="1600200" indent="-228600">
              <a:lnSpc>
                <a:spcPct val="105000"/>
              </a:lnSpc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4pPr>
            <a:lvl5pPr marL="2057400" indent="-228600">
              <a:lnSpc>
                <a:spcPct val="105000"/>
              </a:lnSpc>
              <a:spcBef>
                <a:spcPct val="20000"/>
              </a:spcBef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5pPr>
            <a:lvl6pPr marL="25146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6pPr>
            <a:lvl7pPr marL="29718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7pPr>
            <a:lvl8pPr marL="34290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8pPr>
            <a:lvl9pPr marL="38862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Sector 1 No E-tilt </a:t>
            </a:r>
            <a:endParaRPr lang="en-MY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586" name="Rectangle 22">
            <a:extLst>
              <a:ext uri="{FF2B5EF4-FFF2-40B4-BE49-F238E27FC236}">
                <a16:creationId xmlns:a16="http://schemas.microsoft.com/office/drawing/2014/main" id="{6DA7B2AB-470B-6BAC-F06A-85E3EF256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3733800"/>
            <a:ext cx="2743200" cy="2209800"/>
          </a:xfrm>
          <a:prstGeom prst="rect">
            <a:avLst/>
          </a:prstGeom>
          <a:noFill/>
          <a:ln w="19050" algn="ctr">
            <a:solidFill>
              <a:srgbClr val="00B0F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332" tIns="45664" rIns="91332" bIns="45664" anchor="ctr"/>
          <a:lstStyle>
            <a:lvl1pPr marL="266700" indent="-266700">
              <a:lnSpc>
                <a:spcPct val="105000"/>
              </a:lnSpc>
              <a:spcBef>
                <a:spcPct val="20000"/>
              </a:spcBef>
              <a:buClr>
                <a:srgbClr val="990000"/>
              </a:buClr>
              <a:buSzPct val="6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1pPr>
            <a:lvl2pPr marL="742950" indent="-285750">
              <a:lnSpc>
                <a:spcPct val="105000"/>
              </a:lnSpc>
              <a:spcBef>
                <a:spcPct val="20000"/>
              </a:spcBef>
              <a:buClr>
                <a:schemeClr val="tx1"/>
              </a:buClr>
              <a:buFont typeface="FrutigerNext LT Regular"/>
              <a:buChar char="›"/>
              <a:defRPr sz="15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2pPr>
            <a:lvl3pPr marL="1143000" indent="-228600">
              <a:lnSpc>
                <a:spcPct val="105000"/>
              </a:lnSpc>
              <a:spcBef>
                <a:spcPct val="20000"/>
              </a:spcBef>
              <a:buFont typeface="FrutigerNext LT Light"/>
              <a:buChar char="»"/>
              <a:defRPr sz="1400">
                <a:solidFill>
                  <a:schemeClr val="tx1"/>
                </a:solidFill>
                <a:latin typeface="FrutigerNext LT Light"/>
                <a:ea typeface="SimSun" panose="02010600030101010101" pitchFamily="2" charset="-122"/>
              </a:defRPr>
            </a:lvl3pPr>
            <a:lvl4pPr marL="1600200" indent="-228600">
              <a:lnSpc>
                <a:spcPct val="105000"/>
              </a:lnSpc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4pPr>
            <a:lvl5pPr marL="2057400" indent="-228600">
              <a:lnSpc>
                <a:spcPct val="105000"/>
              </a:lnSpc>
              <a:spcBef>
                <a:spcPct val="20000"/>
              </a:spcBef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5pPr>
            <a:lvl6pPr marL="25146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6pPr>
            <a:lvl7pPr marL="29718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7pPr>
            <a:lvl8pPr marL="34290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8pPr>
            <a:lvl9pPr marL="38862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Sector 2 No E-tilt </a:t>
            </a:r>
            <a:endParaRPr lang="en-MY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587" name="Rectangle 23">
            <a:extLst>
              <a:ext uri="{FF2B5EF4-FFF2-40B4-BE49-F238E27FC236}">
                <a16:creationId xmlns:a16="http://schemas.microsoft.com/office/drawing/2014/main" id="{CB36967C-6D73-F545-AB41-7CBCEC40F9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733800"/>
            <a:ext cx="2730500" cy="2209800"/>
          </a:xfrm>
          <a:prstGeom prst="rect">
            <a:avLst/>
          </a:prstGeom>
          <a:noFill/>
          <a:ln w="19050" algn="ctr">
            <a:solidFill>
              <a:srgbClr val="00B0F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332" tIns="45664" rIns="91332" bIns="45664" anchor="ctr"/>
          <a:lstStyle>
            <a:lvl1pPr marL="266700" indent="-266700">
              <a:lnSpc>
                <a:spcPct val="105000"/>
              </a:lnSpc>
              <a:spcBef>
                <a:spcPct val="20000"/>
              </a:spcBef>
              <a:buClr>
                <a:srgbClr val="990000"/>
              </a:buClr>
              <a:buSzPct val="6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1pPr>
            <a:lvl2pPr marL="742950" indent="-285750">
              <a:lnSpc>
                <a:spcPct val="105000"/>
              </a:lnSpc>
              <a:spcBef>
                <a:spcPct val="20000"/>
              </a:spcBef>
              <a:buClr>
                <a:schemeClr val="tx1"/>
              </a:buClr>
              <a:buFont typeface="FrutigerNext LT Regular"/>
              <a:buChar char="›"/>
              <a:defRPr sz="15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2pPr>
            <a:lvl3pPr marL="1143000" indent="-228600">
              <a:lnSpc>
                <a:spcPct val="105000"/>
              </a:lnSpc>
              <a:spcBef>
                <a:spcPct val="20000"/>
              </a:spcBef>
              <a:buFont typeface="FrutigerNext LT Light"/>
              <a:buChar char="»"/>
              <a:defRPr sz="1400">
                <a:solidFill>
                  <a:schemeClr val="tx1"/>
                </a:solidFill>
                <a:latin typeface="FrutigerNext LT Light"/>
                <a:ea typeface="SimSun" panose="02010600030101010101" pitchFamily="2" charset="-122"/>
              </a:defRPr>
            </a:lvl3pPr>
            <a:lvl4pPr marL="1600200" indent="-228600">
              <a:lnSpc>
                <a:spcPct val="105000"/>
              </a:lnSpc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4pPr>
            <a:lvl5pPr marL="2057400" indent="-228600">
              <a:lnSpc>
                <a:spcPct val="105000"/>
              </a:lnSpc>
              <a:spcBef>
                <a:spcPct val="20000"/>
              </a:spcBef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5pPr>
            <a:lvl6pPr marL="25146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6pPr>
            <a:lvl7pPr marL="29718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7pPr>
            <a:lvl8pPr marL="34290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8pPr>
            <a:lvl9pPr marL="38862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Sector 3 No E-tilt </a:t>
            </a:r>
            <a:endParaRPr lang="en-MY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588" name="Rectangle 32">
            <a:extLst>
              <a:ext uri="{FF2B5EF4-FFF2-40B4-BE49-F238E27FC236}">
                <a16:creationId xmlns:a16="http://schemas.microsoft.com/office/drawing/2014/main" id="{75F44D11-46AD-4F0A-37A5-67B2CF989F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128713"/>
            <a:ext cx="2743200" cy="2209800"/>
          </a:xfrm>
          <a:prstGeom prst="rect">
            <a:avLst/>
          </a:prstGeom>
          <a:noFill/>
          <a:ln w="19050" algn="ctr">
            <a:solidFill>
              <a:srgbClr val="00B0F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332" tIns="45664" rIns="91332" bIns="45664" anchor="ctr"/>
          <a:lstStyle>
            <a:lvl1pPr marL="266700" indent="-266700">
              <a:lnSpc>
                <a:spcPct val="105000"/>
              </a:lnSpc>
              <a:spcBef>
                <a:spcPct val="20000"/>
              </a:spcBef>
              <a:buClr>
                <a:srgbClr val="990000"/>
              </a:buClr>
              <a:buSzPct val="6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1pPr>
            <a:lvl2pPr marL="742950" indent="-285750">
              <a:lnSpc>
                <a:spcPct val="105000"/>
              </a:lnSpc>
              <a:spcBef>
                <a:spcPct val="20000"/>
              </a:spcBef>
              <a:buClr>
                <a:schemeClr val="tx1"/>
              </a:buClr>
              <a:buFont typeface="FrutigerNext LT Regular"/>
              <a:buChar char="›"/>
              <a:defRPr sz="15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2pPr>
            <a:lvl3pPr marL="1143000" indent="-228600">
              <a:lnSpc>
                <a:spcPct val="105000"/>
              </a:lnSpc>
              <a:spcBef>
                <a:spcPct val="20000"/>
              </a:spcBef>
              <a:buFont typeface="FrutigerNext LT Light"/>
              <a:buChar char="»"/>
              <a:defRPr sz="1400">
                <a:solidFill>
                  <a:schemeClr val="tx1"/>
                </a:solidFill>
                <a:latin typeface="FrutigerNext LT Light"/>
                <a:ea typeface="SimSun" panose="02010600030101010101" pitchFamily="2" charset="-122"/>
              </a:defRPr>
            </a:lvl3pPr>
            <a:lvl4pPr marL="1600200" indent="-228600">
              <a:lnSpc>
                <a:spcPct val="105000"/>
              </a:lnSpc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4pPr>
            <a:lvl5pPr marL="2057400" indent="-228600">
              <a:lnSpc>
                <a:spcPct val="105000"/>
              </a:lnSpc>
              <a:spcBef>
                <a:spcPct val="20000"/>
              </a:spcBef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5pPr>
            <a:lvl6pPr marL="25146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6pPr>
            <a:lvl7pPr marL="29718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7pPr>
            <a:lvl8pPr marL="34290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8pPr>
            <a:lvl9pPr marL="38862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Sector 1 M-tilt Photo</a:t>
            </a:r>
            <a:endParaRPr lang="en-MY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589" name="Rectangle 33">
            <a:extLst>
              <a:ext uri="{FF2B5EF4-FFF2-40B4-BE49-F238E27FC236}">
                <a16:creationId xmlns:a16="http://schemas.microsoft.com/office/drawing/2014/main" id="{C9570256-76AE-8A3F-5566-EE052C5FE6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1128713"/>
            <a:ext cx="2743200" cy="2209800"/>
          </a:xfrm>
          <a:prstGeom prst="rect">
            <a:avLst/>
          </a:prstGeom>
          <a:noFill/>
          <a:ln w="19050" algn="ctr">
            <a:solidFill>
              <a:srgbClr val="00B0F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332" tIns="45664" rIns="91332" bIns="45664" anchor="ctr"/>
          <a:lstStyle>
            <a:lvl1pPr marL="266700" indent="-266700">
              <a:lnSpc>
                <a:spcPct val="105000"/>
              </a:lnSpc>
              <a:spcBef>
                <a:spcPct val="20000"/>
              </a:spcBef>
              <a:buClr>
                <a:srgbClr val="990000"/>
              </a:buClr>
              <a:buSzPct val="6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1pPr>
            <a:lvl2pPr marL="742950" indent="-285750">
              <a:lnSpc>
                <a:spcPct val="105000"/>
              </a:lnSpc>
              <a:spcBef>
                <a:spcPct val="20000"/>
              </a:spcBef>
              <a:buClr>
                <a:schemeClr val="tx1"/>
              </a:buClr>
              <a:buFont typeface="FrutigerNext LT Regular"/>
              <a:buChar char="›"/>
              <a:defRPr sz="15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2pPr>
            <a:lvl3pPr marL="1143000" indent="-228600">
              <a:lnSpc>
                <a:spcPct val="105000"/>
              </a:lnSpc>
              <a:spcBef>
                <a:spcPct val="20000"/>
              </a:spcBef>
              <a:buFont typeface="FrutigerNext LT Light"/>
              <a:buChar char="»"/>
              <a:defRPr sz="1400">
                <a:solidFill>
                  <a:schemeClr val="tx1"/>
                </a:solidFill>
                <a:latin typeface="FrutigerNext LT Light"/>
                <a:ea typeface="SimSun" panose="02010600030101010101" pitchFamily="2" charset="-122"/>
              </a:defRPr>
            </a:lvl3pPr>
            <a:lvl4pPr marL="1600200" indent="-228600">
              <a:lnSpc>
                <a:spcPct val="105000"/>
              </a:lnSpc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4pPr>
            <a:lvl5pPr marL="2057400" indent="-228600">
              <a:lnSpc>
                <a:spcPct val="105000"/>
              </a:lnSpc>
              <a:spcBef>
                <a:spcPct val="20000"/>
              </a:spcBef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5pPr>
            <a:lvl6pPr marL="25146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6pPr>
            <a:lvl7pPr marL="29718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7pPr>
            <a:lvl8pPr marL="34290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8pPr>
            <a:lvl9pPr marL="38862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Sector 2 M-tilt Photo</a:t>
            </a:r>
            <a:endParaRPr lang="en-MY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590" name="Rectangle 34">
            <a:extLst>
              <a:ext uri="{FF2B5EF4-FFF2-40B4-BE49-F238E27FC236}">
                <a16:creationId xmlns:a16="http://schemas.microsoft.com/office/drawing/2014/main" id="{6321649F-EFD1-5D7E-0780-2EE9DB4640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128713"/>
            <a:ext cx="2730500" cy="2209800"/>
          </a:xfrm>
          <a:prstGeom prst="rect">
            <a:avLst/>
          </a:prstGeom>
          <a:noFill/>
          <a:ln w="19050" algn="ctr">
            <a:solidFill>
              <a:srgbClr val="00B0F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332" tIns="45664" rIns="91332" bIns="45664" anchor="ctr"/>
          <a:lstStyle>
            <a:lvl1pPr marL="266700" indent="-266700">
              <a:lnSpc>
                <a:spcPct val="105000"/>
              </a:lnSpc>
              <a:spcBef>
                <a:spcPct val="20000"/>
              </a:spcBef>
              <a:buClr>
                <a:srgbClr val="990000"/>
              </a:buClr>
              <a:buSzPct val="6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1pPr>
            <a:lvl2pPr marL="742950" indent="-285750">
              <a:lnSpc>
                <a:spcPct val="105000"/>
              </a:lnSpc>
              <a:spcBef>
                <a:spcPct val="20000"/>
              </a:spcBef>
              <a:buClr>
                <a:schemeClr val="tx1"/>
              </a:buClr>
              <a:buFont typeface="FrutigerNext LT Regular"/>
              <a:buChar char="›"/>
              <a:defRPr sz="15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2pPr>
            <a:lvl3pPr marL="1143000" indent="-228600">
              <a:lnSpc>
                <a:spcPct val="105000"/>
              </a:lnSpc>
              <a:spcBef>
                <a:spcPct val="20000"/>
              </a:spcBef>
              <a:buFont typeface="FrutigerNext LT Light"/>
              <a:buChar char="»"/>
              <a:defRPr sz="1400">
                <a:solidFill>
                  <a:schemeClr val="tx1"/>
                </a:solidFill>
                <a:latin typeface="FrutigerNext LT Light"/>
                <a:ea typeface="SimSun" panose="02010600030101010101" pitchFamily="2" charset="-122"/>
              </a:defRPr>
            </a:lvl3pPr>
            <a:lvl4pPr marL="1600200" indent="-228600">
              <a:lnSpc>
                <a:spcPct val="105000"/>
              </a:lnSpc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4pPr>
            <a:lvl5pPr marL="2057400" indent="-228600">
              <a:lnSpc>
                <a:spcPct val="105000"/>
              </a:lnSpc>
              <a:spcBef>
                <a:spcPct val="20000"/>
              </a:spcBef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5pPr>
            <a:lvl6pPr marL="25146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6pPr>
            <a:lvl7pPr marL="29718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7pPr>
            <a:lvl8pPr marL="34290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8pPr>
            <a:lvl9pPr marL="38862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Sector 3 M-tilt Photo</a:t>
            </a:r>
            <a:endParaRPr lang="en-MY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advClick="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6">
            <a:extLst>
              <a:ext uri="{FF2B5EF4-FFF2-40B4-BE49-F238E27FC236}">
                <a16:creationId xmlns:a16="http://schemas.microsoft.com/office/drawing/2014/main" id="{D0CDEF87-FF77-B124-B889-87C72501CE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28600"/>
            <a:ext cx="7969250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ct val="105000"/>
              </a:lnSpc>
              <a:spcBef>
                <a:spcPct val="20000"/>
              </a:spcBef>
              <a:buClr>
                <a:srgbClr val="990000"/>
              </a:buClr>
              <a:buSzPct val="6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1pPr>
            <a:lvl2pPr marL="742950" indent="-285750">
              <a:lnSpc>
                <a:spcPct val="105000"/>
              </a:lnSpc>
              <a:spcBef>
                <a:spcPct val="20000"/>
              </a:spcBef>
              <a:buClr>
                <a:schemeClr val="tx1"/>
              </a:buClr>
              <a:buFont typeface="FrutigerNext LT Regular"/>
              <a:buChar char="›"/>
              <a:defRPr sz="15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2pPr>
            <a:lvl3pPr marL="1143000" indent="-228600">
              <a:lnSpc>
                <a:spcPct val="105000"/>
              </a:lnSpc>
              <a:spcBef>
                <a:spcPct val="20000"/>
              </a:spcBef>
              <a:buFont typeface="FrutigerNext LT Light"/>
              <a:buChar char="»"/>
              <a:defRPr sz="1400">
                <a:solidFill>
                  <a:schemeClr val="tx1"/>
                </a:solidFill>
                <a:latin typeface="FrutigerNext LT Light"/>
                <a:ea typeface="SimSun" panose="02010600030101010101" pitchFamily="2" charset="-122"/>
              </a:defRPr>
            </a:lvl3pPr>
            <a:lvl4pPr marL="1600200" indent="-228600">
              <a:lnSpc>
                <a:spcPct val="105000"/>
              </a:lnSpc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4pPr>
            <a:lvl5pPr marL="2057400" indent="-228600">
              <a:lnSpc>
                <a:spcPct val="105000"/>
              </a:lnSpc>
              <a:spcBef>
                <a:spcPct val="20000"/>
              </a:spcBef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5pPr>
            <a:lvl6pPr marL="25146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6pPr>
            <a:lvl7pPr marL="29718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7pPr>
            <a:lvl8pPr marL="34290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8pPr>
            <a:lvl9pPr marL="38862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800">
                <a:solidFill>
                  <a:srgbClr val="99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Antenna High</a:t>
            </a:r>
          </a:p>
        </p:txBody>
      </p:sp>
      <p:sp>
        <p:nvSpPr>
          <p:cNvPr id="26627" name="TextBox 13">
            <a:extLst>
              <a:ext uri="{FF2B5EF4-FFF2-40B4-BE49-F238E27FC236}">
                <a16:creationId xmlns:a16="http://schemas.microsoft.com/office/drawing/2014/main" id="{3E22967D-25F6-87A0-94A2-67EC677AE9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38200"/>
            <a:ext cx="3124200" cy="26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05000"/>
              </a:lnSpc>
              <a:spcBef>
                <a:spcPct val="20000"/>
              </a:spcBef>
              <a:buClr>
                <a:srgbClr val="990000"/>
              </a:buClr>
              <a:buSzPct val="6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1pPr>
            <a:lvl2pPr marL="742950" indent="-285750">
              <a:lnSpc>
                <a:spcPct val="105000"/>
              </a:lnSpc>
              <a:spcBef>
                <a:spcPct val="20000"/>
              </a:spcBef>
              <a:buClr>
                <a:schemeClr val="tx1"/>
              </a:buClr>
              <a:buFont typeface="FrutigerNext LT Regular"/>
              <a:buChar char="›"/>
              <a:defRPr sz="15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2pPr>
            <a:lvl3pPr marL="1143000" indent="-228600">
              <a:lnSpc>
                <a:spcPct val="105000"/>
              </a:lnSpc>
              <a:spcBef>
                <a:spcPct val="20000"/>
              </a:spcBef>
              <a:buFont typeface="FrutigerNext LT Light"/>
              <a:buChar char="»"/>
              <a:defRPr sz="1400">
                <a:solidFill>
                  <a:schemeClr val="tx1"/>
                </a:solidFill>
                <a:latin typeface="FrutigerNext LT Light"/>
                <a:ea typeface="SimSun" panose="02010600030101010101" pitchFamily="2" charset="-122"/>
              </a:defRPr>
            </a:lvl3pPr>
            <a:lvl4pPr marL="1600200" indent="-228600">
              <a:lnSpc>
                <a:spcPct val="105000"/>
              </a:lnSpc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4pPr>
            <a:lvl5pPr marL="2057400" indent="-228600">
              <a:lnSpc>
                <a:spcPct val="105000"/>
              </a:lnSpc>
              <a:spcBef>
                <a:spcPct val="20000"/>
              </a:spcBef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5pPr>
            <a:lvl6pPr marL="25146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6pPr>
            <a:lvl7pPr marL="29718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7pPr>
            <a:lvl8pPr marL="34290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8pPr>
            <a:lvl9pPr marL="38862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 SEC 1: </a:t>
            </a:r>
            <a:endParaRPr lang="en-US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628" name="TextBox 14">
            <a:extLst>
              <a:ext uri="{FF2B5EF4-FFF2-40B4-BE49-F238E27FC236}">
                <a16:creationId xmlns:a16="http://schemas.microsoft.com/office/drawing/2014/main" id="{4EB29B41-A10F-090B-DFCE-EB8C59EB09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838200"/>
            <a:ext cx="2743200" cy="26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05000"/>
              </a:lnSpc>
              <a:spcBef>
                <a:spcPct val="20000"/>
              </a:spcBef>
              <a:buClr>
                <a:srgbClr val="990000"/>
              </a:buClr>
              <a:buSzPct val="6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1pPr>
            <a:lvl2pPr marL="742950" indent="-285750">
              <a:lnSpc>
                <a:spcPct val="105000"/>
              </a:lnSpc>
              <a:spcBef>
                <a:spcPct val="20000"/>
              </a:spcBef>
              <a:buClr>
                <a:schemeClr val="tx1"/>
              </a:buClr>
              <a:buFont typeface="FrutigerNext LT Regular"/>
              <a:buChar char="›"/>
              <a:defRPr sz="15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2pPr>
            <a:lvl3pPr marL="1143000" indent="-228600">
              <a:lnSpc>
                <a:spcPct val="105000"/>
              </a:lnSpc>
              <a:spcBef>
                <a:spcPct val="20000"/>
              </a:spcBef>
              <a:buFont typeface="FrutigerNext LT Light"/>
              <a:buChar char="»"/>
              <a:defRPr sz="1400">
                <a:solidFill>
                  <a:schemeClr val="tx1"/>
                </a:solidFill>
                <a:latin typeface="FrutigerNext LT Light"/>
                <a:ea typeface="SimSun" panose="02010600030101010101" pitchFamily="2" charset="-122"/>
              </a:defRPr>
            </a:lvl3pPr>
            <a:lvl4pPr marL="1600200" indent="-228600">
              <a:lnSpc>
                <a:spcPct val="105000"/>
              </a:lnSpc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4pPr>
            <a:lvl5pPr marL="2057400" indent="-228600">
              <a:lnSpc>
                <a:spcPct val="105000"/>
              </a:lnSpc>
              <a:spcBef>
                <a:spcPct val="20000"/>
              </a:spcBef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5pPr>
            <a:lvl6pPr marL="25146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6pPr>
            <a:lvl7pPr marL="29718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7pPr>
            <a:lvl8pPr marL="34290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8pPr>
            <a:lvl9pPr marL="38862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 SEC 2: </a:t>
            </a:r>
            <a:endParaRPr lang="en-US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629" name="TextBox 14">
            <a:extLst>
              <a:ext uri="{FF2B5EF4-FFF2-40B4-BE49-F238E27FC236}">
                <a16:creationId xmlns:a16="http://schemas.microsoft.com/office/drawing/2014/main" id="{23F366BD-7D71-4DB0-0A01-4E80691812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838200"/>
            <a:ext cx="2743200" cy="26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05000"/>
              </a:lnSpc>
              <a:spcBef>
                <a:spcPct val="20000"/>
              </a:spcBef>
              <a:buClr>
                <a:srgbClr val="990000"/>
              </a:buClr>
              <a:buSzPct val="6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1pPr>
            <a:lvl2pPr marL="742950" indent="-285750">
              <a:lnSpc>
                <a:spcPct val="105000"/>
              </a:lnSpc>
              <a:spcBef>
                <a:spcPct val="20000"/>
              </a:spcBef>
              <a:buClr>
                <a:schemeClr val="tx1"/>
              </a:buClr>
              <a:buFont typeface="FrutigerNext LT Regular"/>
              <a:buChar char="›"/>
              <a:defRPr sz="15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2pPr>
            <a:lvl3pPr marL="1143000" indent="-228600">
              <a:lnSpc>
                <a:spcPct val="105000"/>
              </a:lnSpc>
              <a:spcBef>
                <a:spcPct val="20000"/>
              </a:spcBef>
              <a:buFont typeface="FrutigerNext LT Light"/>
              <a:buChar char="»"/>
              <a:defRPr sz="1400">
                <a:solidFill>
                  <a:schemeClr val="tx1"/>
                </a:solidFill>
                <a:latin typeface="FrutigerNext LT Light"/>
                <a:ea typeface="SimSun" panose="02010600030101010101" pitchFamily="2" charset="-122"/>
              </a:defRPr>
            </a:lvl3pPr>
            <a:lvl4pPr marL="1600200" indent="-228600">
              <a:lnSpc>
                <a:spcPct val="105000"/>
              </a:lnSpc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4pPr>
            <a:lvl5pPr marL="2057400" indent="-228600">
              <a:lnSpc>
                <a:spcPct val="105000"/>
              </a:lnSpc>
              <a:spcBef>
                <a:spcPct val="20000"/>
              </a:spcBef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5pPr>
            <a:lvl6pPr marL="25146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6pPr>
            <a:lvl7pPr marL="29718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7pPr>
            <a:lvl8pPr marL="34290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8pPr>
            <a:lvl9pPr marL="38862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 SEC 3:</a:t>
            </a:r>
            <a:endParaRPr lang="en-US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630" name="Rectangle 32">
            <a:extLst>
              <a:ext uri="{FF2B5EF4-FFF2-40B4-BE49-F238E27FC236}">
                <a16:creationId xmlns:a16="http://schemas.microsoft.com/office/drawing/2014/main" id="{F7BBE18C-E54E-DD52-A541-95E79BD77D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128713"/>
            <a:ext cx="2743200" cy="2209800"/>
          </a:xfrm>
          <a:prstGeom prst="rect">
            <a:avLst/>
          </a:prstGeom>
          <a:noFill/>
          <a:ln w="19050" algn="ctr">
            <a:solidFill>
              <a:srgbClr val="00B0F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332" tIns="45664" rIns="91332" bIns="45664" anchor="ctr"/>
          <a:lstStyle>
            <a:lvl1pPr marL="266700" indent="-266700">
              <a:lnSpc>
                <a:spcPct val="105000"/>
              </a:lnSpc>
              <a:spcBef>
                <a:spcPct val="20000"/>
              </a:spcBef>
              <a:buClr>
                <a:srgbClr val="990000"/>
              </a:buClr>
              <a:buSzPct val="6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1pPr>
            <a:lvl2pPr marL="742950" indent="-285750">
              <a:lnSpc>
                <a:spcPct val="105000"/>
              </a:lnSpc>
              <a:spcBef>
                <a:spcPct val="20000"/>
              </a:spcBef>
              <a:buClr>
                <a:schemeClr val="tx1"/>
              </a:buClr>
              <a:buFont typeface="FrutigerNext LT Regular"/>
              <a:buChar char="›"/>
              <a:defRPr sz="15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2pPr>
            <a:lvl3pPr marL="1143000" indent="-228600">
              <a:lnSpc>
                <a:spcPct val="105000"/>
              </a:lnSpc>
              <a:spcBef>
                <a:spcPct val="20000"/>
              </a:spcBef>
              <a:buFont typeface="FrutigerNext LT Light"/>
              <a:buChar char="»"/>
              <a:defRPr sz="1400">
                <a:solidFill>
                  <a:schemeClr val="tx1"/>
                </a:solidFill>
                <a:latin typeface="FrutigerNext LT Light"/>
                <a:ea typeface="SimSun" panose="02010600030101010101" pitchFamily="2" charset="-122"/>
              </a:defRPr>
            </a:lvl3pPr>
            <a:lvl4pPr marL="1600200" indent="-228600">
              <a:lnSpc>
                <a:spcPct val="105000"/>
              </a:lnSpc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4pPr>
            <a:lvl5pPr marL="2057400" indent="-228600">
              <a:lnSpc>
                <a:spcPct val="105000"/>
              </a:lnSpc>
              <a:spcBef>
                <a:spcPct val="20000"/>
              </a:spcBef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5pPr>
            <a:lvl6pPr marL="25146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6pPr>
            <a:lvl7pPr marL="29718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7pPr>
            <a:lvl8pPr marL="34290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8pPr>
            <a:lvl9pPr marL="38862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Sector 1 high Photo</a:t>
            </a:r>
            <a:endParaRPr lang="en-MY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631" name="Rectangle 33">
            <a:extLst>
              <a:ext uri="{FF2B5EF4-FFF2-40B4-BE49-F238E27FC236}">
                <a16:creationId xmlns:a16="http://schemas.microsoft.com/office/drawing/2014/main" id="{3D51ED52-7FF2-BB8D-C7CA-D8617A84C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1128713"/>
            <a:ext cx="2743200" cy="2209800"/>
          </a:xfrm>
          <a:prstGeom prst="rect">
            <a:avLst/>
          </a:prstGeom>
          <a:noFill/>
          <a:ln w="19050" algn="ctr">
            <a:solidFill>
              <a:srgbClr val="00B0F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332" tIns="45664" rIns="91332" bIns="45664" anchor="ctr"/>
          <a:lstStyle>
            <a:lvl1pPr marL="266700" indent="-266700">
              <a:lnSpc>
                <a:spcPct val="105000"/>
              </a:lnSpc>
              <a:spcBef>
                <a:spcPct val="20000"/>
              </a:spcBef>
              <a:buClr>
                <a:srgbClr val="990000"/>
              </a:buClr>
              <a:buSzPct val="6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1pPr>
            <a:lvl2pPr marL="742950" indent="-285750">
              <a:lnSpc>
                <a:spcPct val="105000"/>
              </a:lnSpc>
              <a:spcBef>
                <a:spcPct val="20000"/>
              </a:spcBef>
              <a:buClr>
                <a:schemeClr val="tx1"/>
              </a:buClr>
              <a:buFont typeface="FrutigerNext LT Regular"/>
              <a:buChar char="›"/>
              <a:defRPr sz="15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2pPr>
            <a:lvl3pPr marL="1143000" indent="-228600">
              <a:lnSpc>
                <a:spcPct val="105000"/>
              </a:lnSpc>
              <a:spcBef>
                <a:spcPct val="20000"/>
              </a:spcBef>
              <a:buFont typeface="FrutigerNext LT Light"/>
              <a:buChar char="»"/>
              <a:defRPr sz="1400">
                <a:solidFill>
                  <a:schemeClr val="tx1"/>
                </a:solidFill>
                <a:latin typeface="FrutigerNext LT Light"/>
                <a:ea typeface="SimSun" panose="02010600030101010101" pitchFamily="2" charset="-122"/>
              </a:defRPr>
            </a:lvl3pPr>
            <a:lvl4pPr marL="1600200" indent="-228600">
              <a:lnSpc>
                <a:spcPct val="105000"/>
              </a:lnSpc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4pPr>
            <a:lvl5pPr marL="2057400" indent="-228600">
              <a:lnSpc>
                <a:spcPct val="105000"/>
              </a:lnSpc>
              <a:spcBef>
                <a:spcPct val="20000"/>
              </a:spcBef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5pPr>
            <a:lvl6pPr marL="25146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6pPr>
            <a:lvl7pPr marL="29718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7pPr>
            <a:lvl8pPr marL="34290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8pPr>
            <a:lvl9pPr marL="38862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Sector 2 high Photo</a:t>
            </a:r>
            <a:endParaRPr lang="en-MY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632" name="Rectangle 34">
            <a:extLst>
              <a:ext uri="{FF2B5EF4-FFF2-40B4-BE49-F238E27FC236}">
                <a16:creationId xmlns:a16="http://schemas.microsoft.com/office/drawing/2014/main" id="{3D6A3174-A22D-F9EF-F8CE-98E8594F84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128713"/>
            <a:ext cx="2730500" cy="2209800"/>
          </a:xfrm>
          <a:prstGeom prst="rect">
            <a:avLst/>
          </a:prstGeom>
          <a:noFill/>
          <a:ln w="19050" algn="ctr">
            <a:solidFill>
              <a:srgbClr val="00B0F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332" tIns="45664" rIns="91332" bIns="45664" anchor="ctr"/>
          <a:lstStyle>
            <a:lvl1pPr marL="266700" indent="-266700">
              <a:lnSpc>
                <a:spcPct val="105000"/>
              </a:lnSpc>
              <a:spcBef>
                <a:spcPct val="20000"/>
              </a:spcBef>
              <a:buClr>
                <a:srgbClr val="990000"/>
              </a:buClr>
              <a:buSzPct val="6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1pPr>
            <a:lvl2pPr marL="742950" indent="-285750">
              <a:lnSpc>
                <a:spcPct val="105000"/>
              </a:lnSpc>
              <a:spcBef>
                <a:spcPct val="20000"/>
              </a:spcBef>
              <a:buClr>
                <a:schemeClr val="tx1"/>
              </a:buClr>
              <a:buFont typeface="FrutigerNext LT Regular"/>
              <a:buChar char="›"/>
              <a:defRPr sz="15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2pPr>
            <a:lvl3pPr marL="1143000" indent="-228600">
              <a:lnSpc>
                <a:spcPct val="105000"/>
              </a:lnSpc>
              <a:spcBef>
                <a:spcPct val="20000"/>
              </a:spcBef>
              <a:buFont typeface="FrutigerNext LT Light"/>
              <a:buChar char="»"/>
              <a:defRPr sz="1400">
                <a:solidFill>
                  <a:schemeClr val="tx1"/>
                </a:solidFill>
                <a:latin typeface="FrutigerNext LT Light"/>
                <a:ea typeface="SimSun" panose="02010600030101010101" pitchFamily="2" charset="-122"/>
              </a:defRPr>
            </a:lvl3pPr>
            <a:lvl4pPr marL="1600200" indent="-228600">
              <a:lnSpc>
                <a:spcPct val="105000"/>
              </a:lnSpc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4pPr>
            <a:lvl5pPr marL="2057400" indent="-228600">
              <a:lnSpc>
                <a:spcPct val="105000"/>
              </a:lnSpc>
              <a:spcBef>
                <a:spcPct val="20000"/>
              </a:spcBef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5pPr>
            <a:lvl6pPr marL="25146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6pPr>
            <a:lvl7pPr marL="29718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7pPr>
            <a:lvl8pPr marL="34290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8pPr>
            <a:lvl9pPr marL="38862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Sector 3 high Photo</a:t>
            </a:r>
            <a:endParaRPr lang="en-MY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advClick="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6">
            <a:extLst>
              <a:ext uri="{FF2B5EF4-FFF2-40B4-BE49-F238E27FC236}">
                <a16:creationId xmlns:a16="http://schemas.microsoft.com/office/drawing/2014/main" id="{99315962-E287-4049-8716-FB20094C8D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538" y="233363"/>
            <a:ext cx="7969250" cy="82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ct val="105000"/>
              </a:lnSpc>
              <a:spcBef>
                <a:spcPct val="20000"/>
              </a:spcBef>
              <a:buClr>
                <a:srgbClr val="990000"/>
              </a:buClr>
              <a:buSzPct val="6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1pPr>
            <a:lvl2pPr marL="742950" indent="-285750">
              <a:lnSpc>
                <a:spcPct val="105000"/>
              </a:lnSpc>
              <a:spcBef>
                <a:spcPct val="20000"/>
              </a:spcBef>
              <a:buClr>
                <a:schemeClr val="tx1"/>
              </a:buClr>
              <a:buFont typeface="FrutigerNext LT Regular"/>
              <a:buChar char="›"/>
              <a:defRPr sz="15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2pPr>
            <a:lvl3pPr marL="1143000" indent="-228600">
              <a:lnSpc>
                <a:spcPct val="105000"/>
              </a:lnSpc>
              <a:spcBef>
                <a:spcPct val="20000"/>
              </a:spcBef>
              <a:buFont typeface="FrutigerNext LT Light"/>
              <a:buChar char="»"/>
              <a:defRPr sz="1400">
                <a:solidFill>
                  <a:schemeClr val="tx1"/>
                </a:solidFill>
                <a:latin typeface="FrutigerNext LT Light"/>
                <a:ea typeface="SimSun" panose="02010600030101010101" pitchFamily="2" charset="-122"/>
              </a:defRPr>
            </a:lvl3pPr>
            <a:lvl4pPr marL="1600200" indent="-228600">
              <a:lnSpc>
                <a:spcPct val="105000"/>
              </a:lnSpc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4pPr>
            <a:lvl5pPr marL="2057400" indent="-228600">
              <a:lnSpc>
                <a:spcPct val="105000"/>
              </a:lnSpc>
              <a:spcBef>
                <a:spcPct val="20000"/>
              </a:spcBef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5pPr>
            <a:lvl6pPr marL="25146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6pPr>
            <a:lvl7pPr marL="29718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7pPr>
            <a:lvl8pPr marL="34290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8pPr>
            <a:lvl9pPr marL="38862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800">
                <a:solidFill>
                  <a:srgbClr val="99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Site Condition</a:t>
            </a:r>
          </a:p>
        </p:txBody>
      </p:sp>
      <p:sp>
        <p:nvSpPr>
          <p:cNvPr id="28675" name="TextBox 13">
            <a:extLst>
              <a:ext uri="{FF2B5EF4-FFF2-40B4-BE49-F238E27FC236}">
                <a16:creationId xmlns:a16="http://schemas.microsoft.com/office/drawing/2014/main" id="{4E00204C-5687-2B3C-4E90-8C1CDFD2AF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38200"/>
            <a:ext cx="3124200" cy="26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05000"/>
              </a:lnSpc>
              <a:spcBef>
                <a:spcPct val="20000"/>
              </a:spcBef>
              <a:buClr>
                <a:srgbClr val="990000"/>
              </a:buClr>
              <a:buSzPct val="6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1pPr>
            <a:lvl2pPr marL="742950" indent="-285750">
              <a:lnSpc>
                <a:spcPct val="105000"/>
              </a:lnSpc>
              <a:spcBef>
                <a:spcPct val="20000"/>
              </a:spcBef>
              <a:buClr>
                <a:schemeClr val="tx1"/>
              </a:buClr>
              <a:buFont typeface="FrutigerNext LT Regular"/>
              <a:buChar char="›"/>
              <a:defRPr sz="15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2pPr>
            <a:lvl3pPr marL="1143000" indent="-228600">
              <a:lnSpc>
                <a:spcPct val="105000"/>
              </a:lnSpc>
              <a:spcBef>
                <a:spcPct val="20000"/>
              </a:spcBef>
              <a:buFont typeface="FrutigerNext LT Light"/>
              <a:buChar char="»"/>
              <a:defRPr sz="1400">
                <a:solidFill>
                  <a:schemeClr val="tx1"/>
                </a:solidFill>
                <a:latin typeface="FrutigerNext LT Light"/>
                <a:ea typeface="SimSun" panose="02010600030101010101" pitchFamily="2" charset="-122"/>
              </a:defRPr>
            </a:lvl3pPr>
            <a:lvl4pPr marL="1600200" indent="-228600">
              <a:lnSpc>
                <a:spcPct val="105000"/>
              </a:lnSpc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4pPr>
            <a:lvl5pPr marL="2057400" indent="-228600">
              <a:lnSpc>
                <a:spcPct val="105000"/>
              </a:lnSpc>
              <a:spcBef>
                <a:spcPct val="20000"/>
              </a:spcBef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5pPr>
            <a:lvl6pPr marL="25146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6pPr>
            <a:lvl7pPr marL="29718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7pPr>
            <a:lvl8pPr marL="34290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8pPr>
            <a:lvl9pPr marL="38862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Tower/Site Far View</a:t>
            </a:r>
            <a:endParaRPr lang="en-US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676" name="TextBox 14">
            <a:extLst>
              <a:ext uri="{FF2B5EF4-FFF2-40B4-BE49-F238E27FC236}">
                <a16:creationId xmlns:a16="http://schemas.microsoft.com/office/drawing/2014/main" id="{8E8FC6EE-B27E-60F7-3AC1-7DD6B57824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838200"/>
            <a:ext cx="2743200" cy="26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05000"/>
              </a:lnSpc>
              <a:spcBef>
                <a:spcPct val="20000"/>
              </a:spcBef>
              <a:buClr>
                <a:srgbClr val="990000"/>
              </a:buClr>
              <a:buSzPct val="6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1pPr>
            <a:lvl2pPr marL="742950" indent="-285750">
              <a:lnSpc>
                <a:spcPct val="105000"/>
              </a:lnSpc>
              <a:spcBef>
                <a:spcPct val="20000"/>
              </a:spcBef>
              <a:buClr>
                <a:schemeClr val="tx1"/>
              </a:buClr>
              <a:buFont typeface="FrutigerNext LT Regular"/>
              <a:buChar char="›"/>
              <a:defRPr sz="15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2pPr>
            <a:lvl3pPr marL="1143000" indent="-228600">
              <a:lnSpc>
                <a:spcPct val="105000"/>
              </a:lnSpc>
              <a:spcBef>
                <a:spcPct val="20000"/>
              </a:spcBef>
              <a:buFont typeface="FrutigerNext LT Light"/>
              <a:buChar char="»"/>
              <a:defRPr sz="1400">
                <a:solidFill>
                  <a:schemeClr val="tx1"/>
                </a:solidFill>
                <a:latin typeface="FrutigerNext LT Light"/>
                <a:ea typeface="SimSun" panose="02010600030101010101" pitchFamily="2" charset="-122"/>
              </a:defRPr>
            </a:lvl3pPr>
            <a:lvl4pPr marL="1600200" indent="-228600">
              <a:lnSpc>
                <a:spcPct val="105000"/>
              </a:lnSpc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4pPr>
            <a:lvl5pPr marL="2057400" indent="-228600">
              <a:lnSpc>
                <a:spcPct val="105000"/>
              </a:lnSpc>
              <a:spcBef>
                <a:spcPct val="20000"/>
              </a:spcBef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5pPr>
            <a:lvl6pPr marL="25146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6pPr>
            <a:lvl7pPr marL="29718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7pPr>
            <a:lvl8pPr marL="34290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8pPr>
            <a:lvl9pPr marL="38862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Equip. Room</a:t>
            </a:r>
            <a:endParaRPr lang="en-US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677" name="TextBox 14">
            <a:extLst>
              <a:ext uri="{FF2B5EF4-FFF2-40B4-BE49-F238E27FC236}">
                <a16:creationId xmlns:a16="http://schemas.microsoft.com/office/drawing/2014/main" id="{D5260A92-9EFF-8F25-1B18-7BD9304BDD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838200"/>
            <a:ext cx="2743200" cy="26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05000"/>
              </a:lnSpc>
              <a:spcBef>
                <a:spcPct val="20000"/>
              </a:spcBef>
              <a:buClr>
                <a:srgbClr val="990000"/>
              </a:buClr>
              <a:buSzPct val="6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1pPr>
            <a:lvl2pPr marL="742950" indent="-285750">
              <a:lnSpc>
                <a:spcPct val="105000"/>
              </a:lnSpc>
              <a:spcBef>
                <a:spcPct val="20000"/>
              </a:spcBef>
              <a:buClr>
                <a:schemeClr val="tx1"/>
              </a:buClr>
              <a:buFont typeface="FrutigerNext LT Regular"/>
              <a:buChar char="›"/>
              <a:defRPr sz="15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2pPr>
            <a:lvl3pPr marL="1143000" indent="-228600">
              <a:lnSpc>
                <a:spcPct val="105000"/>
              </a:lnSpc>
              <a:spcBef>
                <a:spcPct val="20000"/>
              </a:spcBef>
              <a:buFont typeface="FrutigerNext LT Light"/>
              <a:buChar char="»"/>
              <a:defRPr sz="1400">
                <a:solidFill>
                  <a:schemeClr val="tx1"/>
                </a:solidFill>
                <a:latin typeface="FrutigerNext LT Light"/>
                <a:ea typeface="SimSun" panose="02010600030101010101" pitchFamily="2" charset="-122"/>
              </a:defRPr>
            </a:lvl3pPr>
            <a:lvl4pPr marL="1600200" indent="-228600">
              <a:lnSpc>
                <a:spcPct val="105000"/>
              </a:lnSpc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4pPr>
            <a:lvl5pPr marL="2057400" indent="-228600">
              <a:lnSpc>
                <a:spcPct val="105000"/>
              </a:lnSpc>
              <a:spcBef>
                <a:spcPct val="20000"/>
              </a:spcBef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5pPr>
            <a:lvl6pPr marL="25146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6pPr>
            <a:lvl7pPr marL="29718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7pPr>
            <a:lvl8pPr marL="34290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8pPr>
            <a:lvl9pPr marL="38862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Tower/Site Near View</a:t>
            </a:r>
            <a:endParaRPr lang="en-US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678" name="Rectangle 15">
            <a:extLst>
              <a:ext uri="{FF2B5EF4-FFF2-40B4-BE49-F238E27FC236}">
                <a16:creationId xmlns:a16="http://schemas.microsoft.com/office/drawing/2014/main" id="{30793734-6AB4-F5D3-207F-33A6D042B5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128713"/>
            <a:ext cx="2743200" cy="4814887"/>
          </a:xfrm>
          <a:prstGeom prst="rect">
            <a:avLst/>
          </a:prstGeom>
          <a:noFill/>
          <a:ln w="19050" algn="ctr">
            <a:solidFill>
              <a:srgbClr val="00B0F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332" tIns="45664" rIns="91332" bIns="45664" anchor="ctr"/>
          <a:lstStyle>
            <a:lvl1pPr marL="266700" indent="-266700">
              <a:lnSpc>
                <a:spcPct val="105000"/>
              </a:lnSpc>
              <a:spcBef>
                <a:spcPct val="20000"/>
              </a:spcBef>
              <a:buClr>
                <a:srgbClr val="990000"/>
              </a:buClr>
              <a:buSzPct val="6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1pPr>
            <a:lvl2pPr marL="742950" indent="-285750">
              <a:lnSpc>
                <a:spcPct val="105000"/>
              </a:lnSpc>
              <a:spcBef>
                <a:spcPct val="20000"/>
              </a:spcBef>
              <a:buClr>
                <a:schemeClr val="tx1"/>
              </a:buClr>
              <a:buFont typeface="FrutigerNext LT Regular"/>
              <a:buChar char="›"/>
              <a:defRPr sz="15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2pPr>
            <a:lvl3pPr marL="1143000" indent="-228600">
              <a:lnSpc>
                <a:spcPct val="105000"/>
              </a:lnSpc>
              <a:spcBef>
                <a:spcPct val="20000"/>
              </a:spcBef>
              <a:buFont typeface="FrutigerNext LT Light"/>
              <a:buChar char="»"/>
              <a:defRPr sz="1400">
                <a:solidFill>
                  <a:schemeClr val="tx1"/>
                </a:solidFill>
                <a:latin typeface="FrutigerNext LT Light"/>
                <a:ea typeface="SimSun" panose="02010600030101010101" pitchFamily="2" charset="-122"/>
              </a:defRPr>
            </a:lvl3pPr>
            <a:lvl4pPr marL="1600200" indent="-228600">
              <a:lnSpc>
                <a:spcPct val="105000"/>
              </a:lnSpc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4pPr>
            <a:lvl5pPr marL="2057400" indent="-228600">
              <a:lnSpc>
                <a:spcPct val="105000"/>
              </a:lnSpc>
              <a:spcBef>
                <a:spcPct val="20000"/>
              </a:spcBef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5pPr>
            <a:lvl6pPr marL="25146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6pPr>
            <a:lvl7pPr marL="29718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7pPr>
            <a:lvl8pPr marL="34290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8pPr>
            <a:lvl9pPr marL="38862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Site view before </a:t>
            </a:r>
          </a:p>
        </p:txBody>
      </p:sp>
      <p:sp>
        <p:nvSpPr>
          <p:cNvPr id="28679" name="TextBox 14">
            <a:extLst>
              <a:ext uri="{FF2B5EF4-FFF2-40B4-BE49-F238E27FC236}">
                <a16:creationId xmlns:a16="http://schemas.microsoft.com/office/drawing/2014/main" id="{E92A3D58-6FE2-23C0-7A2A-CB61485AAB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3505200"/>
            <a:ext cx="2743200" cy="26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05000"/>
              </a:lnSpc>
              <a:spcBef>
                <a:spcPct val="20000"/>
              </a:spcBef>
              <a:buClr>
                <a:srgbClr val="990000"/>
              </a:buClr>
              <a:buSzPct val="6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1pPr>
            <a:lvl2pPr marL="742950" indent="-285750">
              <a:lnSpc>
                <a:spcPct val="105000"/>
              </a:lnSpc>
              <a:spcBef>
                <a:spcPct val="20000"/>
              </a:spcBef>
              <a:buClr>
                <a:schemeClr val="tx1"/>
              </a:buClr>
              <a:buFont typeface="FrutigerNext LT Regular"/>
              <a:buChar char="›"/>
              <a:defRPr sz="15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2pPr>
            <a:lvl3pPr marL="1143000" indent="-228600">
              <a:lnSpc>
                <a:spcPct val="105000"/>
              </a:lnSpc>
              <a:spcBef>
                <a:spcPct val="20000"/>
              </a:spcBef>
              <a:buFont typeface="FrutigerNext LT Light"/>
              <a:buChar char="»"/>
              <a:defRPr sz="1400">
                <a:solidFill>
                  <a:schemeClr val="tx1"/>
                </a:solidFill>
                <a:latin typeface="FrutigerNext LT Light"/>
                <a:ea typeface="SimSun" panose="02010600030101010101" pitchFamily="2" charset="-122"/>
              </a:defRPr>
            </a:lvl3pPr>
            <a:lvl4pPr marL="1600200" indent="-228600">
              <a:lnSpc>
                <a:spcPct val="105000"/>
              </a:lnSpc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4pPr>
            <a:lvl5pPr marL="2057400" indent="-228600">
              <a:lnSpc>
                <a:spcPct val="105000"/>
              </a:lnSpc>
              <a:spcBef>
                <a:spcPct val="20000"/>
              </a:spcBef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5pPr>
            <a:lvl6pPr marL="25146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6pPr>
            <a:lvl7pPr marL="29718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7pPr>
            <a:lvl8pPr marL="34290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8pPr>
            <a:lvl9pPr marL="38862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GPS Lat/Long</a:t>
            </a:r>
            <a:endParaRPr lang="en-US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680" name="TextBox 14">
            <a:extLst>
              <a:ext uri="{FF2B5EF4-FFF2-40B4-BE49-F238E27FC236}">
                <a16:creationId xmlns:a16="http://schemas.microsoft.com/office/drawing/2014/main" id="{32EF3409-116A-3474-023A-C82CE17044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3505200"/>
            <a:ext cx="2743200" cy="26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05000"/>
              </a:lnSpc>
              <a:spcBef>
                <a:spcPct val="20000"/>
              </a:spcBef>
              <a:buClr>
                <a:srgbClr val="990000"/>
              </a:buClr>
              <a:buSzPct val="6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1pPr>
            <a:lvl2pPr marL="742950" indent="-285750">
              <a:lnSpc>
                <a:spcPct val="105000"/>
              </a:lnSpc>
              <a:spcBef>
                <a:spcPct val="20000"/>
              </a:spcBef>
              <a:buClr>
                <a:schemeClr val="tx1"/>
              </a:buClr>
              <a:buFont typeface="FrutigerNext LT Regular"/>
              <a:buChar char="›"/>
              <a:defRPr sz="15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2pPr>
            <a:lvl3pPr marL="1143000" indent="-228600">
              <a:lnSpc>
                <a:spcPct val="105000"/>
              </a:lnSpc>
              <a:spcBef>
                <a:spcPct val="20000"/>
              </a:spcBef>
              <a:buFont typeface="FrutigerNext LT Light"/>
              <a:buChar char="»"/>
              <a:defRPr sz="1400">
                <a:solidFill>
                  <a:schemeClr val="tx1"/>
                </a:solidFill>
                <a:latin typeface="FrutigerNext LT Light"/>
                <a:ea typeface="SimSun" panose="02010600030101010101" pitchFamily="2" charset="-122"/>
              </a:defRPr>
            </a:lvl3pPr>
            <a:lvl4pPr marL="1600200" indent="-228600">
              <a:lnSpc>
                <a:spcPct val="105000"/>
              </a:lnSpc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4pPr>
            <a:lvl5pPr marL="2057400" indent="-228600">
              <a:lnSpc>
                <a:spcPct val="105000"/>
              </a:lnSpc>
              <a:spcBef>
                <a:spcPct val="20000"/>
              </a:spcBef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5pPr>
            <a:lvl6pPr marL="25146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6pPr>
            <a:lvl7pPr marL="29718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7pPr>
            <a:lvl8pPr marL="34290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8pPr>
            <a:lvl9pPr marL="38862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Feeder Inlet</a:t>
            </a:r>
            <a:endParaRPr lang="en-US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681" name="Rectangle 22">
            <a:extLst>
              <a:ext uri="{FF2B5EF4-FFF2-40B4-BE49-F238E27FC236}">
                <a16:creationId xmlns:a16="http://schemas.microsoft.com/office/drawing/2014/main" id="{56145CB8-6D74-251D-8705-20A2B1BE43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3733800"/>
            <a:ext cx="2743200" cy="2209800"/>
          </a:xfrm>
          <a:prstGeom prst="rect">
            <a:avLst/>
          </a:prstGeom>
          <a:noFill/>
          <a:ln w="19050" algn="ctr">
            <a:solidFill>
              <a:srgbClr val="00B0F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332" tIns="45664" rIns="91332" bIns="45664" anchor="ctr"/>
          <a:lstStyle>
            <a:lvl1pPr marL="266700" indent="-266700">
              <a:lnSpc>
                <a:spcPct val="105000"/>
              </a:lnSpc>
              <a:spcBef>
                <a:spcPct val="20000"/>
              </a:spcBef>
              <a:buClr>
                <a:srgbClr val="990000"/>
              </a:buClr>
              <a:buSzPct val="6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1pPr>
            <a:lvl2pPr marL="742950" indent="-285750">
              <a:lnSpc>
                <a:spcPct val="105000"/>
              </a:lnSpc>
              <a:spcBef>
                <a:spcPct val="20000"/>
              </a:spcBef>
              <a:buClr>
                <a:schemeClr val="tx1"/>
              </a:buClr>
              <a:buFont typeface="FrutigerNext LT Regular"/>
              <a:buChar char="›"/>
              <a:defRPr sz="15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2pPr>
            <a:lvl3pPr marL="1143000" indent="-228600">
              <a:lnSpc>
                <a:spcPct val="105000"/>
              </a:lnSpc>
              <a:spcBef>
                <a:spcPct val="20000"/>
              </a:spcBef>
              <a:buFont typeface="FrutigerNext LT Light"/>
              <a:buChar char="»"/>
              <a:defRPr sz="1400">
                <a:solidFill>
                  <a:schemeClr val="tx1"/>
                </a:solidFill>
                <a:latin typeface="FrutigerNext LT Light"/>
                <a:ea typeface="SimSun" panose="02010600030101010101" pitchFamily="2" charset="-122"/>
              </a:defRPr>
            </a:lvl3pPr>
            <a:lvl4pPr marL="1600200" indent="-228600">
              <a:lnSpc>
                <a:spcPct val="105000"/>
              </a:lnSpc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4pPr>
            <a:lvl5pPr marL="2057400" indent="-228600">
              <a:lnSpc>
                <a:spcPct val="105000"/>
              </a:lnSpc>
              <a:spcBef>
                <a:spcPct val="20000"/>
              </a:spcBef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5pPr>
            <a:lvl6pPr marL="25146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6pPr>
            <a:lvl7pPr marL="29718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7pPr>
            <a:lvl8pPr marL="34290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8pPr>
            <a:lvl9pPr marL="38862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No GPS Reading </a:t>
            </a:r>
            <a:endParaRPr lang="en-MY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682" name="Rectangle 23">
            <a:extLst>
              <a:ext uri="{FF2B5EF4-FFF2-40B4-BE49-F238E27FC236}">
                <a16:creationId xmlns:a16="http://schemas.microsoft.com/office/drawing/2014/main" id="{09DD97AB-5ED6-29D0-6852-7F709534F7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733800"/>
            <a:ext cx="2730500" cy="2209800"/>
          </a:xfrm>
          <a:prstGeom prst="rect">
            <a:avLst/>
          </a:prstGeom>
          <a:noFill/>
          <a:ln w="19050" algn="ctr">
            <a:solidFill>
              <a:srgbClr val="00B0F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332" tIns="45664" rIns="91332" bIns="45664" anchor="ctr"/>
          <a:lstStyle>
            <a:lvl1pPr marL="266700" indent="-266700">
              <a:lnSpc>
                <a:spcPct val="105000"/>
              </a:lnSpc>
              <a:spcBef>
                <a:spcPct val="20000"/>
              </a:spcBef>
              <a:buClr>
                <a:srgbClr val="990000"/>
              </a:buClr>
              <a:buSzPct val="6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1pPr>
            <a:lvl2pPr marL="742950" indent="-285750">
              <a:lnSpc>
                <a:spcPct val="105000"/>
              </a:lnSpc>
              <a:spcBef>
                <a:spcPct val="20000"/>
              </a:spcBef>
              <a:buClr>
                <a:schemeClr val="tx1"/>
              </a:buClr>
              <a:buFont typeface="FrutigerNext LT Regular"/>
              <a:buChar char="›"/>
              <a:defRPr sz="15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2pPr>
            <a:lvl3pPr marL="1143000" indent="-228600">
              <a:lnSpc>
                <a:spcPct val="105000"/>
              </a:lnSpc>
              <a:spcBef>
                <a:spcPct val="20000"/>
              </a:spcBef>
              <a:buFont typeface="FrutigerNext LT Light"/>
              <a:buChar char="»"/>
              <a:defRPr sz="1400">
                <a:solidFill>
                  <a:schemeClr val="tx1"/>
                </a:solidFill>
                <a:latin typeface="FrutigerNext LT Light"/>
                <a:ea typeface="SimSun" panose="02010600030101010101" pitchFamily="2" charset="-122"/>
              </a:defRPr>
            </a:lvl3pPr>
            <a:lvl4pPr marL="1600200" indent="-228600">
              <a:lnSpc>
                <a:spcPct val="105000"/>
              </a:lnSpc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4pPr>
            <a:lvl5pPr marL="2057400" indent="-228600">
              <a:lnSpc>
                <a:spcPct val="105000"/>
              </a:lnSpc>
              <a:spcBef>
                <a:spcPct val="20000"/>
              </a:spcBef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5pPr>
            <a:lvl6pPr marL="25146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6pPr>
            <a:lvl7pPr marL="29718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7pPr>
            <a:lvl8pPr marL="34290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8pPr>
            <a:lvl9pPr marL="38862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Feeder Inlet Photo</a:t>
            </a:r>
            <a:endParaRPr lang="en-MY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683" name="Rectangle 33">
            <a:extLst>
              <a:ext uri="{FF2B5EF4-FFF2-40B4-BE49-F238E27FC236}">
                <a16:creationId xmlns:a16="http://schemas.microsoft.com/office/drawing/2014/main" id="{3100E273-6A8A-3864-C058-9399C83C1E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1128713"/>
            <a:ext cx="2743200" cy="2209800"/>
          </a:xfrm>
          <a:prstGeom prst="rect">
            <a:avLst/>
          </a:prstGeom>
          <a:noFill/>
          <a:ln w="19050" algn="ctr">
            <a:solidFill>
              <a:srgbClr val="00B0F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332" tIns="45664" rIns="91332" bIns="45664" anchor="ctr"/>
          <a:lstStyle>
            <a:lvl1pPr marL="266700" indent="-266700">
              <a:lnSpc>
                <a:spcPct val="105000"/>
              </a:lnSpc>
              <a:spcBef>
                <a:spcPct val="20000"/>
              </a:spcBef>
              <a:buClr>
                <a:srgbClr val="990000"/>
              </a:buClr>
              <a:buSzPct val="6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1pPr>
            <a:lvl2pPr marL="742950" indent="-285750">
              <a:lnSpc>
                <a:spcPct val="105000"/>
              </a:lnSpc>
              <a:spcBef>
                <a:spcPct val="20000"/>
              </a:spcBef>
              <a:buClr>
                <a:schemeClr val="tx1"/>
              </a:buClr>
              <a:buFont typeface="FrutigerNext LT Regular"/>
              <a:buChar char="›"/>
              <a:defRPr sz="15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2pPr>
            <a:lvl3pPr marL="1143000" indent="-228600">
              <a:lnSpc>
                <a:spcPct val="105000"/>
              </a:lnSpc>
              <a:spcBef>
                <a:spcPct val="20000"/>
              </a:spcBef>
              <a:buFont typeface="FrutigerNext LT Light"/>
              <a:buChar char="»"/>
              <a:defRPr sz="1400">
                <a:solidFill>
                  <a:schemeClr val="tx1"/>
                </a:solidFill>
                <a:latin typeface="FrutigerNext LT Light"/>
                <a:ea typeface="SimSun" panose="02010600030101010101" pitchFamily="2" charset="-122"/>
              </a:defRPr>
            </a:lvl3pPr>
            <a:lvl4pPr marL="1600200" indent="-228600">
              <a:lnSpc>
                <a:spcPct val="105000"/>
              </a:lnSpc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4pPr>
            <a:lvl5pPr marL="2057400" indent="-228600">
              <a:lnSpc>
                <a:spcPct val="105000"/>
              </a:lnSpc>
              <a:spcBef>
                <a:spcPct val="20000"/>
              </a:spcBef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5pPr>
            <a:lvl6pPr marL="25146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6pPr>
            <a:lvl7pPr marL="29718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7pPr>
            <a:lvl8pPr marL="34290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8pPr>
            <a:lvl9pPr marL="38862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Site view before </a:t>
            </a:r>
          </a:p>
          <a:p>
            <a:pPr algn="ctr"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enter site</a:t>
            </a:r>
            <a:endParaRPr lang="en-MY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684" name="Rectangle 34">
            <a:extLst>
              <a:ext uri="{FF2B5EF4-FFF2-40B4-BE49-F238E27FC236}">
                <a16:creationId xmlns:a16="http://schemas.microsoft.com/office/drawing/2014/main" id="{8BB2F6B9-9ADE-EF00-AE7E-8441DF00D4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128713"/>
            <a:ext cx="2730500" cy="2209800"/>
          </a:xfrm>
          <a:prstGeom prst="rect">
            <a:avLst/>
          </a:prstGeom>
          <a:noFill/>
          <a:ln w="19050" algn="ctr">
            <a:solidFill>
              <a:srgbClr val="00B0F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332" tIns="45664" rIns="91332" bIns="45664" anchor="ctr"/>
          <a:lstStyle>
            <a:lvl1pPr marL="266700" indent="-266700">
              <a:lnSpc>
                <a:spcPct val="105000"/>
              </a:lnSpc>
              <a:spcBef>
                <a:spcPct val="20000"/>
              </a:spcBef>
              <a:buClr>
                <a:srgbClr val="990000"/>
              </a:buClr>
              <a:buSzPct val="6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1pPr>
            <a:lvl2pPr marL="742950" indent="-285750">
              <a:lnSpc>
                <a:spcPct val="105000"/>
              </a:lnSpc>
              <a:spcBef>
                <a:spcPct val="20000"/>
              </a:spcBef>
              <a:buClr>
                <a:schemeClr val="tx1"/>
              </a:buClr>
              <a:buFont typeface="FrutigerNext LT Regular"/>
              <a:buChar char="›"/>
              <a:defRPr sz="15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2pPr>
            <a:lvl3pPr marL="1143000" indent="-228600">
              <a:lnSpc>
                <a:spcPct val="105000"/>
              </a:lnSpc>
              <a:spcBef>
                <a:spcPct val="20000"/>
              </a:spcBef>
              <a:buFont typeface="FrutigerNext LT Light"/>
              <a:buChar char="»"/>
              <a:defRPr sz="1400">
                <a:solidFill>
                  <a:schemeClr val="tx1"/>
                </a:solidFill>
                <a:latin typeface="FrutigerNext LT Light"/>
                <a:ea typeface="SimSun" panose="02010600030101010101" pitchFamily="2" charset="-122"/>
              </a:defRPr>
            </a:lvl3pPr>
            <a:lvl4pPr marL="1600200" indent="-228600">
              <a:lnSpc>
                <a:spcPct val="105000"/>
              </a:lnSpc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4pPr>
            <a:lvl5pPr marL="2057400" indent="-228600">
              <a:lnSpc>
                <a:spcPct val="105000"/>
              </a:lnSpc>
              <a:spcBef>
                <a:spcPct val="20000"/>
              </a:spcBef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5pPr>
            <a:lvl6pPr marL="25146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6pPr>
            <a:lvl7pPr marL="29718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7pPr>
            <a:lvl8pPr marL="34290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8pPr>
            <a:lvl9pPr marL="38862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Equipment Room</a:t>
            </a:r>
          </a:p>
          <a:p>
            <a:pPr algn="ctr"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Photo</a:t>
            </a:r>
            <a:endParaRPr lang="en-MY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advClick="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6">
            <a:extLst>
              <a:ext uri="{FF2B5EF4-FFF2-40B4-BE49-F238E27FC236}">
                <a16:creationId xmlns:a16="http://schemas.microsoft.com/office/drawing/2014/main" id="{AD3DB6D9-B642-D09A-1921-E83F4ABB97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28600"/>
            <a:ext cx="7969250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ct val="105000"/>
              </a:lnSpc>
              <a:spcBef>
                <a:spcPct val="20000"/>
              </a:spcBef>
              <a:buClr>
                <a:srgbClr val="990000"/>
              </a:buClr>
              <a:buSzPct val="6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1pPr>
            <a:lvl2pPr marL="742950" indent="-285750">
              <a:lnSpc>
                <a:spcPct val="105000"/>
              </a:lnSpc>
              <a:spcBef>
                <a:spcPct val="20000"/>
              </a:spcBef>
              <a:buClr>
                <a:schemeClr val="tx1"/>
              </a:buClr>
              <a:buFont typeface="FrutigerNext LT Regular"/>
              <a:buChar char="›"/>
              <a:defRPr sz="15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2pPr>
            <a:lvl3pPr marL="1143000" indent="-228600">
              <a:lnSpc>
                <a:spcPct val="105000"/>
              </a:lnSpc>
              <a:spcBef>
                <a:spcPct val="20000"/>
              </a:spcBef>
              <a:buFont typeface="FrutigerNext LT Light"/>
              <a:buChar char="»"/>
              <a:defRPr sz="1400">
                <a:solidFill>
                  <a:schemeClr val="tx1"/>
                </a:solidFill>
                <a:latin typeface="FrutigerNext LT Light"/>
                <a:ea typeface="SimSun" panose="02010600030101010101" pitchFamily="2" charset="-122"/>
              </a:defRPr>
            </a:lvl3pPr>
            <a:lvl4pPr marL="1600200" indent="-228600">
              <a:lnSpc>
                <a:spcPct val="105000"/>
              </a:lnSpc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4pPr>
            <a:lvl5pPr marL="2057400" indent="-228600">
              <a:lnSpc>
                <a:spcPct val="105000"/>
              </a:lnSpc>
              <a:spcBef>
                <a:spcPct val="20000"/>
              </a:spcBef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5pPr>
            <a:lvl6pPr marL="25146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6pPr>
            <a:lvl7pPr marL="29718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7pPr>
            <a:lvl8pPr marL="34290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8pPr>
            <a:lvl9pPr marL="38862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800">
                <a:solidFill>
                  <a:srgbClr val="99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Electrical Tilt Y</a:t>
            </a:r>
          </a:p>
        </p:txBody>
      </p:sp>
      <p:sp>
        <p:nvSpPr>
          <p:cNvPr id="30723" name="TextBox 13">
            <a:extLst>
              <a:ext uri="{FF2B5EF4-FFF2-40B4-BE49-F238E27FC236}">
                <a16:creationId xmlns:a16="http://schemas.microsoft.com/office/drawing/2014/main" id="{E7FDB095-F53A-CB17-93E7-EAB9D1FB07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38200"/>
            <a:ext cx="3124200" cy="26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05000"/>
              </a:lnSpc>
              <a:spcBef>
                <a:spcPct val="20000"/>
              </a:spcBef>
              <a:buClr>
                <a:srgbClr val="990000"/>
              </a:buClr>
              <a:buSzPct val="6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1pPr>
            <a:lvl2pPr marL="742950" indent="-285750">
              <a:lnSpc>
                <a:spcPct val="105000"/>
              </a:lnSpc>
              <a:spcBef>
                <a:spcPct val="20000"/>
              </a:spcBef>
              <a:buClr>
                <a:schemeClr val="tx1"/>
              </a:buClr>
              <a:buFont typeface="FrutigerNext LT Regular"/>
              <a:buChar char="›"/>
              <a:defRPr sz="15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2pPr>
            <a:lvl3pPr marL="1143000" indent="-228600">
              <a:lnSpc>
                <a:spcPct val="105000"/>
              </a:lnSpc>
              <a:spcBef>
                <a:spcPct val="20000"/>
              </a:spcBef>
              <a:buFont typeface="FrutigerNext LT Light"/>
              <a:buChar char="»"/>
              <a:defRPr sz="1400">
                <a:solidFill>
                  <a:schemeClr val="tx1"/>
                </a:solidFill>
                <a:latin typeface="FrutigerNext LT Light"/>
                <a:ea typeface="SimSun" panose="02010600030101010101" pitchFamily="2" charset="-122"/>
              </a:defRPr>
            </a:lvl3pPr>
            <a:lvl4pPr marL="1600200" indent="-228600">
              <a:lnSpc>
                <a:spcPct val="105000"/>
              </a:lnSpc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4pPr>
            <a:lvl5pPr marL="2057400" indent="-228600">
              <a:lnSpc>
                <a:spcPct val="105000"/>
              </a:lnSpc>
              <a:spcBef>
                <a:spcPct val="20000"/>
              </a:spcBef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5pPr>
            <a:lvl6pPr marL="25146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6pPr>
            <a:lvl7pPr marL="29718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7pPr>
            <a:lvl8pPr marL="34290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8pPr>
            <a:lvl9pPr marL="38862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M-Tilt SEC 1: 3</a:t>
            </a:r>
            <a:endParaRPr lang="en-US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724" name="TextBox 14">
            <a:extLst>
              <a:ext uri="{FF2B5EF4-FFF2-40B4-BE49-F238E27FC236}">
                <a16:creationId xmlns:a16="http://schemas.microsoft.com/office/drawing/2014/main" id="{0793EDD9-D07C-6779-70F8-0B04B4C5B4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838200"/>
            <a:ext cx="2743200" cy="26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05000"/>
              </a:lnSpc>
              <a:spcBef>
                <a:spcPct val="20000"/>
              </a:spcBef>
              <a:buClr>
                <a:srgbClr val="990000"/>
              </a:buClr>
              <a:buSzPct val="6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1pPr>
            <a:lvl2pPr marL="742950" indent="-285750">
              <a:lnSpc>
                <a:spcPct val="105000"/>
              </a:lnSpc>
              <a:spcBef>
                <a:spcPct val="20000"/>
              </a:spcBef>
              <a:buClr>
                <a:schemeClr val="tx1"/>
              </a:buClr>
              <a:buFont typeface="FrutigerNext LT Regular"/>
              <a:buChar char="›"/>
              <a:defRPr sz="15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2pPr>
            <a:lvl3pPr marL="1143000" indent="-228600">
              <a:lnSpc>
                <a:spcPct val="105000"/>
              </a:lnSpc>
              <a:spcBef>
                <a:spcPct val="20000"/>
              </a:spcBef>
              <a:buFont typeface="FrutigerNext LT Light"/>
              <a:buChar char="»"/>
              <a:defRPr sz="1400">
                <a:solidFill>
                  <a:schemeClr val="tx1"/>
                </a:solidFill>
                <a:latin typeface="FrutigerNext LT Light"/>
                <a:ea typeface="SimSun" panose="02010600030101010101" pitchFamily="2" charset="-122"/>
              </a:defRPr>
            </a:lvl3pPr>
            <a:lvl4pPr marL="1600200" indent="-228600">
              <a:lnSpc>
                <a:spcPct val="105000"/>
              </a:lnSpc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4pPr>
            <a:lvl5pPr marL="2057400" indent="-228600">
              <a:lnSpc>
                <a:spcPct val="105000"/>
              </a:lnSpc>
              <a:spcBef>
                <a:spcPct val="20000"/>
              </a:spcBef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5pPr>
            <a:lvl6pPr marL="25146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6pPr>
            <a:lvl7pPr marL="29718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7pPr>
            <a:lvl8pPr marL="34290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8pPr>
            <a:lvl9pPr marL="38862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M-Tilt SEC 2: 2</a:t>
            </a:r>
            <a:endParaRPr lang="en-US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725" name="TextBox 13">
            <a:extLst>
              <a:ext uri="{FF2B5EF4-FFF2-40B4-BE49-F238E27FC236}">
                <a16:creationId xmlns:a16="http://schemas.microsoft.com/office/drawing/2014/main" id="{2EA06831-5730-419A-B046-92330FE541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465513"/>
            <a:ext cx="3124200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05000"/>
              </a:lnSpc>
              <a:spcBef>
                <a:spcPct val="20000"/>
              </a:spcBef>
              <a:buClr>
                <a:srgbClr val="990000"/>
              </a:buClr>
              <a:buSzPct val="6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1pPr>
            <a:lvl2pPr marL="742950" indent="-285750">
              <a:lnSpc>
                <a:spcPct val="105000"/>
              </a:lnSpc>
              <a:spcBef>
                <a:spcPct val="20000"/>
              </a:spcBef>
              <a:buClr>
                <a:schemeClr val="tx1"/>
              </a:buClr>
              <a:buFont typeface="FrutigerNext LT Regular"/>
              <a:buChar char="›"/>
              <a:defRPr sz="15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2pPr>
            <a:lvl3pPr marL="1143000" indent="-228600">
              <a:lnSpc>
                <a:spcPct val="105000"/>
              </a:lnSpc>
              <a:spcBef>
                <a:spcPct val="20000"/>
              </a:spcBef>
              <a:buFont typeface="FrutigerNext LT Light"/>
              <a:buChar char="»"/>
              <a:defRPr sz="1400">
                <a:solidFill>
                  <a:schemeClr val="tx1"/>
                </a:solidFill>
                <a:latin typeface="FrutigerNext LT Light"/>
                <a:ea typeface="SimSun" panose="02010600030101010101" pitchFamily="2" charset="-122"/>
              </a:defRPr>
            </a:lvl3pPr>
            <a:lvl4pPr marL="1600200" indent="-228600">
              <a:lnSpc>
                <a:spcPct val="105000"/>
              </a:lnSpc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4pPr>
            <a:lvl5pPr marL="2057400" indent="-228600">
              <a:lnSpc>
                <a:spcPct val="105000"/>
              </a:lnSpc>
              <a:spcBef>
                <a:spcPct val="20000"/>
              </a:spcBef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5pPr>
            <a:lvl6pPr marL="25146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6pPr>
            <a:lvl7pPr marL="29718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7pPr>
            <a:lvl8pPr marL="34290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8pPr>
            <a:lvl9pPr marL="38862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E-Tilt SEC 1:2  </a:t>
            </a:r>
            <a:endParaRPr lang="en-US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726" name="TextBox 13">
            <a:extLst>
              <a:ext uri="{FF2B5EF4-FFF2-40B4-BE49-F238E27FC236}">
                <a16:creationId xmlns:a16="http://schemas.microsoft.com/office/drawing/2014/main" id="{C78C50CD-F755-A53B-A086-4E83A0B322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7988" y="3465513"/>
            <a:ext cx="3124200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05000"/>
              </a:lnSpc>
              <a:spcBef>
                <a:spcPct val="20000"/>
              </a:spcBef>
              <a:buClr>
                <a:srgbClr val="990000"/>
              </a:buClr>
              <a:buSzPct val="6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1pPr>
            <a:lvl2pPr marL="742950" indent="-285750">
              <a:lnSpc>
                <a:spcPct val="105000"/>
              </a:lnSpc>
              <a:spcBef>
                <a:spcPct val="20000"/>
              </a:spcBef>
              <a:buClr>
                <a:schemeClr val="tx1"/>
              </a:buClr>
              <a:buFont typeface="FrutigerNext LT Regular"/>
              <a:buChar char="›"/>
              <a:defRPr sz="15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2pPr>
            <a:lvl3pPr marL="1143000" indent="-228600">
              <a:lnSpc>
                <a:spcPct val="105000"/>
              </a:lnSpc>
              <a:spcBef>
                <a:spcPct val="20000"/>
              </a:spcBef>
              <a:buFont typeface="FrutigerNext LT Light"/>
              <a:buChar char="»"/>
              <a:defRPr sz="1400">
                <a:solidFill>
                  <a:schemeClr val="tx1"/>
                </a:solidFill>
                <a:latin typeface="FrutigerNext LT Light"/>
                <a:ea typeface="SimSun" panose="02010600030101010101" pitchFamily="2" charset="-122"/>
              </a:defRPr>
            </a:lvl3pPr>
            <a:lvl4pPr marL="1600200" indent="-228600">
              <a:lnSpc>
                <a:spcPct val="105000"/>
              </a:lnSpc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4pPr>
            <a:lvl5pPr marL="2057400" indent="-228600">
              <a:lnSpc>
                <a:spcPct val="105000"/>
              </a:lnSpc>
              <a:spcBef>
                <a:spcPct val="20000"/>
              </a:spcBef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5pPr>
            <a:lvl6pPr marL="25146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6pPr>
            <a:lvl7pPr marL="29718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7pPr>
            <a:lvl8pPr marL="34290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8pPr>
            <a:lvl9pPr marL="38862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E-Tilt SEC 2:2  </a:t>
            </a:r>
            <a:endParaRPr lang="en-US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727" name="TextBox 14">
            <a:extLst>
              <a:ext uri="{FF2B5EF4-FFF2-40B4-BE49-F238E27FC236}">
                <a16:creationId xmlns:a16="http://schemas.microsoft.com/office/drawing/2014/main" id="{83EE70C4-4436-772D-27C0-3076471262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838200"/>
            <a:ext cx="2743200" cy="26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05000"/>
              </a:lnSpc>
              <a:spcBef>
                <a:spcPct val="20000"/>
              </a:spcBef>
              <a:buClr>
                <a:srgbClr val="990000"/>
              </a:buClr>
              <a:buSzPct val="6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1pPr>
            <a:lvl2pPr marL="742950" indent="-285750">
              <a:lnSpc>
                <a:spcPct val="105000"/>
              </a:lnSpc>
              <a:spcBef>
                <a:spcPct val="20000"/>
              </a:spcBef>
              <a:buClr>
                <a:schemeClr val="tx1"/>
              </a:buClr>
              <a:buFont typeface="FrutigerNext LT Regular"/>
              <a:buChar char="›"/>
              <a:defRPr sz="15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2pPr>
            <a:lvl3pPr marL="1143000" indent="-228600">
              <a:lnSpc>
                <a:spcPct val="105000"/>
              </a:lnSpc>
              <a:spcBef>
                <a:spcPct val="20000"/>
              </a:spcBef>
              <a:buFont typeface="FrutigerNext LT Light"/>
              <a:buChar char="»"/>
              <a:defRPr sz="1400">
                <a:solidFill>
                  <a:schemeClr val="tx1"/>
                </a:solidFill>
                <a:latin typeface="FrutigerNext LT Light"/>
                <a:ea typeface="SimSun" panose="02010600030101010101" pitchFamily="2" charset="-122"/>
              </a:defRPr>
            </a:lvl3pPr>
            <a:lvl4pPr marL="1600200" indent="-228600">
              <a:lnSpc>
                <a:spcPct val="105000"/>
              </a:lnSpc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4pPr>
            <a:lvl5pPr marL="2057400" indent="-228600">
              <a:lnSpc>
                <a:spcPct val="105000"/>
              </a:lnSpc>
              <a:spcBef>
                <a:spcPct val="20000"/>
              </a:spcBef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5pPr>
            <a:lvl6pPr marL="25146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6pPr>
            <a:lvl7pPr marL="29718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7pPr>
            <a:lvl8pPr marL="34290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8pPr>
            <a:lvl9pPr marL="38862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M-Tilt SEC 3:1</a:t>
            </a:r>
            <a:endParaRPr lang="en-US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728" name="TextBox 13">
            <a:extLst>
              <a:ext uri="{FF2B5EF4-FFF2-40B4-BE49-F238E27FC236}">
                <a16:creationId xmlns:a16="http://schemas.microsoft.com/office/drawing/2014/main" id="{13EF501F-B17E-78CA-FC7A-58F2FB8076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8363" y="3465513"/>
            <a:ext cx="3124200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05000"/>
              </a:lnSpc>
              <a:spcBef>
                <a:spcPct val="20000"/>
              </a:spcBef>
              <a:buClr>
                <a:srgbClr val="990000"/>
              </a:buClr>
              <a:buSzPct val="6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1pPr>
            <a:lvl2pPr marL="742950" indent="-285750">
              <a:lnSpc>
                <a:spcPct val="105000"/>
              </a:lnSpc>
              <a:spcBef>
                <a:spcPct val="20000"/>
              </a:spcBef>
              <a:buClr>
                <a:schemeClr val="tx1"/>
              </a:buClr>
              <a:buFont typeface="FrutigerNext LT Regular"/>
              <a:buChar char="›"/>
              <a:defRPr sz="15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2pPr>
            <a:lvl3pPr marL="1143000" indent="-228600">
              <a:lnSpc>
                <a:spcPct val="105000"/>
              </a:lnSpc>
              <a:spcBef>
                <a:spcPct val="20000"/>
              </a:spcBef>
              <a:buFont typeface="FrutigerNext LT Light"/>
              <a:buChar char="»"/>
              <a:defRPr sz="1400">
                <a:solidFill>
                  <a:schemeClr val="tx1"/>
                </a:solidFill>
                <a:latin typeface="FrutigerNext LT Light"/>
                <a:ea typeface="SimSun" panose="02010600030101010101" pitchFamily="2" charset="-122"/>
              </a:defRPr>
            </a:lvl3pPr>
            <a:lvl4pPr marL="1600200" indent="-228600">
              <a:lnSpc>
                <a:spcPct val="105000"/>
              </a:lnSpc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4pPr>
            <a:lvl5pPr marL="2057400" indent="-228600">
              <a:lnSpc>
                <a:spcPct val="105000"/>
              </a:lnSpc>
              <a:spcBef>
                <a:spcPct val="20000"/>
              </a:spcBef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5pPr>
            <a:lvl6pPr marL="25146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6pPr>
            <a:lvl7pPr marL="29718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7pPr>
            <a:lvl8pPr marL="34290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8pPr>
            <a:lvl9pPr marL="38862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E-Tilt SEC 3:2  </a:t>
            </a:r>
            <a:endParaRPr lang="en-US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729" name="Rectangle 21">
            <a:extLst>
              <a:ext uri="{FF2B5EF4-FFF2-40B4-BE49-F238E27FC236}">
                <a16:creationId xmlns:a16="http://schemas.microsoft.com/office/drawing/2014/main" id="{D7C23D0C-CFF5-B5B0-B959-5549788D83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733800"/>
            <a:ext cx="2743200" cy="2209800"/>
          </a:xfrm>
          <a:prstGeom prst="rect">
            <a:avLst/>
          </a:prstGeom>
          <a:noFill/>
          <a:ln w="19050" algn="ctr">
            <a:solidFill>
              <a:srgbClr val="00B0F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332" tIns="45664" rIns="91332" bIns="45664" anchor="ctr"/>
          <a:lstStyle>
            <a:lvl1pPr marL="266700" indent="-266700">
              <a:lnSpc>
                <a:spcPct val="105000"/>
              </a:lnSpc>
              <a:spcBef>
                <a:spcPct val="20000"/>
              </a:spcBef>
              <a:buClr>
                <a:srgbClr val="990000"/>
              </a:buClr>
              <a:buSzPct val="6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1pPr>
            <a:lvl2pPr marL="742950" indent="-285750">
              <a:lnSpc>
                <a:spcPct val="105000"/>
              </a:lnSpc>
              <a:spcBef>
                <a:spcPct val="20000"/>
              </a:spcBef>
              <a:buClr>
                <a:schemeClr val="tx1"/>
              </a:buClr>
              <a:buFont typeface="FrutigerNext LT Regular"/>
              <a:buChar char="›"/>
              <a:defRPr sz="15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2pPr>
            <a:lvl3pPr marL="1143000" indent="-228600">
              <a:lnSpc>
                <a:spcPct val="105000"/>
              </a:lnSpc>
              <a:spcBef>
                <a:spcPct val="20000"/>
              </a:spcBef>
              <a:buFont typeface="FrutigerNext LT Light"/>
              <a:buChar char="»"/>
              <a:defRPr sz="1400">
                <a:solidFill>
                  <a:schemeClr val="tx1"/>
                </a:solidFill>
                <a:latin typeface="FrutigerNext LT Light"/>
                <a:ea typeface="SimSun" panose="02010600030101010101" pitchFamily="2" charset="-122"/>
              </a:defRPr>
            </a:lvl3pPr>
            <a:lvl4pPr marL="1600200" indent="-228600">
              <a:lnSpc>
                <a:spcPct val="105000"/>
              </a:lnSpc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4pPr>
            <a:lvl5pPr marL="2057400" indent="-228600">
              <a:lnSpc>
                <a:spcPct val="105000"/>
              </a:lnSpc>
              <a:spcBef>
                <a:spcPct val="20000"/>
              </a:spcBef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5pPr>
            <a:lvl6pPr marL="25146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6pPr>
            <a:lvl7pPr marL="29718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7pPr>
            <a:lvl8pPr marL="34290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8pPr>
            <a:lvl9pPr marL="38862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Sector 1 No E-tilt </a:t>
            </a:r>
            <a:endParaRPr lang="en-MY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730" name="Rectangle 22">
            <a:extLst>
              <a:ext uri="{FF2B5EF4-FFF2-40B4-BE49-F238E27FC236}">
                <a16:creationId xmlns:a16="http://schemas.microsoft.com/office/drawing/2014/main" id="{5CFBE069-DCDA-E769-9B40-10ACCB709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3733800"/>
            <a:ext cx="2743200" cy="2209800"/>
          </a:xfrm>
          <a:prstGeom prst="rect">
            <a:avLst/>
          </a:prstGeom>
          <a:noFill/>
          <a:ln w="19050" algn="ctr">
            <a:solidFill>
              <a:srgbClr val="00B0F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332" tIns="45664" rIns="91332" bIns="45664" anchor="ctr"/>
          <a:lstStyle>
            <a:lvl1pPr marL="266700" indent="-266700">
              <a:lnSpc>
                <a:spcPct val="105000"/>
              </a:lnSpc>
              <a:spcBef>
                <a:spcPct val="20000"/>
              </a:spcBef>
              <a:buClr>
                <a:srgbClr val="990000"/>
              </a:buClr>
              <a:buSzPct val="6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1pPr>
            <a:lvl2pPr marL="742950" indent="-285750">
              <a:lnSpc>
                <a:spcPct val="105000"/>
              </a:lnSpc>
              <a:spcBef>
                <a:spcPct val="20000"/>
              </a:spcBef>
              <a:buClr>
                <a:schemeClr val="tx1"/>
              </a:buClr>
              <a:buFont typeface="FrutigerNext LT Regular"/>
              <a:buChar char="›"/>
              <a:defRPr sz="15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2pPr>
            <a:lvl3pPr marL="1143000" indent="-228600">
              <a:lnSpc>
                <a:spcPct val="105000"/>
              </a:lnSpc>
              <a:spcBef>
                <a:spcPct val="20000"/>
              </a:spcBef>
              <a:buFont typeface="FrutigerNext LT Light"/>
              <a:buChar char="»"/>
              <a:defRPr sz="1400">
                <a:solidFill>
                  <a:schemeClr val="tx1"/>
                </a:solidFill>
                <a:latin typeface="FrutigerNext LT Light"/>
                <a:ea typeface="SimSun" panose="02010600030101010101" pitchFamily="2" charset="-122"/>
              </a:defRPr>
            </a:lvl3pPr>
            <a:lvl4pPr marL="1600200" indent="-228600">
              <a:lnSpc>
                <a:spcPct val="105000"/>
              </a:lnSpc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4pPr>
            <a:lvl5pPr marL="2057400" indent="-228600">
              <a:lnSpc>
                <a:spcPct val="105000"/>
              </a:lnSpc>
              <a:spcBef>
                <a:spcPct val="20000"/>
              </a:spcBef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5pPr>
            <a:lvl6pPr marL="25146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6pPr>
            <a:lvl7pPr marL="29718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7pPr>
            <a:lvl8pPr marL="34290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8pPr>
            <a:lvl9pPr marL="38862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Sector 2 No E-tilt </a:t>
            </a:r>
            <a:endParaRPr lang="en-MY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731" name="Rectangle 23">
            <a:extLst>
              <a:ext uri="{FF2B5EF4-FFF2-40B4-BE49-F238E27FC236}">
                <a16:creationId xmlns:a16="http://schemas.microsoft.com/office/drawing/2014/main" id="{B64BD5A7-1B84-A78C-CB25-E6690E0F5A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733800"/>
            <a:ext cx="2730500" cy="2209800"/>
          </a:xfrm>
          <a:prstGeom prst="rect">
            <a:avLst/>
          </a:prstGeom>
          <a:noFill/>
          <a:ln w="19050" algn="ctr">
            <a:solidFill>
              <a:srgbClr val="00B0F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332" tIns="45664" rIns="91332" bIns="45664" anchor="ctr"/>
          <a:lstStyle>
            <a:lvl1pPr marL="266700" indent="-266700">
              <a:lnSpc>
                <a:spcPct val="105000"/>
              </a:lnSpc>
              <a:spcBef>
                <a:spcPct val="20000"/>
              </a:spcBef>
              <a:buClr>
                <a:srgbClr val="990000"/>
              </a:buClr>
              <a:buSzPct val="6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1pPr>
            <a:lvl2pPr marL="742950" indent="-285750">
              <a:lnSpc>
                <a:spcPct val="105000"/>
              </a:lnSpc>
              <a:spcBef>
                <a:spcPct val="20000"/>
              </a:spcBef>
              <a:buClr>
                <a:schemeClr val="tx1"/>
              </a:buClr>
              <a:buFont typeface="FrutigerNext LT Regular"/>
              <a:buChar char="›"/>
              <a:defRPr sz="15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2pPr>
            <a:lvl3pPr marL="1143000" indent="-228600">
              <a:lnSpc>
                <a:spcPct val="105000"/>
              </a:lnSpc>
              <a:spcBef>
                <a:spcPct val="20000"/>
              </a:spcBef>
              <a:buFont typeface="FrutigerNext LT Light"/>
              <a:buChar char="»"/>
              <a:defRPr sz="1400">
                <a:solidFill>
                  <a:schemeClr val="tx1"/>
                </a:solidFill>
                <a:latin typeface="FrutigerNext LT Light"/>
                <a:ea typeface="SimSun" panose="02010600030101010101" pitchFamily="2" charset="-122"/>
              </a:defRPr>
            </a:lvl3pPr>
            <a:lvl4pPr marL="1600200" indent="-228600">
              <a:lnSpc>
                <a:spcPct val="105000"/>
              </a:lnSpc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4pPr>
            <a:lvl5pPr marL="2057400" indent="-228600">
              <a:lnSpc>
                <a:spcPct val="105000"/>
              </a:lnSpc>
              <a:spcBef>
                <a:spcPct val="20000"/>
              </a:spcBef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5pPr>
            <a:lvl6pPr marL="25146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6pPr>
            <a:lvl7pPr marL="29718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7pPr>
            <a:lvl8pPr marL="34290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8pPr>
            <a:lvl9pPr marL="38862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Sector 3 No E-tilt </a:t>
            </a:r>
            <a:endParaRPr lang="en-MY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732" name="Rectangle 32">
            <a:extLst>
              <a:ext uri="{FF2B5EF4-FFF2-40B4-BE49-F238E27FC236}">
                <a16:creationId xmlns:a16="http://schemas.microsoft.com/office/drawing/2014/main" id="{64A357E8-028D-78EF-E7A5-7A7542484C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128713"/>
            <a:ext cx="2743200" cy="2209800"/>
          </a:xfrm>
          <a:prstGeom prst="rect">
            <a:avLst/>
          </a:prstGeom>
          <a:noFill/>
          <a:ln w="19050" algn="ctr">
            <a:solidFill>
              <a:srgbClr val="00B0F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332" tIns="45664" rIns="91332" bIns="45664" anchor="ctr"/>
          <a:lstStyle>
            <a:lvl1pPr marL="266700" indent="-266700">
              <a:lnSpc>
                <a:spcPct val="105000"/>
              </a:lnSpc>
              <a:spcBef>
                <a:spcPct val="20000"/>
              </a:spcBef>
              <a:buClr>
                <a:srgbClr val="990000"/>
              </a:buClr>
              <a:buSzPct val="6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1pPr>
            <a:lvl2pPr marL="742950" indent="-285750">
              <a:lnSpc>
                <a:spcPct val="105000"/>
              </a:lnSpc>
              <a:spcBef>
                <a:spcPct val="20000"/>
              </a:spcBef>
              <a:buClr>
                <a:schemeClr val="tx1"/>
              </a:buClr>
              <a:buFont typeface="FrutigerNext LT Regular"/>
              <a:buChar char="›"/>
              <a:defRPr sz="15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2pPr>
            <a:lvl3pPr marL="1143000" indent="-228600">
              <a:lnSpc>
                <a:spcPct val="105000"/>
              </a:lnSpc>
              <a:spcBef>
                <a:spcPct val="20000"/>
              </a:spcBef>
              <a:buFont typeface="FrutigerNext LT Light"/>
              <a:buChar char="»"/>
              <a:defRPr sz="1400">
                <a:solidFill>
                  <a:schemeClr val="tx1"/>
                </a:solidFill>
                <a:latin typeface="FrutigerNext LT Light"/>
                <a:ea typeface="SimSun" panose="02010600030101010101" pitchFamily="2" charset="-122"/>
              </a:defRPr>
            </a:lvl3pPr>
            <a:lvl4pPr marL="1600200" indent="-228600">
              <a:lnSpc>
                <a:spcPct val="105000"/>
              </a:lnSpc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4pPr>
            <a:lvl5pPr marL="2057400" indent="-228600">
              <a:lnSpc>
                <a:spcPct val="105000"/>
              </a:lnSpc>
              <a:spcBef>
                <a:spcPct val="20000"/>
              </a:spcBef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5pPr>
            <a:lvl6pPr marL="25146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6pPr>
            <a:lvl7pPr marL="29718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7pPr>
            <a:lvl8pPr marL="34290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8pPr>
            <a:lvl9pPr marL="38862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Sector 1 M-tilt Photo</a:t>
            </a:r>
            <a:endParaRPr lang="en-MY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733" name="Rectangle 33">
            <a:extLst>
              <a:ext uri="{FF2B5EF4-FFF2-40B4-BE49-F238E27FC236}">
                <a16:creationId xmlns:a16="http://schemas.microsoft.com/office/drawing/2014/main" id="{DB89A25D-5BF0-155E-BCB8-4152D680C2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1128713"/>
            <a:ext cx="2743200" cy="2209800"/>
          </a:xfrm>
          <a:prstGeom prst="rect">
            <a:avLst/>
          </a:prstGeom>
          <a:noFill/>
          <a:ln w="19050" algn="ctr">
            <a:solidFill>
              <a:srgbClr val="00B0F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332" tIns="45664" rIns="91332" bIns="45664" anchor="ctr"/>
          <a:lstStyle>
            <a:lvl1pPr marL="266700" indent="-266700">
              <a:lnSpc>
                <a:spcPct val="105000"/>
              </a:lnSpc>
              <a:spcBef>
                <a:spcPct val="20000"/>
              </a:spcBef>
              <a:buClr>
                <a:srgbClr val="990000"/>
              </a:buClr>
              <a:buSzPct val="6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1pPr>
            <a:lvl2pPr marL="742950" indent="-285750">
              <a:lnSpc>
                <a:spcPct val="105000"/>
              </a:lnSpc>
              <a:spcBef>
                <a:spcPct val="20000"/>
              </a:spcBef>
              <a:buClr>
                <a:schemeClr val="tx1"/>
              </a:buClr>
              <a:buFont typeface="FrutigerNext LT Regular"/>
              <a:buChar char="›"/>
              <a:defRPr sz="15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2pPr>
            <a:lvl3pPr marL="1143000" indent="-228600">
              <a:lnSpc>
                <a:spcPct val="105000"/>
              </a:lnSpc>
              <a:spcBef>
                <a:spcPct val="20000"/>
              </a:spcBef>
              <a:buFont typeface="FrutigerNext LT Light"/>
              <a:buChar char="»"/>
              <a:defRPr sz="1400">
                <a:solidFill>
                  <a:schemeClr val="tx1"/>
                </a:solidFill>
                <a:latin typeface="FrutigerNext LT Light"/>
                <a:ea typeface="SimSun" panose="02010600030101010101" pitchFamily="2" charset="-122"/>
              </a:defRPr>
            </a:lvl3pPr>
            <a:lvl4pPr marL="1600200" indent="-228600">
              <a:lnSpc>
                <a:spcPct val="105000"/>
              </a:lnSpc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4pPr>
            <a:lvl5pPr marL="2057400" indent="-228600">
              <a:lnSpc>
                <a:spcPct val="105000"/>
              </a:lnSpc>
              <a:spcBef>
                <a:spcPct val="20000"/>
              </a:spcBef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5pPr>
            <a:lvl6pPr marL="25146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6pPr>
            <a:lvl7pPr marL="29718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7pPr>
            <a:lvl8pPr marL="34290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8pPr>
            <a:lvl9pPr marL="38862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Sector 2 M-tilt Photo</a:t>
            </a:r>
            <a:endParaRPr lang="en-MY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734" name="Rectangle 34">
            <a:extLst>
              <a:ext uri="{FF2B5EF4-FFF2-40B4-BE49-F238E27FC236}">
                <a16:creationId xmlns:a16="http://schemas.microsoft.com/office/drawing/2014/main" id="{59CF7813-0BA6-E2F0-76E3-7B219C795B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128713"/>
            <a:ext cx="2730500" cy="2209800"/>
          </a:xfrm>
          <a:prstGeom prst="rect">
            <a:avLst/>
          </a:prstGeom>
          <a:noFill/>
          <a:ln w="19050" algn="ctr">
            <a:solidFill>
              <a:srgbClr val="00B0F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332" tIns="45664" rIns="91332" bIns="45664" anchor="ctr"/>
          <a:lstStyle>
            <a:lvl1pPr marL="266700" indent="-266700">
              <a:lnSpc>
                <a:spcPct val="105000"/>
              </a:lnSpc>
              <a:spcBef>
                <a:spcPct val="20000"/>
              </a:spcBef>
              <a:buClr>
                <a:srgbClr val="990000"/>
              </a:buClr>
              <a:buSzPct val="6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1pPr>
            <a:lvl2pPr marL="742950" indent="-285750">
              <a:lnSpc>
                <a:spcPct val="105000"/>
              </a:lnSpc>
              <a:spcBef>
                <a:spcPct val="20000"/>
              </a:spcBef>
              <a:buClr>
                <a:schemeClr val="tx1"/>
              </a:buClr>
              <a:buFont typeface="FrutigerNext LT Regular"/>
              <a:buChar char="›"/>
              <a:defRPr sz="15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2pPr>
            <a:lvl3pPr marL="1143000" indent="-228600">
              <a:lnSpc>
                <a:spcPct val="105000"/>
              </a:lnSpc>
              <a:spcBef>
                <a:spcPct val="20000"/>
              </a:spcBef>
              <a:buFont typeface="FrutigerNext LT Light"/>
              <a:buChar char="»"/>
              <a:defRPr sz="1400">
                <a:solidFill>
                  <a:schemeClr val="tx1"/>
                </a:solidFill>
                <a:latin typeface="FrutigerNext LT Light"/>
                <a:ea typeface="SimSun" panose="02010600030101010101" pitchFamily="2" charset="-122"/>
              </a:defRPr>
            </a:lvl3pPr>
            <a:lvl4pPr marL="1600200" indent="-228600">
              <a:lnSpc>
                <a:spcPct val="105000"/>
              </a:lnSpc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4pPr>
            <a:lvl5pPr marL="2057400" indent="-228600">
              <a:lnSpc>
                <a:spcPct val="105000"/>
              </a:lnSpc>
              <a:spcBef>
                <a:spcPct val="20000"/>
              </a:spcBef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5pPr>
            <a:lvl6pPr marL="25146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6pPr>
            <a:lvl7pPr marL="29718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7pPr>
            <a:lvl8pPr marL="34290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8pPr>
            <a:lvl9pPr marL="38862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Sector 3 M-tilt Photo</a:t>
            </a:r>
            <a:endParaRPr lang="en-MY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advClick="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6">
            <a:extLst>
              <a:ext uri="{FF2B5EF4-FFF2-40B4-BE49-F238E27FC236}">
                <a16:creationId xmlns:a16="http://schemas.microsoft.com/office/drawing/2014/main" id="{BB017AAC-9992-0133-23FB-58C54A88BD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28600"/>
            <a:ext cx="7969250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ct val="105000"/>
              </a:lnSpc>
              <a:spcBef>
                <a:spcPct val="20000"/>
              </a:spcBef>
              <a:buClr>
                <a:srgbClr val="990000"/>
              </a:buClr>
              <a:buSzPct val="6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1pPr>
            <a:lvl2pPr marL="742950" indent="-285750">
              <a:lnSpc>
                <a:spcPct val="105000"/>
              </a:lnSpc>
              <a:spcBef>
                <a:spcPct val="20000"/>
              </a:spcBef>
              <a:buClr>
                <a:schemeClr val="tx1"/>
              </a:buClr>
              <a:buFont typeface="FrutigerNext LT Regular"/>
              <a:buChar char="›"/>
              <a:defRPr sz="15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2pPr>
            <a:lvl3pPr marL="1143000" indent="-228600">
              <a:lnSpc>
                <a:spcPct val="105000"/>
              </a:lnSpc>
              <a:spcBef>
                <a:spcPct val="20000"/>
              </a:spcBef>
              <a:buFont typeface="FrutigerNext LT Light"/>
              <a:buChar char="»"/>
              <a:defRPr sz="1400">
                <a:solidFill>
                  <a:schemeClr val="tx1"/>
                </a:solidFill>
                <a:latin typeface="FrutigerNext LT Light"/>
                <a:ea typeface="SimSun" panose="02010600030101010101" pitchFamily="2" charset="-122"/>
              </a:defRPr>
            </a:lvl3pPr>
            <a:lvl4pPr marL="1600200" indent="-228600">
              <a:lnSpc>
                <a:spcPct val="105000"/>
              </a:lnSpc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4pPr>
            <a:lvl5pPr marL="2057400" indent="-228600">
              <a:lnSpc>
                <a:spcPct val="105000"/>
              </a:lnSpc>
              <a:spcBef>
                <a:spcPct val="20000"/>
              </a:spcBef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5pPr>
            <a:lvl6pPr marL="25146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6pPr>
            <a:lvl7pPr marL="29718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7pPr>
            <a:lvl8pPr marL="34290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8pPr>
            <a:lvl9pPr marL="38862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800">
                <a:solidFill>
                  <a:srgbClr val="99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Electrical Tilt Y</a:t>
            </a:r>
          </a:p>
        </p:txBody>
      </p:sp>
      <p:sp>
        <p:nvSpPr>
          <p:cNvPr id="32771" name="TextBox 13">
            <a:extLst>
              <a:ext uri="{FF2B5EF4-FFF2-40B4-BE49-F238E27FC236}">
                <a16:creationId xmlns:a16="http://schemas.microsoft.com/office/drawing/2014/main" id="{343A5EC6-DB4B-7771-3D7E-475191E2B4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38200"/>
            <a:ext cx="3124200" cy="26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05000"/>
              </a:lnSpc>
              <a:spcBef>
                <a:spcPct val="20000"/>
              </a:spcBef>
              <a:buClr>
                <a:srgbClr val="990000"/>
              </a:buClr>
              <a:buSzPct val="6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1pPr>
            <a:lvl2pPr marL="742950" indent="-285750">
              <a:lnSpc>
                <a:spcPct val="105000"/>
              </a:lnSpc>
              <a:spcBef>
                <a:spcPct val="20000"/>
              </a:spcBef>
              <a:buClr>
                <a:schemeClr val="tx1"/>
              </a:buClr>
              <a:buFont typeface="FrutigerNext LT Regular"/>
              <a:buChar char="›"/>
              <a:defRPr sz="15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2pPr>
            <a:lvl3pPr marL="1143000" indent="-228600">
              <a:lnSpc>
                <a:spcPct val="105000"/>
              </a:lnSpc>
              <a:spcBef>
                <a:spcPct val="20000"/>
              </a:spcBef>
              <a:buFont typeface="FrutigerNext LT Light"/>
              <a:buChar char="»"/>
              <a:defRPr sz="1400">
                <a:solidFill>
                  <a:schemeClr val="tx1"/>
                </a:solidFill>
                <a:latin typeface="FrutigerNext LT Light"/>
                <a:ea typeface="SimSun" panose="02010600030101010101" pitchFamily="2" charset="-122"/>
              </a:defRPr>
            </a:lvl3pPr>
            <a:lvl4pPr marL="1600200" indent="-228600">
              <a:lnSpc>
                <a:spcPct val="105000"/>
              </a:lnSpc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4pPr>
            <a:lvl5pPr marL="2057400" indent="-228600">
              <a:lnSpc>
                <a:spcPct val="105000"/>
              </a:lnSpc>
              <a:spcBef>
                <a:spcPct val="20000"/>
              </a:spcBef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5pPr>
            <a:lvl6pPr marL="25146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6pPr>
            <a:lvl7pPr marL="29718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7pPr>
            <a:lvl8pPr marL="34290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8pPr>
            <a:lvl9pPr marL="38862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M-Tilt SEC 1: 3</a:t>
            </a:r>
            <a:endParaRPr lang="en-US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772" name="TextBox 14">
            <a:extLst>
              <a:ext uri="{FF2B5EF4-FFF2-40B4-BE49-F238E27FC236}">
                <a16:creationId xmlns:a16="http://schemas.microsoft.com/office/drawing/2014/main" id="{BFDF071C-21BD-1DB7-8476-6F0E37AA6A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838200"/>
            <a:ext cx="2743200" cy="26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05000"/>
              </a:lnSpc>
              <a:spcBef>
                <a:spcPct val="20000"/>
              </a:spcBef>
              <a:buClr>
                <a:srgbClr val="990000"/>
              </a:buClr>
              <a:buSzPct val="6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1pPr>
            <a:lvl2pPr marL="742950" indent="-285750">
              <a:lnSpc>
                <a:spcPct val="105000"/>
              </a:lnSpc>
              <a:spcBef>
                <a:spcPct val="20000"/>
              </a:spcBef>
              <a:buClr>
                <a:schemeClr val="tx1"/>
              </a:buClr>
              <a:buFont typeface="FrutigerNext LT Regular"/>
              <a:buChar char="›"/>
              <a:defRPr sz="15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2pPr>
            <a:lvl3pPr marL="1143000" indent="-228600">
              <a:lnSpc>
                <a:spcPct val="105000"/>
              </a:lnSpc>
              <a:spcBef>
                <a:spcPct val="20000"/>
              </a:spcBef>
              <a:buFont typeface="FrutigerNext LT Light"/>
              <a:buChar char="»"/>
              <a:defRPr sz="1400">
                <a:solidFill>
                  <a:schemeClr val="tx1"/>
                </a:solidFill>
                <a:latin typeface="FrutigerNext LT Light"/>
                <a:ea typeface="SimSun" panose="02010600030101010101" pitchFamily="2" charset="-122"/>
              </a:defRPr>
            </a:lvl3pPr>
            <a:lvl4pPr marL="1600200" indent="-228600">
              <a:lnSpc>
                <a:spcPct val="105000"/>
              </a:lnSpc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4pPr>
            <a:lvl5pPr marL="2057400" indent="-228600">
              <a:lnSpc>
                <a:spcPct val="105000"/>
              </a:lnSpc>
              <a:spcBef>
                <a:spcPct val="20000"/>
              </a:spcBef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5pPr>
            <a:lvl6pPr marL="25146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6pPr>
            <a:lvl7pPr marL="29718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7pPr>
            <a:lvl8pPr marL="34290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8pPr>
            <a:lvl9pPr marL="38862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M-Tilt SEC 2: 2</a:t>
            </a:r>
            <a:endParaRPr lang="en-US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773" name="TextBox 13">
            <a:extLst>
              <a:ext uri="{FF2B5EF4-FFF2-40B4-BE49-F238E27FC236}">
                <a16:creationId xmlns:a16="http://schemas.microsoft.com/office/drawing/2014/main" id="{97604DC1-052E-DCBC-07AD-60D4C99043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465513"/>
            <a:ext cx="3124200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05000"/>
              </a:lnSpc>
              <a:spcBef>
                <a:spcPct val="20000"/>
              </a:spcBef>
              <a:buClr>
                <a:srgbClr val="990000"/>
              </a:buClr>
              <a:buSzPct val="6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1pPr>
            <a:lvl2pPr marL="742950" indent="-285750">
              <a:lnSpc>
                <a:spcPct val="105000"/>
              </a:lnSpc>
              <a:spcBef>
                <a:spcPct val="20000"/>
              </a:spcBef>
              <a:buClr>
                <a:schemeClr val="tx1"/>
              </a:buClr>
              <a:buFont typeface="FrutigerNext LT Regular"/>
              <a:buChar char="›"/>
              <a:defRPr sz="15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2pPr>
            <a:lvl3pPr marL="1143000" indent="-228600">
              <a:lnSpc>
                <a:spcPct val="105000"/>
              </a:lnSpc>
              <a:spcBef>
                <a:spcPct val="20000"/>
              </a:spcBef>
              <a:buFont typeface="FrutigerNext LT Light"/>
              <a:buChar char="»"/>
              <a:defRPr sz="1400">
                <a:solidFill>
                  <a:schemeClr val="tx1"/>
                </a:solidFill>
                <a:latin typeface="FrutigerNext LT Light"/>
                <a:ea typeface="SimSun" panose="02010600030101010101" pitchFamily="2" charset="-122"/>
              </a:defRPr>
            </a:lvl3pPr>
            <a:lvl4pPr marL="1600200" indent="-228600">
              <a:lnSpc>
                <a:spcPct val="105000"/>
              </a:lnSpc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4pPr>
            <a:lvl5pPr marL="2057400" indent="-228600">
              <a:lnSpc>
                <a:spcPct val="105000"/>
              </a:lnSpc>
              <a:spcBef>
                <a:spcPct val="20000"/>
              </a:spcBef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5pPr>
            <a:lvl6pPr marL="25146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6pPr>
            <a:lvl7pPr marL="29718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7pPr>
            <a:lvl8pPr marL="34290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8pPr>
            <a:lvl9pPr marL="38862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E-Tilt SEC 1:2  </a:t>
            </a:r>
            <a:endParaRPr lang="en-US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774" name="TextBox 13">
            <a:extLst>
              <a:ext uri="{FF2B5EF4-FFF2-40B4-BE49-F238E27FC236}">
                <a16:creationId xmlns:a16="http://schemas.microsoft.com/office/drawing/2014/main" id="{699F300C-4C67-7765-132D-EDC15E6867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7988" y="3465513"/>
            <a:ext cx="3124200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05000"/>
              </a:lnSpc>
              <a:spcBef>
                <a:spcPct val="20000"/>
              </a:spcBef>
              <a:buClr>
                <a:srgbClr val="990000"/>
              </a:buClr>
              <a:buSzPct val="6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1pPr>
            <a:lvl2pPr marL="742950" indent="-285750">
              <a:lnSpc>
                <a:spcPct val="105000"/>
              </a:lnSpc>
              <a:spcBef>
                <a:spcPct val="20000"/>
              </a:spcBef>
              <a:buClr>
                <a:schemeClr val="tx1"/>
              </a:buClr>
              <a:buFont typeface="FrutigerNext LT Regular"/>
              <a:buChar char="›"/>
              <a:defRPr sz="15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2pPr>
            <a:lvl3pPr marL="1143000" indent="-228600">
              <a:lnSpc>
                <a:spcPct val="105000"/>
              </a:lnSpc>
              <a:spcBef>
                <a:spcPct val="20000"/>
              </a:spcBef>
              <a:buFont typeface="FrutigerNext LT Light"/>
              <a:buChar char="»"/>
              <a:defRPr sz="1400">
                <a:solidFill>
                  <a:schemeClr val="tx1"/>
                </a:solidFill>
                <a:latin typeface="FrutigerNext LT Light"/>
                <a:ea typeface="SimSun" panose="02010600030101010101" pitchFamily="2" charset="-122"/>
              </a:defRPr>
            </a:lvl3pPr>
            <a:lvl4pPr marL="1600200" indent="-228600">
              <a:lnSpc>
                <a:spcPct val="105000"/>
              </a:lnSpc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4pPr>
            <a:lvl5pPr marL="2057400" indent="-228600">
              <a:lnSpc>
                <a:spcPct val="105000"/>
              </a:lnSpc>
              <a:spcBef>
                <a:spcPct val="20000"/>
              </a:spcBef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5pPr>
            <a:lvl6pPr marL="25146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6pPr>
            <a:lvl7pPr marL="29718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7pPr>
            <a:lvl8pPr marL="34290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8pPr>
            <a:lvl9pPr marL="38862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E-Tilt SEC 2:2  </a:t>
            </a:r>
            <a:endParaRPr lang="en-US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775" name="TextBox 14">
            <a:extLst>
              <a:ext uri="{FF2B5EF4-FFF2-40B4-BE49-F238E27FC236}">
                <a16:creationId xmlns:a16="http://schemas.microsoft.com/office/drawing/2014/main" id="{1C6AD6FE-0390-A550-9DC2-3CB1A9CA34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838200"/>
            <a:ext cx="2743200" cy="26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05000"/>
              </a:lnSpc>
              <a:spcBef>
                <a:spcPct val="20000"/>
              </a:spcBef>
              <a:buClr>
                <a:srgbClr val="990000"/>
              </a:buClr>
              <a:buSzPct val="6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1pPr>
            <a:lvl2pPr marL="742950" indent="-285750">
              <a:lnSpc>
                <a:spcPct val="105000"/>
              </a:lnSpc>
              <a:spcBef>
                <a:spcPct val="20000"/>
              </a:spcBef>
              <a:buClr>
                <a:schemeClr val="tx1"/>
              </a:buClr>
              <a:buFont typeface="FrutigerNext LT Regular"/>
              <a:buChar char="›"/>
              <a:defRPr sz="15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2pPr>
            <a:lvl3pPr marL="1143000" indent="-228600">
              <a:lnSpc>
                <a:spcPct val="105000"/>
              </a:lnSpc>
              <a:spcBef>
                <a:spcPct val="20000"/>
              </a:spcBef>
              <a:buFont typeface="FrutigerNext LT Light"/>
              <a:buChar char="»"/>
              <a:defRPr sz="1400">
                <a:solidFill>
                  <a:schemeClr val="tx1"/>
                </a:solidFill>
                <a:latin typeface="FrutigerNext LT Light"/>
                <a:ea typeface="SimSun" panose="02010600030101010101" pitchFamily="2" charset="-122"/>
              </a:defRPr>
            </a:lvl3pPr>
            <a:lvl4pPr marL="1600200" indent="-228600">
              <a:lnSpc>
                <a:spcPct val="105000"/>
              </a:lnSpc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4pPr>
            <a:lvl5pPr marL="2057400" indent="-228600">
              <a:lnSpc>
                <a:spcPct val="105000"/>
              </a:lnSpc>
              <a:spcBef>
                <a:spcPct val="20000"/>
              </a:spcBef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5pPr>
            <a:lvl6pPr marL="25146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6pPr>
            <a:lvl7pPr marL="29718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7pPr>
            <a:lvl8pPr marL="34290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8pPr>
            <a:lvl9pPr marL="38862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M-Tilt SEC 3:1</a:t>
            </a:r>
            <a:endParaRPr lang="en-US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776" name="TextBox 13">
            <a:extLst>
              <a:ext uri="{FF2B5EF4-FFF2-40B4-BE49-F238E27FC236}">
                <a16:creationId xmlns:a16="http://schemas.microsoft.com/office/drawing/2014/main" id="{D98B291B-22B9-8D27-8816-80EEEEAE89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8363" y="3465513"/>
            <a:ext cx="3124200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05000"/>
              </a:lnSpc>
              <a:spcBef>
                <a:spcPct val="20000"/>
              </a:spcBef>
              <a:buClr>
                <a:srgbClr val="990000"/>
              </a:buClr>
              <a:buSzPct val="6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1pPr>
            <a:lvl2pPr marL="742950" indent="-285750">
              <a:lnSpc>
                <a:spcPct val="105000"/>
              </a:lnSpc>
              <a:spcBef>
                <a:spcPct val="20000"/>
              </a:spcBef>
              <a:buClr>
                <a:schemeClr val="tx1"/>
              </a:buClr>
              <a:buFont typeface="FrutigerNext LT Regular"/>
              <a:buChar char="›"/>
              <a:defRPr sz="15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2pPr>
            <a:lvl3pPr marL="1143000" indent="-228600">
              <a:lnSpc>
                <a:spcPct val="105000"/>
              </a:lnSpc>
              <a:spcBef>
                <a:spcPct val="20000"/>
              </a:spcBef>
              <a:buFont typeface="FrutigerNext LT Light"/>
              <a:buChar char="»"/>
              <a:defRPr sz="1400">
                <a:solidFill>
                  <a:schemeClr val="tx1"/>
                </a:solidFill>
                <a:latin typeface="FrutigerNext LT Light"/>
                <a:ea typeface="SimSun" panose="02010600030101010101" pitchFamily="2" charset="-122"/>
              </a:defRPr>
            </a:lvl3pPr>
            <a:lvl4pPr marL="1600200" indent="-228600">
              <a:lnSpc>
                <a:spcPct val="105000"/>
              </a:lnSpc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4pPr>
            <a:lvl5pPr marL="2057400" indent="-228600">
              <a:lnSpc>
                <a:spcPct val="105000"/>
              </a:lnSpc>
              <a:spcBef>
                <a:spcPct val="20000"/>
              </a:spcBef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5pPr>
            <a:lvl6pPr marL="25146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6pPr>
            <a:lvl7pPr marL="29718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7pPr>
            <a:lvl8pPr marL="34290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8pPr>
            <a:lvl9pPr marL="38862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E-Tilt SEC 3:2  </a:t>
            </a:r>
            <a:endParaRPr lang="en-US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777" name="Rectangle 21">
            <a:extLst>
              <a:ext uri="{FF2B5EF4-FFF2-40B4-BE49-F238E27FC236}">
                <a16:creationId xmlns:a16="http://schemas.microsoft.com/office/drawing/2014/main" id="{B554272B-A07C-AE2E-1538-83C5524C9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733800"/>
            <a:ext cx="2743200" cy="2209800"/>
          </a:xfrm>
          <a:prstGeom prst="rect">
            <a:avLst/>
          </a:prstGeom>
          <a:noFill/>
          <a:ln w="19050" algn="ctr">
            <a:solidFill>
              <a:srgbClr val="00B0F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332" tIns="45664" rIns="91332" bIns="45664" anchor="ctr"/>
          <a:lstStyle>
            <a:lvl1pPr marL="266700" indent="-266700">
              <a:lnSpc>
                <a:spcPct val="105000"/>
              </a:lnSpc>
              <a:spcBef>
                <a:spcPct val="20000"/>
              </a:spcBef>
              <a:buClr>
                <a:srgbClr val="990000"/>
              </a:buClr>
              <a:buSzPct val="6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1pPr>
            <a:lvl2pPr marL="742950" indent="-285750">
              <a:lnSpc>
                <a:spcPct val="105000"/>
              </a:lnSpc>
              <a:spcBef>
                <a:spcPct val="20000"/>
              </a:spcBef>
              <a:buClr>
                <a:schemeClr val="tx1"/>
              </a:buClr>
              <a:buFont typeface="FrutigerNext LT Regular"/>
              <a:buChar char="›"/>
              <a:defRPr sz="15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2pPr>
            <a:lvl3pPr marL="1143000" indent="-228600">
              <a:lnSpc>
                <a:spcPct val="105000"/>
              </a:lnSpc>
              <a:spcBef>
                <a:spcPct val="20000"/>
              </a:spcBef>
              <a:buFont typeface="FrutigerNext LT Light"/>
              <a:buChar char="»"/>
              <a:defRPr sz="1400">
                <a:solidFill>
                  <a:schemeClr val="tx1"/>
                </a:solidFill>
                <a:latin typeface="FrutigerNext LT Light"/>
                <a:ea typeface="SimSun" panose="02010600030101010101" pitchFamily="2" charset="-122"/>
              </a:defRPr>
            </a:lvl3pPr>
            <a:lvl4pPr marL="1600200" indent="-228600">
              <a:lnSpc>
                <a:spcPct val="105000"/>
              </a:lnSpc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4pPr>
            <a:lvl5pPr marL="2057400" indent="-228600">
              <a:lnSpc>
                <a:spcPct val="105000"/>
              </a:lnSpc>
              <a:spcBef>
                <a:spcPct val="20000"/>
              </a:spcBef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5pPr>
            <a:lvl6pPr marL="25146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6pPr>
            <a:lvl7pPr marL="29718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7pPr>
            <a:lvl8pPr marL="34290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8pPr>
            <a:lvl9pPr marL="38862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Sector 1 No E-tilt </a:t>
            </a:r>
            <a:endParaRPr lang="en-MY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778" name="Rectangle 22">
            <a:extLst>
              <a:ext uri="{FF2B5EF4-FFF2-40B4-BE49-F238E27FC236}">
                <a16:creationId xmlns:a16="http://schemas.microsoft.com/office/drawing/2014/main" id="{ABE77274-BE31-424A-266C-19E9CDF011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3733800"/>
            <a:ext cx="2743200" cy="2209800"/>
          </a:xfrm>
          <a:prstGeom prst="rect">
            <a:avLst/>
          </a:prstGeom>
          <a:noFill/>
          <a:ln w="19050" algn="ctr">
            <a:solidFill>
              <a:srgbClr val="00B0F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332" tIns="45664" rIns="91332" bIns="45664" anchor="ctr"/>
          <a:lstStyle>
            <a:lvl1pPr marL="266700" indent="-266700">
              <a:lnSpc>
                <a:spcPct val="105000"/>
              </a:lnSpc>
              <a:spcBef>
                <a:spcPct val="20000"/>
              </a:spcBef>
              <a:buClr>
                <a:srgbClr val="990000"/>
              </a:buClr>
              <a:buSzPct val="6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1pPr>
            <a:lvl2pPr marL="742950" indent="-285750">
              <a:lnSpc>
                <a:spcPct val="105000"/>
              </a:lnSpc>
              <a:spcBef>
                <a:spcPct val="20000"/>
              </a:spcBef>
              <a:buClr>
                <a:schemeClr val="tx1"/>
              </a:buClr>
              <a:buFont typeface="FrutigerNext LT Regular"/>
              <a:buChar char="›"/>
              <a:defRPr sz="15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2pPr>
            <a:lvl3pPr marL="1143000" indent="-228600">
              <a:lnSpc>
                <a:spcPct val="105000"/>
              </a:lnSpc>
              <a:spcBef>
                <a:spcPct val="20000"/>
              </a:spcBef>
              <a:buFont typeface="FrutigerNext LT Light"/>
              <a:buChar char="»"/>
              <a:defRPr sz="1400">
                <a:solidFill>
                  <a:schemeClr val="tx1"/>
                </a:solidFill>
                <a:latin typeface="FrutigerNext LT Light"/>
                <a:ea typeface="SimSun" panose="02010600030101010101" pitchFamily="2" charset="-122"/>
              </a:defRPr>
            </a:lvl3pPr>
            <a:lvl4pPr marL="1600200" indent="-228600">
              <a:lnSpc>
                <a:spcPct val="105000"/>
              </a:lnSpc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4pPr>
            <a:lvl5pPr marL="2057400" indent="-228600">
              <a:lnSpc>
                <a:spcPct val="105000"/>
              </a:lnSpc>
              <a:spcBef>
                <a:spcPct val="20000"/>
              </a:spcBef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5pPr>
            <a:lvl6pPr marL="25146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6pPr>
            <a:lvl7pPr marL="29718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7pPr>
            <a:lvl8pPr marL="34290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8pPr>
            <a:lvl9pPr marL="38862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Sector 2 No E-tilt </a:t>
            </a:r>
            <a:endParaRPr lang="en-MY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779" name="Rectangle 23">
            <a:extLst>
              <a:ext uri="{FF2B5EF4-FFF2-40B4-BE49-F238E27FC236}">
                <a16:creationId xmlns:a16="http://schemas.microsoft.com/office/drawing/2014/main" id="{68192B3B-E26B-585E-0C42-72AE36F44C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733800"/>
            <a:ext cx="2730500" cy="2209800"/>
          </a:xfrm>
          <a:prstGeom prst="rect">
            <a:avLst/>
          </a:prstGeom>
          <a:noFill/>
          <a:ln w="19050" algn="ctr">
            <a:solidFill>
              <a:srgbClr val="00B0F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332" tIns="45664" rIns="91332" bIns="45664" anchor="ctr"/>
          <a:lstStyle>
            <a:lvl1pPr marL="266700" indent="-266700">
              <a:lnSpc>
                <a:spcPct val="105000"/>
              </a:lnSpc>
              <a:spcBef>
                <a:spcPct val="20000"/>
              </a:spcBef>
              <a:buClr>
                <a:srgbClr val="990000"/>
              </a:buClr>
              <a:buSzPct val="6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1pPr>
            <a:lvl2pPr marL="742950" indent="-285750">
              <a:lnSpc>
                <a:spcPct val="105000"/>
              </a:lnSpc>
              <a:spcBef>
                <a:spcPct val="20000"/>
              </a:spcBef>
              <a:buClr>
                <a:schemeClr val="tx1"/>
              </a:buClr>
              <a:buFont typeface="FrutigerNext LT Regular"/>
              <a:buChar char="›"/>
              <a:defRPr sz="15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2pPr>
            <a:lvl3pPr marL="1143000" indent="-228600">
              <a:lnSpc>
                <a:spcPct val="105000"/>
              </a:lnSpc>
              <a:spcBef>
                <a:spcPct val="20000"/>
              </a:spcBef>
              <a:buFont typeface="FrutigerNext LT Light"/>
              <a:buChar char="»"/>
              <a:defRPr sz="1400">
                <a:solidFill>
                  <a:schemeClr val="tx1"/>
                </a:solidFill>
                <a:latin typeface="FrutigerNext LT Light"/>
                <a:ea typeface="SimSun" panose="02010600030101010101" pitchFamily="2" charset="-122"/>
              </a:defRPr>
            </a:lvl3pPr>
            <a:lvl4pPr marL="1600200" indent="-228600">
              <a:lnSpc>
                <a:spcPct val="105000"/>
              </a:lnSpc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4pPr>
            <a:lvl5pPr marL="2057400" indent="-228600">
              <a:lnSpc>
                <a:spcPct val="105000"/>
              </a:lnSpc>
              <a:spcBef>
                <a:spcPct val="20000"/>
              </a:spcBef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5pPr>
            <a:lvl6pPr marL="25146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6pPr>
            <a:lvl7pPr marL="29718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7pPr>
            <a:lvl8pPr marL="34290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8pPr>
            <a:lvl9pPr marL="38862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Sector 3 No E-tilt </a:t>
            </a:r>
            <a:endParaRPr lang="en-MY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780" name="Rectangle 32">
            <a:extLst>
              <a:ext uri="{FF2B5EF4-FFF2-40B4-BE49-F238E27FC236}">
                <a16:creationId xmlns:a16="http://schemas.microsoft.com/office/drawing/2014/main" id="{F099762E-8135-9A75-CD5C-F14280EAE6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128713"/>
            <a:ext cx="2743200" cy="2209800"/>
          </a:xfrm>
          <a:prstGeom prst="rect">
            <a:avLst/>
          </a:prstGeom>
          <a:noFill/>
          <a:ln w="19050" algn="ctr">
            <a:solidFill>
              <a:srgbClr val="00B0F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332" tIns="45664" rIns="91332" bIns="45664" anchor="ctr"/>
          <a:lstStyle>
            <a:lvl1pPr marL="266700" indent="-266700">
              <a:lnSpc>
                <a:spcPct val="105000"/>
              </a:lnSpc>
              <a:spcBef>
                <a:spcPct val="20000"/>
              </a:spcBef>
              <a:buClr>
                <a:srgbClr val="990000"/>
              </a:buClr>
              <a:buSzPct val="6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1pPr>
            <a:lvl2pPr marL="742950" indent="-285750">
              <a:lnSpc>
                <a:spcPct val="105000"/>
              </a:lnSpc>
              <a:spcBef>
                <a:spcPct val="20000"/>
              </a:spcBef>
              <a:buClr>
                <a:schemeClr val="tx1"/>
              </a:buClr>
              <a:buFont typeface="FrutigerNext LT Regular"/>
              <a:buChar char="›"/>
              <a:defRPr sz="15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2pPr>
            <a:lvl3pPr marL="1143000" indent="-228600">
              <a:lnSpc>
                <a:spcPct val="105000"/>
              </a:lnSpc>
              <a:spcBef>
                <a:spcPct val="20000"/>
              </a:spcBef>
              <a:buFont typeface="FrutigerNext LT Light"/>
              <a:buChar char="»"/>
              <a:defRPr sz="1400">
                <a:solidFill>
                  <a:schemeClr val="tx1"/>
                </a:solidFill>
                <a:latin typeface="FrutigerNext LT Light"/>
                <a:ea typeface="SimSun" panose="02010600030101010101" pitchFamily="2" charset="-122"/>
              </a:defRPr>
            </a:lvl3pPr>
            <a:lvl4pPr marL="1600200" indent="-228600">
              <a:lnSpc>
                <a:spcPct val="105000"/>
              </a:lnSpc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4pPr>
            <a:lvl5pPr marL="2057400" indent="-228600">
              <a:lnSpc>
                <a:spcPct val="105000"/>
              </a:lnSpc>
              <a:spcBef>
                <a:spcPct val="20000"/>
              </a:spcBef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5pPr>
            <a:lvl6pPr marL="25146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6pPr>
            <a:lvl7pPr marL="29718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7pPr>
            <a:lvl8pPr marL="34290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8pPr>
            <a:lvl9pPr marL="38862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Sector 1 M-tilt Photo</a:t>
            </a:r>
            <a:endParaRPr lang="en-MY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781" name="Rectangle 33">
            <a:extLst>
              <a:ext uri="{FF2B5EF4-FFF2-40B4-BE49-F238E27FC236}">
                <a16:creationId xmlns:a16="http://schemas.microsoft.com/office/drawing/2014/main" id="{1EF3DC62-275A-4F93-26CB-83C2BAAC66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1128713"/>
            <a:ext cx="2743200" cy="2209800"/>
          </a:xfrm>
          <a:prstGeom prst="rect">
            <a:avLst/>
          </a:prstGeom>
          <a:noFill/>
          <a:ln w="19050" algn="ctr">
            <a:solidFill>
              <a:srgbClr val="00B0F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332" tIns="45664" rIns="91332" bIns="45664" anchor="ctr"/>
          <a:lstStyle>
            <a:lvl1pPr marL="266700" indent="-266700">
              <a:lnSpc>
                <a:spcPct val="105000"/>
              </a:lnSpc>
              <a:spcBef>
                <a:spcPct val="20000"/>
              </a:spcBef>
              <a:buClr>
                <a:srgbClr val="990000"/>
              </a:buClr>
              <a:buSzPct val="6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1pPr>
            <a:lvl2pPr marL="742950" indent="-285750">
              <a:lnSpc>
                <a:spcPct val="105000"/>
              </a:lnSpc>
              <a:spcBef>
                <a:spcPct val="20000"/>
              </a:spcBef>
              <a:buClr>
                <a:schemeClr val="tx1"/>
              </a:buClr>
              <a:buFont typeface="FrutigerNext LT Regular"/>
              <a:buChar char="›"/>
              <a:defRPr sz="15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2pPr>
            <a:lvl3pPr marL="1143000" indent="-228600">
              <a:lnSpc>
                <a:spcPct val="105000"/>
              </a:lnSpc>
              <a:spcBef>
                <a:spcPct val="20000"/>
              </a:spcBef>
              <a:buFont typeface="FrutigerNext LT Light"/>
              <a:buChar char="»"/>
              <a:defRPr sz="1400">
                <a:solidFill>
                  <a:schemeClr val="tx1"/>
                </a:solidFill>
                <a:latin typeface="FrutigerNext LT Light"/>
                <a:ea typeface="SimSun" panose="02010600030101010101" pitchFamily="2" charset="-122"/>
              </a:defRPr>
            </a:lvl3pPr>
            <a:lvl4pPr marL="1600200" indent="-228600">
              <a:lnSpc>
                <a:spcPct val="105000"/>
              </a:lnSpc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4pPr>
            <a:lvl5pPr marL="2057400" indent="-228600">
              <a:lnSpc>
                <a:spcPct val="105000"/>
              </a:lnSpc>
              <a:spcBef>
                <a:spcPct val="20000"/>
              </a:spcBef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5pPr>
            <a:lvl6pPr marL="25146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6pPr>
            <a:lvl7pPr marL="29718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7pPr>
            <a:lvl8pPr marL="34290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8pPr>
            <a:lvl9pPr marL="38862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Sector 2 M-tilt Photo</a:t>
            </a:r>
            <a:endParaRPr lang="en-MY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782" name="Rectangle 34">
            <a:extLst>
              <a:ext uri="{FF2B5EF4-FFF2-40B4-BE49-F238E27FC236}">
                <a16:creationId xmlns:a16="http://schemas.microsoft.com/office/drawing/2014/main" id="{3DE8CF53-8B94-A05F-5101-97A23C2BC4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128713"/>
            <a:ext cx="2730500" cy="2209800"/>
          </a:xfrm>
          <a:prstGeom prst="rect">
            <a:avLst/>
          </a:prstGeom>
          <a:noFill/>
          <a:ln w="19050" algn="ctr">
            <a:solidFill>
              <a:srgbClr val="00B0F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332" tIns="45664" rIns="91332" bIns="45664" anchor="ctr"/>
          <a:lstStyle>
            <a:lvl1pPr marL="266700" indent="-266700">
              <a:lnSpc>
                <a:spcPct val="105000"/>
              </a:lnSpc>
              <a:spcBef>
                <a:spcPct val="20000"/>
              </a:spcBef>
              <a:buClr>
                <a:srgbClr val="990000"/>
              </a:buClr>
              <a:buSzPct val="6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1pPr>
            <a:lvl2pPr marL="742950" indent="-285750">
              <a:lnSpc>
                <a:spcPct val="105000"/>
              </a:lnSpc>
              <a:spcBef>
                <a:spcPct val="20000"/>
              </a:spcBef>
              <a:buClr>
                <a:schemeClr val="tx1"/>
              </a:buClr>
              <a:buFont typeface="FrutigerNext LT Regular"/>
              <a:buChar char="›"/>
              <a:defRPr sz="15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2pPr>
            <a:lvl3pPr marL="1143000" indent="-228600">
              <a:lnSpc>
                <a:spcPct val="105000"/>
              </a:lnSpc>
              <a:spcBef>
                <a:spcPct val="20000"/>
              </a:spcBef>
              <a:buFont typeface="FrutigerNext LT Light"/>
              <a:buChar char="»"/>
              <a:defRPr sz="1400">
                <a:solidFill>
                  <a:schemeClr val="tx1"/>
                </a:solidFill>
                <a:latin typeface="FrutigerNext LT Light"/>
                <a:ea typeface="SimSun" panose="02010600030101010101" pitchFamily="2" charset="-122"/>
              </a:defRPr>
            </a:lvl3pPr>
            <a:lvl4pPr marL="1600200" indent="-228600">
              <a:lnSpc>
                <a:spcPct val="105000"/>
              </a:lnSpc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4pPr>
            <a:lvl5pPr marL="2057400" indent="-228600">
              <a:lnSpc>
                <a:spcPct val="105000"/>
              </a:lnSpc>
              <a:spcBef>
                <a:spcPct val="20000"/>
              </a:spcBef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5pPr>
            <a:lvl6pPr marL="25146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6pPr>
            <a:lvl7pPr marL="29718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7pPr>
            <a:lvl8pPr marL="34290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8pPr>
            <a:lvl9pPr marL="38862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Sector 3 M-tilt Photo</a:t>
            </a:r>
            <a:endParaRPr lang="en-MY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advClick="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6">
            <a:extLst>
              <a:ext uri="{FF2B5EF4-FFF2-40B4-BE49-F238E27FC236}">
                <a16:creationId xmlns:a16="http://schemas.microsoft.com/office/drawing/2014/main" id="{51427C06-2283-7A90-2E09-E49E6E1900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28600"/>
            <a:ext cx="7969250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ct val="105000"/>
              </a:lnSpc>
              <a:spcBef>
                <a:spcPct val="20000"/>
              </a:spcBef>
              <a:buClr>
                <a:srgbClr val="990000"/>
              </a:buClr>
              <a:buSzPct val="6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1pPr>
            <a:lvl2pPr marL="742950" indent="-285750">
              <a:lnSpc>
                <a:spcPct val="105000"/>
              </a:lnSpc>
              <a:spcBef>
                <a:spcPct val="20000"/>
              </a:spcBef>
              <a:buClr>
                <a:schemeClr val="tx1"/>
              </a:buClr>
              <a:buFont typeface="FrutigerNext LT Regular"/>
              <a:buChar char="›"/>
              <a:defRPr sz="15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2pPr>
            <a:lvl3pPr marL="1143000" indent="-228600">
              <a:lnSpc>
                <a:spcPct val="105000"/>
              </a:lnSpc>
              <a:spcBef>
                <a:spcPct val="20000"/>
              </a:spcBef>
              <a:buFont typeface="FrutigerNext LT Light"/>
              <a:buChar char="»"/>
              <a:defRPr sz="1400">
                <a:solidFill>
                  <a:schemeClr val="tx1"/>
                </a:solidFill>
                <a:latin typeface="FrutigerNext LT Light"/>
                <a:ea typeface="SimSun" panose="02010600030101010101" pitchFamily="2" charset="-122"/>
              </a:defRPr>
            </a:lvl3pPr>
            <a:lvl4pPr marL="1600200" indent="-228600">
              <a:lnSpc>
                <a:spcPct val="105000"/>
              </a:lnSpc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4pPr>
            <a:lvl5pPr marL="2057400" indent="-228600">
              <a:lnSpc>
                <a:spcPct val="105000"/>
              </a:lnSpc>
              <a:spcBef>
                <a:spcPct val="20000"/>
              </a:spcBef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5pPr>
            <a:lvl6pPr marL="25146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6pPr>
            <a:lvl7pPr marL="29718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7pPr>
            <a:lvl8pPr marL="34290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8pPr>
            <a:lvl9pPr marL="38862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800">
                <a:solidFill>
                  <a:srgbClr val="99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Electrical Tilt Y</a:t>
            </a:r>
          </a:p>
        </p:txBody>
      </p:sp>
      <p:sp>
        <p:nvSpPr>
          <p:cNvPr id="34819" name="TextBox 13">
            <a:extLst>
              <a:ext uri="{FF2B5EF4-FFF2-40B4-BE49-F238E27FC236}">
                <a16:creationId xmlns:a16="http://schemas.microsoft.com/office/drawing/2014/main" id="{386573D0-78D0-2DC5-33AB-2423F467D7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38200"/>
            <a:ext cx="3124200" cy="26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05000"/>
              </a:lnSpc>
              <a:spcBef>
                <a:spcPct val="20000"/>
              </a:spcBef>
              <a:buClr>
                <a:srgbClr val="990000"/>
              </a:buClr>
              <a:buSzPct val="6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1pPr>
            <a:lvl2pPr marL="742950" indent="-285750">
              <a:lnSpc>
                <a:spcPct val="105000"/>
              </a:lnSpc>
              <a:spcBef>
                <a:spcPct val="20000"/>
              </a:spcBef>
              <a:buClr>
                <a:schemeClr val="tx1"/>
              </a:buClr>
              <a:buFont typeface="FrutigerNext LT Regular"/>
              <a:buChar char="›"/>
              <a:defRPr sz="15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2pPr>
            <a:lvl3pPr marL="1143000" indent="-228600">
              <a:lnSpc>
                <a:spcPct val="105000"/>
              </a:lnSpc>
              <a:spcBef>
                <a:spcPct val="20000"/>
              </a:spcBef>
              <a:buFont typeface="FrutigerNext LT Light"/>
              <a:buChar char="»"/>
              <a:defRPr sz="1400">
                <a:solidFill>
                  <a:schemeClr val="tx1"/>
                </a:solidFill>
                <a:latin typeface="FrutigerNext LT Light"/>
                <a:ea typeface="SimSun" panose="02010600030101010101" pitchFamily="2" charset="-122"/>
              </a:defRPr>
            </a:lvl3pPr>
            <a:lvl4pPr marL="1600200" indent="-228600">
              <a:lnSpc>
                <a:spcPct val="105000"/>
              </a:lnSpc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4pPr>
            <a:lvl5pPr marL="2057400" indent="-228600">
              <a:lnSpc>
                <a:spcPct val="105000"/>
              </a:lnSpc>
              <a:spcBef>
                <a:spcPct val="20000"/>
              </a:spcBef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5pPr>
            <a:lvl6pPr marL="25146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6pPr>
            <a:lvl7pPr marL="29718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7pPr>
            <a:lvl8pPr marL="34290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8pPr>
            <a:lvl9pPr marL="38862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M-Tilt SEC 1: 3</a:t>
            </a:r>
            <a:endParaRPr lang="en-US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820" name="TextBox 14">
            <a:extLst>
              <a:ext uri="{FF2B5EF4-FFF2-40B4-BE49-F238E27FC236}">
                <a16:creationId xmlns:a16="http://schemas.microsoft.com/office/drawing/2014/main" id="{C39CD0AE-ED4F-C050-9644-4FCE9D9E54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838200"/>
            <a:ext cx="2743200" cy="26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05000"/>
              </a:lnSpc>
              <a:spcBef>
                <a:spcPct val="20000"/>
              </a:spcBef>
              <a:buClr>
                <a:srgbClr val="990000"/>
              </a:buClr>
              <a:buSzPct val="6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1pPr>
            <a:lvl2pPr marL="742950" indent="-285750">
              <a:lnSpc>
                <a:spcPct val="105000"/>
              </a:lnSpc>
              <a:spcBef>
                <a:spcPct val="20000"/>
              </a:spcBef>
              <a:buClr>
                <a:schemeClr val="tx1"/>
              </a:buClr>
              <a:buFont typeface="FrutigerNext LT Regular"/>
              <a:buChar char="›"/>
              <a:defRPr sz="15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2pPr>
            <a:lvl3pPr marL="1143000" indent="-228600">
              <a:lnSpc>
                <a:spcPct val="105000"/>
              </a:lnSpc>
              <a:spcBef>
                <a:spcPct val="20000"/>
              </a:spcBef>
              <a:buFont typeface="FrutigerNext LT Light"/>
              <a:buChar char="»"/>
              <a:defRPr sz="1400">
                <a:solidFill>
                  <a:schemeClr val="tx1"/>
                </a:solidFill>
                <a:latin typeface="FrutigerNext LT Light"/>
                <a:ea typeface="SimSun" panose="02010600030101010101" pitchFamily="2" charset="-122"/>
              </a:defRPr>
            </a:lvl3pPr>
            <a:lvl4pPr marL="1600200" indent="-228600">
              <a:lnSpc>
                <a:spcPct val="105000"/>
              </a:lnSpc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4pPr>
            <a:lvl5pPr marL="2057400" indent="-228600">
              <a:lnSpc>
                <a:spcPct val="105000"/>
              </a:lnSpc>
              <a:spcBef>
                <a:spcPct val="20000"/>
              </a:spcBef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5pPr>
            <a:lvl6pPr marL="25146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6pPr>
            <a:lvl7pPr marL="29718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7pPr>
            <a:lvl8pPr marL="34290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8pPr>
            <a:lvl9pPr marL="38862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M-Tilt SEC 2: 2</a:t>
            </a:r>
            <a:endParaRPr lang="en-US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821" name="TextBox 13">
            <a:extLst>
              <a:ext uri="{FF2B5EF4-FFF2-40B4-BE49-F238E27FC236}">
                <a16:creationId xmlns:a16="http://schemas.microsoft.com/office/drawing/2014/main" id="{F6E729A8-22C5-B94B-D3F3-07FC9EBC1E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465513"/>
            <a:ext cx="3124200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05000"/>
              </a:lnSpc>
              <a:spcBef>
                <a:spcPct val="20000"/>
              </a:spcBef>
              <a:buClr>
                <a:srgbClr val="990000"/>
              </a:buClr>
              <a:buSzPct val="6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1pPr>
            <a:lvl2pPr marL="742950" indent="-285750">
              <a:lnSpc>
                <a:spcPct val="105000"/>
              </a:lnSpc>
              <a:spcBef>
                <a:spcPct val="20000"/>
              </a:spcBef>
              <a:buClr>
                <a:schemeClr val="tx1"/>
              </a:buClr>
              <a:buFont typeface="FrutigerNext LT Regular"/>
              <a:buChar char="›"/>
              <a:defRPr sz="15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2pPr>
            <a:lvl3pPr marL="1143000" indent="-228600">
              <a:lnSpc>
                <a:spcPct val="105000"/>
              </a:lnSpc>
              <a:spcBef>
                <a:spcPct val="20000"/>
              </a:spcBef>
              <a:buFont typeface="FrutigerNext LT Light"/>
              <a:buChar char="»"/>
              <a:defRPr sz="1400">
                <a:solidFill>
                  <a:schemeClr val="tx1"/>
                </a:solidFill>
                <a:latin typeface="FrutigerNext LT Light"/>
                <a:ea typeface="SimSun" panose="02010600030101010101" pitchFamily="2" charset="-122"/>
              </a:defRPr>
            </a:lvl3pPr>
            <a:lvl4pPr marL="1600200" indent="-228600">
              <a:lnSpc>
                <a:spcPct val="105000"/>
              </a:lnSpc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4pPr>
            <a:lvl5pPr marL="2057400" indent="-228600">
              <a:lnSpc>
                <a:spcPct val="105000"/>
              </a:lnSpc>
              <a:spcBef>
                <a:spcPct val="20000"/>
              </a:spcBef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5pPr>
            <a:lvl6pPr marL="25146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6pPr>
            <a:lvl7pPr marL="29718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7pPr>
            <a:lvl8pPr marL="34290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8pPr>
            <a:lvl9pPr marL="38862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E-Tilt SEC 1:2  </a:t>
            </a:r>
            <a:endParaRPr lang="en-US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822" name="TextBox 13">
            <a:extLst>
              <a:ext uri="{FF2B5EF4-FFF2-40B4-BE49-F238E27FC236}">
                <a16:creationId xmlns:a16="http://schemas.microsoft.com/office/drawing/2014/main" id="{A5F8E786-FAEB-5BCB-0B5A-C1D0F7AFA8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7988" y="3465513"/>
            <a:ext cx="3124200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05000"/>
              </a:lnSpc>
              <a:spcBef>
                <a:spcPct val="20000"/>
              </a:spcBef>
              <a:buClr>
                <a:srgbClr val="990000"/>
              </a:buClr>
              <a:buSzPct val="6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1pPr>
            <a:lvl2pPr marL="742950" indent="-285750">
              <a:lnSpc>
                <a:spcPct val="105000"/>
              </a:lnSpc>
              <a:spcBef>
                <a:spcPct val="20000"/>
              </a:spcBef>
              <a:buClr>
                <a:schemeClr val="tx1"/>
              </a:buClr>
              <a:buFont typeface="FrutigerNext LT Regular"/>
              <a:buChar char="›"/>
              <a:defRPr sz="15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2pPr>
            <a:lvl3pPr marL="1143000" indent="-228600">
              <a:lnSpc>
                <a:spcPct val="105000"/>
              </a:lnSpc>
              <a:spcBef>
                <a:spcPct val="20000"/>
              </a:spcBef>
              <a:buFont typeface="FrutigerNext LT Light"/>
              <a:buChar char="»"/>
              <a:defRPr sz="1400">
                <a:solidFill>
                  <a:schemeClr val="tx1"/>
                </a:solidFill>
                <a:latin typeface="FrutigerNext LT Light"/>
                <a:ea typeface="SimSun" panose="02010600030101010101" pitchFamily="2" charset="-122"/>
              </a:defRPr>
            </a:lvl3pPr>
            <a:lvl4pPr marL="1600200" indent="-228600">
              <a:lnSpc>
                <a:spcPct val="105000"/>
              </a:lnSpc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4pPr>
            <a:lvl5pPr marL="2057400" indent="-228600">
              <a:lnSpc>
                <a:spcPct val="105000"/>
              </a:lnSpc>
              <a:spcBef>
                <a:spcPct val="20000"/>
              </a:spcBef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5pPr>
            <a:lvl6pPr marL="25146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6pPr>
            <a:lvl7pPr marL="29718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7pPr>
            <a:lvl8pPr marL="34290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8pPr>
            <a:lvl9pPr marL="38862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E-Tilt SEC 2:2  </a:t>
            </a:r>
            <a:endParaRPr lang="en-US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823" name="TextBox 14">
            <a:extLst>
              <a:ext uri="{FF2B5EF4-FFF2-40B4-BE49-F238E27FC236}">
                <a16:creationId xmlns:a16="http://schemas.microsoft.com/office/drawing/2014/main" id="{63B46C47-20A0-CF85-C997-AFEE06E74D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838200"/>
            <a:ext cx="2743200" cy="26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05000"/>
              </a:lnSpc>
              <a:spcBef>
                <a:spcPct val="20000"/>
              </a:spcBef>
              <a:buClr>
                <a:srgbClr val="990000"/>
              </a:buClr>
              <a:buSzPct val="6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1pPr>
            <a:lvl2pPr marL="742950" indent="-285750">
              <a:lnSpc>
                <a:spcPct val="105000"/>
              </a:lnSpc>
              <a:spcBef>
                <a:spcPct val="20000"/>
              </a:spcBef>
              <a:buClr>
                <a:schemeClr val="tx1"/>
              </a:buClr>
              <a:buFont typeface="FrutigerNext LT Regular"/>
              <a:buChar char="›"/>
              <a:defRPr sz="15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2pPr>
            <a:lvl3pPr marL="1143000" indent="-228600">
              <a:lnSpc>
                <a:spcPct val="105000"/>
              </a:lnSpc>
              <a:spcBef>
                <a:spcPct val="20000"/>
              </a:spcBef>
              <a:buFont typeface="FrutigerNext LT Light"/>
              <a:buChar char="»"/>
              <a:defRPr sz="1400">
                <a:solidFill>
                  <a:schemeClr val="tx1"/>
                </a:solidFill>
                <a:latin typeface="FrutigerNext LT Light"/>
                <a:ea typeface="SimSun" panose="02010600030101010101" pitchFamily="2" charset="-122"/>
              </a:defRPr>
            </a:lvl3pPr>
            <a:lvl4pPr marL="1600200" indent="-228600">
              <a:lnSpc>
                <a:spcPct val="105000"/>
              </a:lnSpc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4pPr>
            <a:lvl5pPr marL="2057400" indent="-228600">
              <a:lnSpc>
                <a:spcPct val="105000"/>
              </a:lnSpc>
              <a:spcBef>
                <a:spcPct val="20000"/>
              </a:spcBef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5pPr>
            <a:lvl6pPr marL="25146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6pPr>
            <a:lvl7pPr marL="29718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7pPr>
            <a:lvl8pPr marL="34290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8pPr>
            <a:lvl9pPr marL="38862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M-Tilt SEC 3:1</a:t>
            </a:r>
            <a:endParaRPr lang="en-US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824" name="TextBox 13">
            <a:extLst>
              <a:ext uri="{FF2B5EF4-FFF2-40B4-BE49-F238E27FC236}">
                <a16:creationId xmlns:a16="http://schemas.microsoft.com/office/drawing/2014/main" id="{9483D46B-E127-E1E2-0C13-77E5B25AF2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8363" y="3465513"/>
            <a:ext cx="3124200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05000"/>
              </a:lnSpc>
              <a:spcBef>
                <a:spcPct val="20000"/>
              </a:spcBef>
              <a:buClr>
                <a:srgbClr val="990000"/>
              </a:buClr>
              <a:buSzPct val="6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1pPr>
            <a:lvl2pPr marL="742950" indent="-285750">
              <a:lnSpc>
                <a:spcPct val="105000"/>
              </a:lnSpc>
              <a:spcBef>
                <a:spcPct val="20000"/>
              </a:spcBef>
              <a:buClr>
                <a:schemeClr val="tx1"/>
              </a:buClr>
              <a:buFont typeface="FrutigerNext LT Regular"/>
              <a:buChar char="›"/>
              <a:defRPr sz="15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2pPr>
            <a:lvl3pPr marL="1143000" indent="-228600">
              <a:lnSpc>
                <a:spcPct val="105000"/>
              </a:lnSpc>
              <a:spcBef>
                <a:spcPct val="20000"/>
              </a:spcBef>
              <a:buFont typeface="FrutigerNext LT Light"/>
              <a:buChar char="»"/>
              <a:defRPr sz="1400">
                <a:solidFill>
                  <a:schemeClr val="tx1"/>
                </a:solidFill>
                <a:latin typeface="FrutigerNext LT Light"/>
                <a:ea typeface="SimSun" panose="02010600030101010101" pitchFamily="2" charset="-122"/>
              </a:defRPr>
            </a:lvl3pPr>
            <a:lvl4pPr marL="1600200" indent="-228600">
              <a:lnSpc>
                <a:spcPct val="105000"/>
              </a:lnSpc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4pPr>
            <a:lvl5pPr marL="2057400" indent="-228600">
              <a:lnSpc>
                <a:spcPct val="105000"/>
              </a:lnSpc>
              <a:spcBef>
                <a:spcPct val="20000"/>
              </a:spcBef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5pPr>
            <a:lvl6pPr marL="25146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6pPr>
            <a:lvl7pPr marL="29718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7pPr>
            <a:lvl8pPr marL="34290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8pPr>
            <a:lvl9pPr marL="38862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E-Tilt SEC 3:2  </a:t>
            </a:r>
            <a:endParaRPr lang="en-US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825" name="Rectangle 21">
            <a:extLst>
              <a:ext uri="{FF2B5EF4-FFF2-40B4-BE49-F238E27FC236}">
                <a16:creationId xmlns:a16="http://schemas.microsoft.com/office/drawing/2014/main" id="{7F371B07-E8D9-E047-0002-EA86D9D31F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733800"/>
            <a:ext cx="2743200" cy="2209800"/>
          </a:xfrm>
          <a:prstGeom prst="rect">
            <a:avLst/>
          </a:prstGeom>
          <a:noFill/>
          <a:ln w="19050" algn="ctr">
            <a:solidFill>
              <a:srgbClr val="00B0F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332" tIns="45664" rIns="91332" bIns="45664" anchor="ctr"/>
          <a:lstStyle>
            <a:lvl1pPr marL="266700" indent="-266700">
              <a:lnSpc>
                <a:spcPct val="105000"/>
              </a:lnSpc>
              <a:spcBef>
                <a:spcPct val="20000"/>
              </a:spcBef>
              <a:buClr>
                <a:srgbClr val="990000"/>
              </a:buClr>
              <a:buSzPct val="6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1pPr>
            <a:lvl2pPr marL="742950" indent="-285750">
              <a:lnSpc>
                <a:spcPct val="105000"/>
              </a:lnSpc>
              <a:spcBef>
                <a:spcPct val="20000"/>
              </a:spcBef>
              <a:buClr>
                <a:schemeClr val="tx1"/>
              </a:buClr>
              <a:buFont typeface="FrutigerNext LT Regular"/>
              <a:buChar char="›"/>
              <a:defRPr sz="15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2pPr>
            <a:lvl3pPr marL="1143000" indent="-228600">
              <a:lnSpc>
                <a:spcPct val="105000"/>
              </a:lnSpc>
              <a:spcBef>
                <a:spcPct val="20000"/>
              </a:spcBef>
              <a:buFont typeface="FrutigerNext LT Light"/>
              <a:buChar char="»"/>
              <a:defRPr sz="1400">
                <a:solidFill>
                  <a:schemeClr val="tx1"/>
                </a:solidFill>
                <a:latin typeface="FrutigerNext LT Light"/>
                <a:ea typeface="SimSun" panose="02010600030101010101" pitchFamily="2" charset="-122"/>
              </a:defRPr>
            </a:lvl3pPr>
            <a:lvl4pPr marL="1600200" indent="-228600">
              <a:lnSpc>
                <a:spcPct val="105000"/>
              </a:lnSpc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4pPr>
            <a:lvl5pPr marL="2057400" indent="-228600">
              <a:lnSpc>
                <a:spcPct val="105000"/>
              </a:lnSpc>
              <a:spcBef>
                <a:spcPct val="20000"/>
              </a:spcBef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5pPr>
            <a:lvl6pPr marL="25146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6pPr>
            <a:lvl7pPr marL="29718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7pPr>
            <a:lvl8pPr marL="34290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8pPr>
            <a:lvl9pPr marL="38862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Sector 1 No E-tilt </a:t>
            </a:r>
            <a:endParaRPr lang="en-MY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826" name="Rectangle 22">
            <a:extLst>
              <a:ext uri="{FF2B5EF4-FFF2-40B4-BE49-F238E27FC236}">
                <a16:creationId xmlns:a16="http://schemas.microsoft.com/office/drawing/2014/main" id="{DB4E82B6-4D63-4A6D-C300-2D2CE8D6A2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3733800"/>
            <a:ext cx="2743200" cy="2209800"/>
          </a:xfrm>
          <a:prstGeom prst="rect">
            <a:avLst/>
          </a:prstGeom>
          <a:noFill/>
          <a:ln w="19050" algn="ctr">
            <a:solidFill>
              <a:srgbClr val="00B0F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332" tIns="45664" rIns="91332" bIns="45664" anchor="ctr"/>
          <a:lstStyle>
            <a:lvl1pPr marL="266700" indent="-266700">
              <a:lnSpc>
                <a:spcPct val="105000"/>
              </a:lnSpc>
              <a:spcBef>
                <a:spcPct val="20000"/>
              </a:spcBef>
              <a:buClr>
                <a:srgbClr val="990000"/>
              </a:buClr>
              <a:buSzPct val="6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1pPr>
            <a:lvl2pPr marL="742950" indent="-285750">
              <a:lnSpc>
                <a:spcPct val="105000"/>
              </a:lnSpc>
              <a:spcBef>
                <a:spcPct val="20000"/>
              </a:spcBef>
              <a:buClr>
                <a:schemeClr val="tx1"/>
              </a:buClr>
              <a:buFont typeface="FrutigerNext LT Regular"/>
              <a:buChar char="›"/>
              <a:defRPr sz="15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2pPr>
            <a:lvl3pPr marL="1143000" indent="-228600">
              <a:lnSpc>
                <a:spcPct val="105000"/>
              </a:lnSpc>
              <a:spcBef>
                <a:spcPct val="20000"/>
              </a:spcBef>
              <a:buFont typeface="FrutigerNext LT Light"/>
              <a:buChar char="»"/>
              <a:defRPr sz="1400">
                <a:solidFill>
                  <a:schemeClr val="tx1"/>
                </a:solidFill>
                <a:latin typeface="FrutigerNext LT Light"/>
                <a:ea typeface="SimSun" panose="02010600030101010101" pitchFamily="2" charset="-122"/>
              </a:defRPr>
            </a:lvl3pPr>
            <a:lvl4pPr marL="1600200" indent="-228600">
              <a:lnSpc>
                <a:spcPct val="105000"/>
              </a:lnSpc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4pPr>
            <a:lvl5pPr marL="2057400" indent="-228600">
              <a:lnSpc>
                <a:spcPct val="105000"/>
              </a:lnSpc>
              <a:spcBef>
                <a:spcPct val="20000"/>
              </a:spcBef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5pPr>
            <a:lvl6pPr marL="25146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6pPr>
            <a:lvl7pPr marL="29718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7pPr>
            <a:lvl8pPr marL="34290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8pPr>
            <a:lvl9pPr marL="38862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Sector 2 No E-tilt </a:t>
            </a:r>
            <a:endParaRPr lang="en-MY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827" name="Rectangle 23">
            <a:extLst>
              <a:ext uri="{FF2B5EF4-FFF2-40B4-BE49-F238E27FC236}">
                <a16:creationId xmlns:a16="http://schemas.microsoft.com/office/drawing/2014/main" id="{90C99F01-8E28-3B72-3C2D-6B64FA1C97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733800"/>
            <a:ext cx="2730500" cy="2209800"/>
          </a:xfrm>
          <a:prstGeom prst="rect">
            <a:avLst/>
          </a:prstGeom>
          <a:noFill/>
          <a:ln w="19050" algn="ctr">
            <a:solidFill>
              <a:srgbClr val="00B0F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332" tIns="45664" rIns="91332" bIns="45664" anchor="ctr"/>
          <a:lstStyle>
            <a:lvl1pPr marL="266700" indent="-266700">
              <a:lnSpc>
                <a:spcPct val="105000"/>
              </a:lnSpc>
              <a:spcBef>
                <a:spcPct val="20000"/>
              </a:spcBef>
              <a:buClr>
                <a:srgbClr val="990000"/>
              </a:buClr>
              <a:buSzPct val="6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1pPr>
            <a:lvl2pPr marL="742950" indent="-285750">
              <a:lnSpc>
                <a:spcPct val="105000"/>
              </a:lnSpc>
              <a:spcBef>
                <a:spcPct val="20000"/>
              </a:spcBef>
              <a:buClr>
                <a:schemeClr val="tx1"/>
              </a:buClr>
              <a:buFont typeface="FrutigerNext LT Regular"/>
              <a:buChar char="›"/>
              <a:defRPr sz="15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2pPr>
            <a:lvl3pPr marL="1143000" indent="-228600">
              <a:lnSpc>
                <a:spcPct val="105000"/>
              </a:lnSpc>
              <a:spcBef>
                <a:spcPct val="20000"/>
              </a:spcBef>
              <a:buFont typeface="FrutigerNext LT Light"/>
              <a:buChar char="»"/>
              <a:defRPr sz="1400">
                <a:solidFill>
                  <a:schemeClr val="tx1"/>
                </a:solidFill>
                <a:latin typeface="FrutigerNext LT Light"/>
                <a:ea typeface="SimSun" panose="02010600030101010101" pitchFamily="2" charset="-122"/>
              </a:defRPr>
            </a:lvl3pPr>
            <a:lvl4pPr marL="1600200" indent="-228600">
              <a:lnSpc>
                <a:spcPct val="105000"/>
              </a:lnSpc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4pPr>
            <a:lvl5pPr marL="2057400" indent="-228600">
              <a:lnSpc>
                <a:spcPct val="105000"/>
              </a:lnSpc>
              <a:spcBef>
                <a:spcPct val="20000"/>
              </a:spcBef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5pPr>
            <a:lvl6pPr marL="25146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6pPr>
            <a:lvl7pPr marL="29718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7pPr>
            <a:lvl8pPr marL="34290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8pPr>
            <a:lvl9pPr marL="38862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Sector 3 No E-tilt </a:t>
            </a:r>
            <a:endParaRPr lang="en-MY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828" name="Rectangle 32">
            <a:extLst>
              <a:ext uri="{FF2B5EF4-FFF2-40B4-BE49-F238E27FC236}">
                <a16:creationId xmlns:a16="http://schemas.microsoft.com/office/drawing/2014/main" id="{3A9E4105-A98F-E6C2-B721-307550B545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128713"/>
            <a:ext cx="2743200" cy="2209800"/>
          </a:xfrm>
          <a:prstGeom prst="rect">
            <a:avLst/>
          </a:prstGeom>
          <a:noFill/>
          <a:ln w="19050" algn="ctr">
            <a:solidFill>
              <a:srgbClr val="00B0F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332" tIns="45664" rIns="91332" bIns="45664" anchor="ctr"/>
          <a:lstStyle>
            <a:lvl1pPr marL="266700" indent="-266700">
              <a:lnSpc>
                <a:spcPct val="105000"/>
              </a:lnSpc>
              <a:spcBef>
                <a:spcPct val="20000"/>
              </a:spcBef>
              <a:buClr>
                <a:srgbClr val="990000"/>
              </a:buClr>
              <a:buSzPct val="6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1pPr>
            <a:lvl2pPr marL="742950" indent="-285750">
              <a:lnSpc>
                <a:spcPct val="105000"/>
              </a:lnSpc>
              <a:spcBef>
                <a:spcPct val="20000"/>
              </a:spcBef>
              <a:buClr>
                <a:schemeClr val="tx1"/>
              </a:buClr>
              <a:buFont typeface="FrutigerNext LT Regular"/>
              <a:buChar char="›"/>
              <a:defRPr sz="15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2pPr>
            <a:lvl3pPr marL="1143000" indent="-228600">
              <a:lnSpc>
                <a:spcPct val="105000"/>
              </a:lnSpc>
              <a:spcBef>
                <a:spcPct val="20000"/>
              </a:spcBef>
              <a:buFont typeface="FrutigerNext LT Light"/>
              <a:buChar char="»"/>
              <a:defRPr sz="1400">
                <a:solidFill>
                  <a:schemeClr val="tx1"/>
                </a:solidFill>
                <a:latin typeface="FrutigerNext LT Light"/>
                <a:ea typeface="SimSun" panose="02010600030101010101" pitchFamily="2" charset="-122"/>
              </a:defRPr>
            </a:lvl3pPr>
            <a:lvl4pPr marL="1600200" indent="-228600">
              <a:lnSpc>
                <a:spcPct val="105000"/>
              </a:lnSpc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4pPr>
            <a:lvl5pPr marL="2057400" indent="-228600">
              <a:lnSpc>
                <a:spcPct val="105000"/>
              </a:lnSpc>
              <a:spcBef>
                <a:spcPct val="20000"/>
              </a:spcBef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5pPr>
            <a:lvl6pPr marL="25146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6pPr>
            <a:lvl7pPr marL="29718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7pPr>
            <a:lvl8pPr marL="34290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8pPr>
            <a:lvl9pPr marL="38862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Sector 1 M-tilt Photo</a:t>
            </a:r>
            <a:endParaRPr lang="en-MY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829" name="Rectangle 33">
            <a:extLst>
              <a:ext uri="{FF2B5EF4-FFF2-40B4-BE49-F238E27FC236}">
                <a16:creationId xmlns:a16="http://schemas.microsoft.com/office/drawing/2014/main" id="{40A64F55-5097-1778-DB4B-1D35F2DD03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1128713"/>
            <a:ext cx="2743200" cy="2209800"/>
          </a:xfrm>
          <a:prstGeom prst="rect">
            <a:avLst/>
          </a:prstGeom>
          <a:noFill/>
          <a:ln w="19050" algn="ctr">
            <a:solidFill>
              <a:srgbClr val="00B0F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332" tIns="45664" rIns="91332" bIns="45664" anchor="ctr"/>
          <a:lstStyle>
            <a:lvl1pPr marL="266700" indent="-266700">
              <a:lnSpc>
                <a:spcPct val="105000"/>
              </a:lnSpc>
              <a:spcBef>
                <a:spcPct val="20000"/>
              </a:spcBef>
              <a:buClr>
                <a:srgbClr val="990000"/>
              </a:buClr>
              <a:buSzPct val="6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1pPr>
            <a:lvl2pPr marL="742950" indent="-285750">
              <a:lnSpc>
                <a:spcPct val="105000"/>
              </a:lnSpc>
              <a:spcBef>
                <a:spcPct val="20000"/>
              </a:spcBef>
              <a:buClr>
                <a:schemeClr val="tx1"/>
              </a:buClr>
              <a:buFont typeface="FrutigerNext LT Regular"/>
              <a:buChar char="›"/>
              <a:defRPr sz="15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2pPr>
            <a:lvl3pPr marL="1143000" indent="-228600">
              <a:lnSpc>
                <a:spcPct val="105000"/>
              </a:lnSpc>
              <a:spcBef>
                <a:spcPct val="20000"/>
              </a:spcBef>
              <a:buFont typeface="FrutigerNext LT Light"/>
              <a:buChar char="»"/>
              <a:defRPr sz="1400">
                <a:solidFill>
                  <a:schemeClr val="tx1"/>
                </a:solidFill>
                <a:latin typeface="FrutigerNext LT Light"/>
                <a:ea typeface="SimSun" panose="02010600030101010101" pitchFamily="2" charset="-122"/>
              </a:defRPr>
            </a:lvl3pPr>
            <a:lvl4pPr marL="1600200" indent="-228600">
              <a:lnSpc>
                <a:spcPct val="105000"/>
              </a:lnSpc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4pPr>
            <a:lvl5pPr marL="2057400" indent="-228600">
              <a:lnSpc>
                <a:spcPct val="105000"/>
              </a:lnSpc>
              <a:spcBef>
                <a:spcPct val="20000"/>
              </a:spcBef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5pPr>
            <a:lvl6pPr marL="25146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6pPr>
            <a:lvl7pPr marL="29718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7pPr>
            <a:lvl8pPr marL="34290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8pPr>
            <a:lvl9pPr marL="38862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Sector 2 M-tilt Photo</a:t>
            </a:r>
            <a:endParaRPr lang="en-MY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830" name="Rectangle 34">
            <a:extLst>
              <a:ext uri="{FF2B5EF4-FFF2-40B4-BE49-F238E27FC236}">
                <a16:creationId xmlns:a16="http://schemas.microsoft.com/office/drawing/2014/main" id="{ABF22C62-E32C-E137-9723-C427088ABB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128713"/>
            <a:ext cx="2730500" cy="2209800"/>
          </a:xfrm>
          <a:prstGeom prst="rect">
            <a:avLst/>
          </a:prstGeom>
          <a:noFill/>
          <a:ln w="19050" algn="ctr">
            <a:solidFill>
              <a:srgbClr val="00B0F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332" tIns="45664" rIns="91332" bIns="45664" anchor="ctr"/>
          <a:lstStyle>
            <a:lvl1pPr marL="266700" indent="-266700">
              <a:lnSpc>
                <a:spcPct val="105000"/>
              </a:lnSpc>
              <a:spcBef>
                <a:spcPct val="20000"/>
              </a:spcBef>
              <a:buClr>
                <a:srgbClr val="990000"/>
              </a:buClr>
              <a:buSzPct val="6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1pPr>
            <a:lvl2pPr marL="742950" indent="-285750">
              <a:lnSpc>
                <a:spcPct val="105000"/>
              </a:lnSpc>
              <a:spcBef>
                <a:spcPct val="20000"/>
              </a:spcBef>
              <a:buClr>
                <a:schemeClr val="tx1"/>
              </a:buClr>
              <a:buFont typeface="FrutigerNext LT Regular"/>
              <a:buChar char="›"/>
              <a:defRPr sz="15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2pPr>
            <a:lvl3pPr marL="1143000" indent="-228600">
              <a:lnSpc>
                <a:spcPct val="105000"/>
              </a:lnSpc>
              <a:spcBef>
                <a:spcPct val="20000"/>
              </a:spcBef>
              <a:buFont typeface="FrutigerNext LT Light"/>
              <a:buChar char="»"/>
              <a:defRPr sz="1400">
                <a:solidFill>
                  <a:schemeClr val="tx1"/>
                </a:solidFill>
                <a:latin typeface="FrutigerNext LT Light"/>
                <a:ea typeface="SimSun" panose="02010600030101010101" pitchFamily="2" charset="-122"/>
              </a:defRPr>
            </a:lvl3pPr>
            <a:lvl4pPr marL="1600200" indent="-228600">
              <a:lnSpc>
                <a:spcPct val="105000"/>
              </a:lnSpc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4pPr>
            <a:lvl5pPr marL="2057400" indent="-228600">
              <a:lnSpc>
                <a:spcPct val="105000"/>
              </a:lnSpc>
              <a:spcBef>
                <a:spcPct val="20000"/>
              </a:spcBef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5pPr>
            <a:lvl6pPr marL="25146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6pPr>
            <a:lvl7pPr marL="29718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7pPr>
            <a:lvl8pPr marL="34290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8pPr>
            <a:lvl9pPr marL="38862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Sector 3 M-tilt Photo</a:t>
            </a:r>
            <a:endParaRPr lang="en-MY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advClick="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日期版面配置區 1">
            <a:extLst>
              <a:ext uri="{FF2B5EF4-FFF2-40B4-BE49-F238E27FC236}">
                <a16:creationId xmlns:a16="http://schemas.microsoft.com/office/drawing/2014/main" id="{EE2BF63E-C782-DEE3-E5B6-E89E2B175035}"/>
              </a:ext>
            </a:extLst>
          </p:cNvPr>
          <p:cNvSpPr txBox="1">
            <a:spLocks noGrp="1"/>
          </p:cNvSpPr>
          <p:nvPr/>
        </p:nvSpPr>
        <p:spPr bwMode="auto">
          <a:xfrm>
            <a:off x="6105525" y="6400800"/>
            <a:ext cx="1057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784225">
              <a:lnSpc>
                <a:spcPct val="105000"/>
              </a:lnSpc>
              <a:spcBef>
                <a:spcPct val="20000"/>
              </a:spcBef>
              <a:buClr>
                <a:srgbClr val="990000"/>
              </a:buClr>
              <a:buSzPct val="6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1pPr>
            <a:lvl2pPr marL="742950" indent="-285750" defTabSz="784225">
              <a:lnSpc>
                <a:spcPct val="105000"/>
              </a:lnSpc>
              <a:spcBef>
                <a:spcPct val="20000"/>
              </a:spcBef>
              <a:buClr>
                <a:schemeClr val="tx1"/>
              </a:buClr>
              <a:buFont typeface="FrutigerNext LT Regular"/>
              <a:buChar char="›"/>
              <a:defRPr sz="15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2pPr>
            <a:lvl3pPr marL="1143000" indent="-228600" defTabSz="784225">
              <a:lnSpc>
                <a:spcPct val="105000"/>
              </a:lnSpc>
              <a:spcBef>
                <a:spcPct val="20000"/>
              </a:spcBef>
              <a:buFont typeface="FrutigerNext LT Light"/>
              <a:buChar char="»"/>
              <a:defRPr sz="1400">
                <a:solidFill>
                  <a:schemeClr val="tx1"/>
                </a:solidFill>
                <a:latin typeface="FrutigerNext LT Light"/>
                <a:ea typeface="SimSun" panose="02010600030101010101" pitchFamily="2" charset="-122"/>
              </a:defRPr>
            </a:lvl3pPr>
            <a:lvl4pPr marL="1600200" indent="-228600" defTabSz="784225">
              <a:lnSpc>
                <a:spcPct val="105000"/>
              </a:lnSpc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4pPr>
            <a:lvl5pPr marL="2057400" indent="-228600" defTabSz="784225">
              <a:lnSpc>
                <a:spcPct val="105000"/>
              </a:lnSpc>
              <a:spcBef>
                <a:spcPct val="20000"/>
              </a:spcBef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5pPr>
            <a:lvl6pPr marL="2514600" indent="-228600" defTabSz="784225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6pPr>
            <a:lvl7pPr marL="2971800" indent="-228600" defTabSz="784225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7pPr>
            <a:lvl8pPr marL="3429000" indent="-228600" defTabSz="784225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8pPr>
            <a:lvl9pPr marL="3886200" indent="-228600" defTabSz="784225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endParaRPr lang="de-DE" altLang="zh-TW" sz="1000" b="0">
              <a:latin typeface="FrutigerNext LT Medium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zh-TW" sz="1000" b="0">
                <a:latin typeface="FrutigerNext LT Medium"/>
                <a:ea typeface="MS PGothic" panose="020B0600070205080204" pitchFamily="34" charset="-128"/>
                <a:cs typeface="Arial" panose="020B0604020202020204" pitchFamily="34" charset="0"/>
              </a:rPr>
              <a:t>Page </a:t>
            </a:r>
            <a:fld id="{A638C590-5BC3-430B-B883-49EEDDA8084F}" type="slidenum">
              <a:rPr lang="de-DE" altLang="zh-TW" sz="1000" b="0">
                <a:latin typeface="FrutigerNext LT Medium"/>
                <a:ea typeface="MS PGothic" panose="020B0600070205080204" pitchFamily="34" charset="-128"/>
                <a:cs typeface="Arial" panose="020B0604020202020204" pitchFamily="34" charset="0"/>
              </a:rPr>
              <a:pPr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GB" altLang="zh-TW" sz="1000" b="0">
              <a:latin typeface="FrutigerNext LT Medium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C795C29B-7FFF-AC00-5D57-4FD06A6428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defTabSz="784225" eaLnBrk="1" hangingPunct="1">
              <a:lnSpc>
                <a:spcPct val="90000"/>
              </a:lnSpc>
              <a:spcBef>
                <a:spcPct val="20000"/>
              </a:spcBef>
              <a:buClr>
                <a:srgbClr val="990000"/>
              </a:buClr>
              <a:buSzPct val="60000"/>
              <a:defRPr/>
            </a:pPr>
            <a:endParaRPr lang="en-US" altLang="zh-TW" sz="2400" dirty="0">
              <a:latin typeface="Calibri" pitchFamily="34" charset="0"/>
              <a:ea typeface="PMingLiU"/>
              <a:cs typeface="Calibri" pitchFamily="34" charset="0"/>
            </a:endParaRPr>
          </a:p>
          <a:p>
            <a:pPr algn="ctr" defTabSz="784225" eaLnBrk="1" hangingPunct="1">
              <a:lnSpc>
                <a:spcPct val="90000"/>
              </a:lnSpc>
              <a:spcBef>
                <a:spcPct val="20000"/>
              </a:spcBef>
              <a:buClr>
                <a:srgbClr val="990000"/>
              </a:buClr>
              <a:buSzPct val="60000"/>
              <a:defRPr/>
            </a:pPr>
            <a:endParaRPr lang="en-US" altLang="zh-TW" sz="2400" dirty="0">
              <a:latin typeface="Calibri" pitchFamily="34" charset="0"/>
              <a:ea typeface="PMingLiU"/>
              <a:cs typeface="Calibri" pitchFamily="34" charset="0"/>
            </a:endParaRPr>
          </a:p>
          <a:p>
            <a:pPr algn="ctr" defTabSz="784225" eaLnBrk="1" hangingPunct="1">
              <a:lnSpc>
                <a:spcPct val="90000"/>
              </a:lnSpc>
              <a:spcBef>
                <a:spcPct val="20000"/>
              </a:spcBef>
              <a:buClr>
                <a:srgbClr val="990000"/>
              </a:buClr>
              <a:buSzPct val="60000"/>
              <a:defRPr/>
            </a:pPr>
            <a:endParaRPr lang="en-US" altLang="zh-TW" sz="1800" b="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13E315-B62E-69DB-0E3D-4441B56F70AF}"/>
              </a:ext>
            </a:extLst>
          </p:cNvPr>
          <p:cNvSpPr/>
          <p:nvPr/>
        </p:nvSpPr>
        <p:spPr>
          <a:xfrm>
            <a:off x="2286000" y="2514600"/>
            <a:ext cx="4419600" cy="9233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5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SITE AOR</a:t>
            </a:r>
          </a:p>
        </p:txBody>
      </p:sp>
    </p:spTree>
    <p:extLst>
      <p:ext uri="{BB962C8B-B14F-4D97-AF65-F5344CB8AC3E}">
        <p14:creationId xmlns:p14="http://schemas.microsoft.com/office/powerpoint/2010/main" val="977633624"/>
      </p:ext>
    </p:extLst>
  </p:cSld>
  <p:clrMapOvr>
    <a:masterClrMapping/>
  </p:clrMapOvr>
  <p:transition advClick="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6">
            <a:extLst>
              <a:ext uri="{FF2B5EF4-FFF2-40B4-BE49-F238E27FC236}">
                <a16:creationId xmlns:a16="http://schemas.microsoft.com/office/drawing/2014/main" id="{647441B8-9981-3252-1176-DDD319577F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28600"/>
            <a:ext cx="7969250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ct val="105000"/>
              </a:lnSpc>
              <a:spcBef>
                <a:spcPct val="20000"/>
              </a:spcBef>
              <a:buClr>
                <a:srgbClr val="990000"/>
              </a:buClr>
              <a:buSzPct val="6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1pPr>
            <a:lvl2pPr marL="742950" indent="-285750">
              <a:lnSpc>
                <a:spcPct val="105000"/>
              </a:lnSpc>
              <a:spcBef>
                <a:spcPct val="20000"/>
              </a:spcBef>
              <a:buClr>
                <a:schemeClr val="tx1"/>
              </a:buClr>
              <a:buFont typeface="FrutigerNext LT Regular"/>
              <a:buChar char="›"/>
              <a:defRPr sz="15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2pPr>
            <a:lvl3pPr marL="1143000" indent="-228600">
              <a:lnSpc>
                <a:spcPct val="105000"/>
              </a:lnSpc>
              <a:spcBef>
                <a:spcPct val="20000"/>
              </a:spcBef>
              <a:buFont typeface="FrutigerNext LT Light"/>
              <a:buChar char="»"/>
              <a:defRPr sz="1400">
                <a:solidFill>
                  <a:schemeClr val="tx1"/>
                </a:solidFill>
                <a:latin typeface="FrutigerNext LT Light"/>
                <a:ea typeface="SimSun" panose="02010600030101010101" pitchFamily="2" charset="-122"/>
              </a:defRPr>
            </a:lvl3pPr>
            <a:lvl4pPr marL="1600200" indent="-228600">
              <a:lnSpc>
                <a:spcPct val="105000"/>
              </a:lnSpc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4pPr>
            <a:lvl5pPr marL="2057400" indent="-228600">
              <a:lnSpc>
                <a:spcPct val="105000"/>
              </a:lnSpc>
              <a:spcBef>
                <a:spcPct val="20000"/>
              </a:spcBef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5pPr>
            <a:lvl6pPr marL="25146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6pPr>
            <a:lvl7pPr marL="29718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7pPr>
            <a:lvl8pPr marL="34290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8pPr>
            <a:lvl9pPr marL="38862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800" dirty="0">
                <a:solidFill>
                  <a:srgbClr val="99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Azimuth [AOR]</a:t>
            </a:r>
          </a:p>
        </p:txBody>
      </p:sp>
      <p:sp>
        <p:nvSpPr>
          <p:cNvPr id="24579" name="TextBox 13">
            <a:extLst>
              <a:ext uri="{FF2B5EF4-FFF2-40B4-BE49-F238E27FC236}">
                <a16:creationId xmlns:a16="http://schemas.microsoft.com/office/drawing/2014/main" id="{70E756EA-6F69-6877-2ACE-AE37F280D4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38200"/>
            <a:ext cx="3124200" cy="26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05000"/>
              </a:lnSpc>
              <a:spcBef>
                <a:spcPct val="20000"/>
              </a:spcBef>
              <a:buClr>
                <a:srgbClr val="990000"/>
              </a:buClr>
              <a:buSzPct val="6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1pPr>
            <a:lvl2pPr marL="742950" indent="-285750">
              <a:lnSpc>
                <a:spcPct val="105000"/>
              </a:lnSpc>
              <a:spcBef>
                <a:spcPct val="20000"/>
              </a:spcBef>
              <a:buClr>
                <a:schemeClr val="tx1"/>
              </a:buClr>
              <a:buFont typeface="FrutigerNext LT Regular"/>
              <a:buChar char="›"/>
              <a:defRPr sz="15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2pPr>
            <a:lvl3pPr marL="1143000" indent="-228600">
              <a:lnSpc>
                <a:spcPct val="105000"/>
              </a:lnSpc>
              <a:spcBef>
                <a:spcPct val="20000"/>
              </a:spcBef>
              <a:buFont typeface="FrutigerNext LT Light"/>
              <a:buChar char="»"/>
              <a:defRPr sz="1400">
                <a:solidFill>
                  <a:schemeClr val="tx1"/>
                </a:solidFill>
                <a:latin typeface="FrutigerNext LT Light"/>
                <a:ea typeface="SimSun" panose="02010600030101010101" pitchFamily="2" charset="-122"/>
              </a:defRPr>
            </a:lvl3pPr>
            <a:lvl4pPr marL="1600200" indent="-228600">
              <a:lnSpc>
                <a:spcPct val="105000"/>
              </a:lnSpc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4pPr>
            <a:lvl5pPr marL="2057400" indent="-228600">
              <a:lnSpc>
                <a:spcPct val="105000"/>
              </a:lnSpc>
              <a:spcBef>
                <a:spcPct val="20000"/>
              </a:spcBef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5pPr>
            <a:lvl6pPr marL="25146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6pPr>
            <a:lvl7pPr marL="29718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7pPr>
            <a:lvl8pPr marL="34290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8pPr>
            <a:lvl9pPr marL="38862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M-Tilt SEC 1: 3</a:t>
            </a:r>
            <a:endParaRPr lang="en-US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580" name="TextBox 14">
            <a:extLst>
              <a:ext uri="{FF2B5EF4-FFF2-40B4-BE49-F238E27FC236}">
                <a16:creationId xmlns:a16="http://schemas.microsoft.com/office/drawing/2014/main" id="{0E1191F4-C9F9-9025-5292-DF8FF21128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838200"/>
            <a:ext cx="2743200" cy="26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05000"/>
              </a:lnSpc>
              <a:spcBef>
                <a:spcPct val="20000"/>
              </a:spcBef>
              <a:buClr>
                <a:srgbClr val="990000"/>
              </a:buClr>
              <a:buSzPct val="6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1pPr>
            <a:lvl2pPr marL="742950" indent="-285750">
              <a:lnSpc>
                <a:spcPct val="105000"/>
              </a:lnSpc>
              <a:spcBef>
                <a:spcPct val="20000"/>
              </a:spcBef>
              <a:buClr>
                <a:schemeClr val="tx1"/>
              </a:buClr>
              <a:buFont typeface="FrutigerNext LT Regular"/>
              <a:buChar char="›"/>
              <a:defRPr sz="15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2pPr>
            <a:lvl3pPr marL="1143000" indent="-228600">
              <a:lnSpc>
                <a:spcPct val="105000"/>
              </a:lnSpc>
              <a:spcBef>
                <a:spcPct val="20000"/>
              </a:spcBef>
              <a:buFont typeface="FrutigerNext LT Light"/>
              <a:buChar char="»"/>
              <a:defRPr sz="1400">
                <a:solidFill>
                  <a:schemeClr val="tx1"/>
                </a:solidFill>
                <a:latin typeface="FrutigerNext LT Light"/>
                <a:ea typeface="SimSun" panose="02010600030101010101" pitchFamily="2" charset="-122"/>
              </a:defRPr>
            </a:lvl3pPr>
            <a:lvl4pPr marL="1600200" indent="-228600">
              <a:lnSpc>
                <a:spcPct val="105000"/>
              </a:lnSpc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4pPr>
            <a:lvl5pPr marL="2057400" indent="-228600">
              <a:lnSpc>
                <a:spcPct val="105000"/>
              </a:lnSpc>
              <a:spcBef>
                <a:spcPct val="20000"/>
              </a:spcBef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5pPr>
            <a:lvl6pPr marL="25146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6pPr>
            <a:lvl7pPr marL="29718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7pPr>
            <a:lvl8pPr marL="34290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8pPr>
            <a:lvl9pPr marL="38862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M-Tilt SEC 2: 2</a:t>
            </a:r>
            <a:endParaRPr lang="en-US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581" name="TextBox 13">
            <a:extLst>
              <a:ext uri="{FF2B5EF4-FFF2-40B4-BE49-F238E27FC236}">
                <a16:creationId xmlns:a16="http://schemas.microsoft.com/office/drawing/2014/main" id="{D6E655B5-E917-AB38-8B4B-FDC18AE83F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465513"/>
            <a:ext cx="3124200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05000"/>
              </a:lnSpc>
              <a:spcBef>
                <a:spcPct val="20000"/>
              </a:spcBef>
              <a:buClr>
                <a:srgbClr val="990000"/>
              </a:buClr>
              <a:buSzPct val="6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1pPr>
            <a:lvl2pPr marL="742950" indent="-285750">
              <a:lnSpc>
                <a:spcPct val="105000"/>
              </a:lnSpc>
              <a:spcBef>
                <a:spcPct val="20000"/>
              </a:spcBef>
              <a:buClr>
                <a:schemeClr val="tx1"/>
              </a:buClr>
              <a:buFont typeface="FrutigerNext LT Regular"/>
              <a:buChar char="›"/>
              <a:defRPr sz="15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2pPr>
            <a:lvl3pPr marL="1143000" indent="-228600">
              <a:lnSpc>
                <a:spcPct val="105000"/>
              </a:lnSpc>
              <a:spcBef>
                <a:spcPct val="20000"/>
              </a:spcBef>
              <a:buFont typeface="FrutigerNext LT Light"/>
              <a:buChar char="»"/>
              <a:defRPr sz="1400">
                <a:solidFill>
                  <a:schemeClr val="tx1"/>
                </a:solidFill>
                <a:latin typeface="FrutigerNext LT Light"/>
                <a:ea typeface="SimSun" panose="02010600030101010101" pitchFamily="2" charset="-122"/>
              </a:defRPr>
            </a:lvl3pPr>
            <a:lvl4pPr marL="1600200" indent="-228600">
              <a:lnSpc>
                <a:spcPct val="105000"/>
              </a:lnSpc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4pPr>
            <a:lvl5pPr marL="2057400" indent="-228600">
              <a:lnSpc>
                <a:spcPct val="105000"/>
              </a:lnSpc>
              <a:spcBef>
                <a:spcPct val="20000"/>
              </a:spcBef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5pPr>
            <a:lvl6pPr marL="25146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6pPr>
            <a:lvl7pPr marL="29718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7pPr>
            <a:lvl8pPr marL="34290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8pPr>
            <a:lvl9pPr marL="38862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E-Tilt SEC 1:2  </a:t>
            </a:r>
            <a:endParaRPr lang="en-US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582" name="TextBox 13">
            <a:extLst>
              <a:ext uri="{FF2B5EF4-FFF2-40B4-BE49-F238E27FC236}">
                <a16:creationId xmlns:a16="http://schemas.microsoft.com/office/drawing/2014/main" id="{6AD73729-C470-968E-27E7-947B52D72F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7988" y="3465513"/>
            <a:ext cx="3124200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05000"/>
              </a:lnSpc>
              <a:spcBef>
                <a:spcPct val="20000"/>
              </a:spcBef>
              <a:buClr>
                <a:srgbClr val="990000"/>
              </a:buClr>
              <a:buSzPct val="6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1pPr>
            <a:lvl2pPr marL="742950" indent="-285750">
              <a:lnSpc>
                <a:spcPct val="105000"/>
              </a:lnSpc>
              <a:spcBef>
                <a:spcPct val="20000"/>
              </a:spcBef>
              <a:buClr>
                <a:schemeClr val="tx1"/>
              </a:buClr>
              <a:buFont typeface="FrutigerNext LT Regular"/>
              <a:buChar char="›"/>
              <a:defRPr sz="15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2pPr>
            <a:lvl3pPr marL="1143000" indent="-228600">
              <a:lnSpc>
                <a:spcPct val="105000"/>
              </a:lnSpc>
              <a:spcBef>
                <a:spcPct val="20000"/>
              </a:spcBef>
              <a:buFont typeface="FrutigerNext LT Light"/>
              <a:buChar char="»"/>
              <a:defRPr sz="1400">
                <a:solidFill>
                  <a:schemeClr val="tx1"/>
                </a:solidFill>
                <a:latin typeface="FrutigerNext LT Light"/>
                <a:ea typeface="SimSun" panose="02010600030101010101" pitchFamily="2" charset="-122"/>
              </a:defRPr>
            </a:lvl3pPr>
            <a:lvl4pPr marL="1600200" indent="-228600">
              <a:lnSpc>
                <a:spcPct val="105000"/>
              </a:lnSpc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4pPr>
            <a:lvl5pPr marL="2057400" indent="-228600">
              <a:lnSpc>
                <a:spcPct val="105000"/>
              </a:lnSpc>
              <a:spcBef>
                <a:spcPct val="20000"/>
              </a:spcBef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5pPr>
            <a:lvl6pPr marL="25146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6pPr>
            <a:lvl7pPr marL="29718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7pPr>
            <a:lvl8pPr marL="34290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8pPr>
            <a:lvl9pPr marL="38862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E-Tilt SEC 2:2  </a:t>
            </a:r>
            <a:endParaRPr lang="en-US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583" name="TextBox 14">
            <a:extLst>
              <a:ext uri="{FF2B5EF4-FFF2-40B4-BE49-F238E27FC236}">
                <a16:creationId xmlns:a16="http://schemas.microsoft.com/office/drawing/2014/main" id="{65F6C0F2-5C9D-6C39-33BB-03901E0BDA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838200"/>
            <a:ext cx="2743200" cy="26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05000"/>
              </a:lnSpc>
              <a:spcBef>
                <a:spcPct val="20000"/>
              </a:spcBef>
              <a:buClr>
                <a:srgbClr val="990000"/>
              </a:buClr>
              <a:buSzPct val="6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1pPr>
            <a:lvl2pPr marL="742950" indent="-285750">
              <a:lnSpc>
                <a:spcPct val="105000"/>
              </a:lnSpc>
              <a:spcBef>
                <a:spcPct val="20000"/>
              </a:spcBef>
              <a:buClr>
                <a:schemeClr val="tx1"/>
              </a:buClr>
              <a:buFont typeface="FrutigerNext LT Regular"/>
              <a:buChar char="›"/>
              <a:defRPr sz="15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2pPr>
            <a:lvl3pPr marL="1143000" indent="-228600">
              <a:lnSpc>
                <a:spcPct val="105000"/>
              </a:lnSpc>
              <a:spcBef>
                <a:spcPct val="20000"/>
              </a:spcBef>
              <a:buFont typeface="FrutigerNext LT Light"/>
              <a:buChar char="»"/>
              <a:defRPr sz="1400">
                <a:solidFill>
                  <a:schemeClr val="tx1"/>
                </a:solidFill>
                <a:latin typeface="FrutigerNext LT Light"/>
                <a:ea typeface="SimSun" panose="02010600030101010101" pitchFamily="2" charset="-122"/>
              </a:defRPr>
            </a:lvl3pPr>
            <a:lvl4pPr marL="1600200" indent="-228600">
              <a:lnSpc>
                <a:spcPct val="105000"/>
              </a:lnSpc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4pPr>
            <a:lvl5pPr marL="2057400" indent="-228600">
              <a:lnSpc>
                <a:spcPct val="105000"/>
              </a:lnSpc>
              <a:spcBef>
                <a:spcPct val="20000"/>
              </a:spcBef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5pPr>
            <a:lvl6pPr marL="25146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6pPr>
            <a:lvl7pPr marL="29718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7pPr>
            <a:lvl8pPr marL="34290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8pPr>
            <a:lvl9pPr marL="38862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M-Tilt SEC 3:1</a:t>
            </a:r>
            <a:endParaRPr lang="en-US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584" name="TextBox 13">
            <a:extLst>
              <a:ext uri="{FF2B5EF4-FFF2-40B4-BE49-F238E27FC236}">
                <a16:creationId xmlns:a16="http://schemas.microsoft.com/office/drawing/2014/main" id="{B17F461E-380B-B01B-6AE8-DFB9046126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8363" y="3465513"/>
            <a:ext cx="3124200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05000"/>
              </a:lnSpc>
              <a:spcBef>
                <a:spcPct val="20000"/>
              </a:spcBef>
              <a:buClr>
                <a:srgbClr val="990000"/>
              </a:buClr>
              <a:buSzPct val="6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1pPr>
            <a:lvl2pPr marL="742950" indent="-285750">
              <a:lnSpc>
                <a:spcPct val="105000"/>
              </a:lnSpc>
              <a:spcBef>
                <a:spcPct val="20000"/>
              </a:spcBef>
              <a:buClr>
                <a:schemeClr val="tx1"/>
              </a:buClr>
              <a:buFont typeface="FrutigerNext LT Regular"/>
              <a:buChar char="›"/>
              <a:defRPr sz="15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2pPr>
            <a:lvl3pPr marL="1143000" indent="-228600">
              <a:lnSpc>
                <a:spcPct val="105000"/>
              </a:lnSpc>
              <a:spcBef>
                <a:spcPct val="20000"/>
              </a:spcBef>
              <a:buFont typeface="FrutigerNext LT Light"/>
              <a:buChar char="»"/>
              <a:defRPr sz="1400">
                <a:solidFill>
                  <a:schemeClr val="tx1"/>
                </a:solidFill>
                <a:latin typeface="FrutigerNext LT Light"/>
                <a:ea typeface="SimSun" panose="02010600030101010101" pitchFamily="2" charset="-122"/>
              </a:defRPr>
            </a:lvl3pPr>
            <a:lvl4pPr marL="1600200" indent="-228600">
              <a:lnSpc>
                <a:spcPct val="105000"/>
              </a:lnSpc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4pPr>
            <a:lvl5pPr marL="2057400" indent="-228600">
              <a:lnSpc>
                <a:spcPct val="105000"/>
              </a:lnSpc>
              <a:spcBef>
                <a:spcPct val="20000"/>
              </a:spcBef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5pPr>
            <a:lvl6pPr marL="25146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6pPr>
            <a:lvl7pPr marL="29718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7pPr>
            <a:lvl8pPr marL="34290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8pPr>
            <a:lvl9pPr marL="38862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E-Tilt SEC 3:2  </a:t>
            </a:r>
            <a:endParaRPr lang="en-US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585" name="Rectangle 21">
            <a:extLst>
              <a:ext uri="{FF2B5EF4-FFF2-40B4-BE49-F238E27FC236}">
                <a16:creationId xmlns:a16="http://schemas.microsoft.com/office/drawing/2014/main" id="{2E152300-C416-B635-719D-E09BA32F9F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733800"/>
            <a:ext cx="2743200" cy="2209800"/>
          </a:xfrm>
          <a:prstGeom prst="rect">
            <a:avLst/>
          </a:prstGeom>
          <a:noFill/>
          <a:ln w="19050" algn="ctr">
            <a:solidFill>
              <a:srgbClr val="00B0F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332" tIns="45664" rIns="91332" bIns="45664" anchor="ctr"/>
          <a:lstStyle>
            <a:lvl1pPr marL="266700" indent="-266700">
              <a:lnSpc>
                <a:spcPct val="105000"/>
              </a:lnSpc>
              <a:spcBef>
                <a:spcPct val="20000"/>
              </a:spcBef>
              <a:buClr>
                <a:srgbClr val="990000"/>
              </a:buClr>
              <a:buSzPct val="6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1pPr>
            <a:lvl2pPr marL="742950" indent="-285750">
              <a:lnSpc>
                <a:spcPct val="105000"/>
              </a:lnSpc>
              <a:spcBef>
                <a:spcPct val="20000"/>
              </a:spcBef>
              <a:buClr>
                <a:schemeClr val="tx1"/>
              </a:buClr>
              <a:buFont typeface="FrutigerNext LT Regular"/>
              <a:buChar char="›"/>
              <a:defRPr sz="15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2pPr>
            <a:lvl3pPr marL="1143000" indent="-228600">
              <a:lnSpc>
                <a:spcPct val="105000"/>
              </a:lnSpc>
              <a:spcBef>
                <a:spcPct val="20000"/>
              </a:spcBef>
              <a:buFont typeface="FrutigerNext LT Light"/>
              <a:buChar char="»"/>
              <a:defRPr sz="1400">
                <a:solidFill>
                  <a:schemeClr val="tx1"/>
                </a:solidFill>
                <a:latin typeface="FrutigerNext LT Light"/>
                <a:ea typeface="SimSun" panose="02010600030101010101" pitchFamily="2" charset="-122"/>
              </a:defRPr>
            </a:lvl3pPr>
            <a:lvl4pPr marL="1600200" indent="-228600">
              <a:lnSpc>
                <a:spcPct val="105000"/>
              </a:lnSpc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4pPr>
            <a:lvl5pPr marL="2057400" indent="-228600">
              <a:lnSpc>
                <a:spcPct val="105000"/>
              </a:lnSpc>
              <a:spcBef>
                <a:spcPct val="20000"/>
              </a:spcBef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5pPr>
            <a:lvl6pPr marL="25146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6pPr>
            <a:lvl7pPr marL="29718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7pPr>
            <a:lvl8pPr marL="34290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8pPr>
            <a:lvl9pPr marL="38862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Sector 1 No E-tilt </a:t>
            </a:r>
            <a:endParaRPr lang="en-MY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586" name="Rectangle 22">
            <a:extLst>
              <a:ext uri="{FF2B5EF4-FFF2-40B4-BE49-F238E27FC236}">
                <a16:creationId xmlns:a16="http://schemas.microsoft.com/office/drawing/2014/main" id="{6DA7B2AB-470B-6BAC-F06A-85E3EF256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3733800"/>
            <a:ext cx="2743200" cy="2209800"/>
          </a:xfrm>
          <a:prstGeom prst="rect">
            <a:avLst/>
          </a:prstGeom>
          <a:noFill/>
          <a:ln w="19050" algn="ctr">
            <a:solidFill>
              <a:srgbClr val="00B0F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332" tIns="45664" rIns="91332" bIns="45664" anchor="ctr"/>
          <a:lstStyle>
            <a:lvl1pPr marL="266700" indent="-266700">
              <a:lnSpc>
                <a:spcPct val="105000"/>
              </a:lnSpc>
              <a:spcBef>
                <a:spcPct val="20000"/>
              </a:spcBef>
              <a:buClr>
                <a:srgbClr val="990000"/>
              </a:buClr>
              <a:buSzPct val="6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1pPr>
            <a:lvl2pPr marL="742950" indent="-285750">
              <a:lnSpc>
                <a:spcPct val="105000"/>
              </a:lnSpc>
              <a:spcBef>
                <a:spcPct val="20000"/>
              </a:spcBef>
              <a:buClr>
                <a:schemeClr val="tx1"/>
              </a:buClr>
              <a:buFont typeface="FrutigerNext LT Regular"/>
              <a:buChar char="›"/>
              <a:defRPr sz="15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2pPr>
            <a:lvl3pPr marL="1143000" indent="-228600">
              <a:lnSpc>
                <a:spcPct val="105000"/>
              </a:lnSpc>
              <a:spcBef>
                <a:spcPct val="20000"/>
              </a:spcBef>
              <a:buFont typeface="FrutigerNext LT Light"/>
              <a:buChar char="»"/>
              <a:defRPr sz="1400">
                <a:solidFill>
                  <a:schemeClr val="tx1"/>
                </a:solidFill>
                <a:latin typeface="FrutigerNext LT Light"/>
                <a:ea typeface="SimSun" panose="02010600030101010101" pitchFamily="2" charset="-122"/>
              </a:defRPr>
            </a:lvl3pPr>
            <a:lvl4pPr marL="1600200" indent="-228600">
              <a:lnSpc>
                <a:spcPct val="105000"/>
              </a:lnSpc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4pPr>
            <a:lvl5pPr marL="2057400" indent="-228600">
              <a:lnSpc>
                <a:spcPct val="105000"/>
              </a:lnSpc>
              <a:spcBef>
                <a:spcPct val="20000"/>
              </a:spcBef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5pPr>
            <a:lvl6pPr marL="25146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6pPr>
            <a:lvl7pPr marL="29718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7pPr>
            <a:lvl8pPr marL="34290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8pPr>
            <a:lvl9pPr marL="38862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Sector 2 No E-tilt </a:t>
            </a:r>
            <a:endParaRPr lang="en-MY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587" name="Rectangle 23">
            <a:extLst>
              <a:ext uri="{FF2B5EF4-FFF2-40B4-BE49-F238E27FC236}">
                <a16:creationId xmlns:a16="http://schemas.microsoft.com/office/drawing/2014/main" id="{CB36967C-6D73-F545-AB41-7CBCEC40F9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733800"/>
            <a:ext cx="2730500" cy="2209800"/>
          </a:xfrm>
          <a:prstGeom prst="rect">
            <a:avLst/>
          </a:prstGeom>
          <a:noFill/>
          <a:ln w="19050" algn="ctr">
            <a:solidFill>
              <a:srgbClr val="00B0F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332" tIns="45664" rIns="91332" bIns="45664" anchor="ctr"/>
          <a:lstStyle>
            <a:lvl1pPr marL="266700" indent="-266700">
              <a:lnSpc>
                <a:spcPct val="105000"/>
              </a:lnSpc>
              <a:spcBef>
                <a:spcPct val="20000"/>
              </a:spcBef>
              <a:buClr>
                <a:srgbClr val="990000"/>
              </a:buClr>
              <a:buSzPct val="6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1pPr>
            <a:lvl2pPr marL="742950" indent="-285750">
              <a:lnSpc>
                <a:spcPct val="105000"/>
              </a:lnSpc>
              <a:spcBef>
                <a:spcPct val="20000"/>
              </a:spcBef>
              <a:buClr>
                <a:schemeClr val="tx1"/>
              </a:buClr>
              <a:buFont typeface="FrutigerNext LT Regular"/>
              <a:buChar char="›"/>
              <a:defRPr sz="15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2pPr>
            <a:lvl3pPr marL="1143000" indent="-228600">
              <a:lnSpc>
                <a:spcPct val="105000"/>
              </a:lnSpc>
              <a:spcBef>
                <a:spcPct val="20000"/>
              </a:spcBef>
              <a:buFont typeface="FrutigerNext LT Light"/>
              <a:buChar char="»"/>
              <a:defRPr sz="1400">
                <a:solidFill>
                  <a:schemeClr val="tx1"/>
                </a:solidFill>
                <a:latin typeface="FrutigerNext LT Light"/>
                <a:ea typeface="SimSun" panose="02010600030101010101" pitchFamily="2" charset="-122"/>
              </a:defRPr>
            </a:lvl3pPr>
            <a:lvl4pPr marL="1600200" indent="-228600">
              <a:lnSpc>
                <a:spcPct val="105000"/>
              </a:lnSpc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4pPr>
            <a:lvl5pPr marL="2057400" indent="-228600">
              <a:lnSpc>
                <a:spcPct val="105000"/>
              </a:lnSpc>
              <a:spcBef>
                <a:spcPct val="20000"/>
              </a:spcBef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5pPr>
            <a:lvl6pPr marL="25146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6pPr>
            <a:lvl7pPr marL="29718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7pPr>
            <a:lvl8pPr marL="34290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8pPr>
            <a:lvl9pPr marL="38862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Sector 3 No E-tilt </a:t>
            </a:r>
            <a:endParaRPr lang="en-MY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588" name="Rectangle 32">
            <a:extLst>
              <a:ext uri="{FF2B5EF4-FFF2-40B4-BE49-F238E27FC236}">
                <a16:creationId xmlns:a16="http://schemas.microsoft.com/office/drawing/2014/main" id="{75F44D11-46AD-4F0A-37A5-67B2CF989F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128713"/>
            <a:ext cx="2743200" cy="2209800"/>
          </a:xfrm>
          <a:prstGeom prst="rect">
            <a:avLst/>
          </a:prstGeom>
          <a:noFill/>
          <a:ln w="19050" algn="ctr">
            <a:solidFill>
              <a:srgbClr val="00B0F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332" tIns="45664" rIns="91332" bIns="45664" anchor="ctr"/>
          <a:lstStyle>
            <a:lvl1pPr marL="266700" indent="-266700">
              <a:lnSpc>
                <a:spcPct val="105000"/>
              </a:lnSpc>
              <a:spcBef>
                <a:spcPct val="20000"/>
              </a:spcBef>
              <a:buClr>
                <a:srgbClr val="990000"/>
              </a:buClr>
              <a:buSzPct val="6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1pPr>
            <a:lvl2pPr marL="742950" indent="-285750">
              <a:lnSpc>
                <a:spcPct val="105000"/>
              </a:lnSpc>
              <a:spcBef>
                <a:spcPct val="20000"/>
              </a:spcBef>
              <a:buClr>
                <a:schemeClr val="tx1"/>
              </a:buClr>
              <a:buFont typeface="FrutigerNext LT Regular"/>
              <a:buChar char="›"/>
              <a:defRPr sz="15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2pPr>
            <a:lvl3pPr marL="1143000" indent="-228600">
              <a:lnSpc>
                <a:spcPct val="105000"/>
              </a:lnSpc>
              <a:spcBef>
                <a:spcPct val="20000"/>
              </a:spcBef>
              <a:buFont typeface="FrutigerNext LT Light"/>
              <a:buChar char="»"/>
              <a:defRPr sz="1400">
                <a:solidFill>
                  <a:schemeClr val="tx1"/>
                </a:solidFill>
                <a:latin typeface="FrutigerNext LT Light"/>
                <a:ea typeface="SimSun" panose="02010600030101010101" pitchFamily="2" charset="-122"/>
              </a:defRPr>
            </a:lvl3pPr>
            <a:lvl4pPr marL="1600200" indent="-228600">
              <a:lnSpc>
                <a:spcPct val="105000"/>
              </a:lnSpc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4pPr>
            <a:lvl5pPr marL="2057400" indent="-228600">
              <a:lnSpc>
                <a:spcPct val="105000"/>
              </a:lnSpc>
              <a:spcBef>
                <a:spcPct val="20000"/>
              </a:spcBef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5pPr>
            <a:lvl6pPr marL="25146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6pPr>
            <a:lvl7pPr marL="29718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7pPr>
            <a:lvl8pPr marL="34290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8pPr>
            <a:lvl9pPr marL="38862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Sector 1 M-tilt Photo</a:t>
            </a:r>
            <a:endParaRPr lang="en-MY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589" name="Rectangle 33">
            <a:extLst>
              <a:ext uri="{FF2B5EF4-FFF2-40B4-BE49-F238E27FC236}">
                <a16:creationId xmlns:a16="http://schemas.microsoft.com/office/drawing/2014/main" id="{C9570256-76AE-8A3F-5566-EE052C5FE6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1128713"/>
            <a:ext cx="2743200" cy="2209800"/>
          </a:xfrm>
          <a:prstGeom prst="rect">
            <a:avLst/>
          </a:prstGeom>
          <a:noFill/>
          <a:ln w="19050" algn="ctr">
            <a:solidFill>
              <a:srgbClr val="00B0F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332" tIns="45664" rIns="91332" bIns="45664" anchor="ctr"/>
          <a:lstStyle>
            <a:lvl1pPr marL="266700" indent="-266700">
              <a:lnSpc>
                <a:spcPct val="105000"/>
              </a:lnSpc>
              <a:spcBef>
                <a:spcPct val="20000"/>
              </a:spcBef>
              <a:buClr>
                <a:srgbClr val="990000"/>
              </a:buClr>
              <a:buSzPct val="6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1pPr>
            <a:lvl2pPr marL="742950" indent="-285750">
              <a:lnSpc>
                <a:spcPct val="105000"/>
              </a:lnSpc>
              <a:spcBef>
                <a:spcPct val="20000"/>
              </a:spcBef>
              <a:buClr>
                <a:schemeClr val="tx1"/>
              </a:buClr>
              <a:buFont typeface="FrutigerNext LT Regular"/>
              <a:buChar char="›"/>
              <a:defRPr sz="15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2pPr>
            <a:lvl3pPr marL="1143000" indent="-228600">
              <a:lnSpc>
                <a:spcPct val="105000"/>
              </a:lnSpc>
              <a:spcBef>
                <a:spcPct val="20000"/>
              </a:spcBef>
              <a:buFont typeface="FrutigerNext LT Light"/>
              <a:buChar char="»"/>
              <a:defRPr sz="1400">
                <a:solidFill>
                  <a:schemeClr val="tx1"/>
                </a:solidFill>
                <a:latin typeface="FrutigerNext LT Light"/>
                <a:ea typeface="SimSun" panose="02010600030101010101" pitchFamily="2" charset="-122"/>
              </a:defRPr>
            </a:lvl3pPr>
            <a:lvl4pPr marL="1600200" indent="-228600">
              <a:lnSpc>
                <a:spcPct val="105000"/>
              </a:lnSpc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4pPr>
            <a:lvl5pPr marL="2057400" indent="-228600">
              <a:lnSpc>
                <a:spcPct val="105000"/>
              </a:lnSpc>
              <a:spcBef>
                <a:spcPct val="20000"/>
              </a:spcBef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5pPr>
            <a:lvl6pPr marL="25146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6pPr>
            <a:lvl7pPr marL="29718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7pPr>
            <a:lvl8pPr marL="34290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8pPr>
            <a:lvl9pPr marL="38862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Sector 2 M-tilt Photo</a:t>
            </a:r>
            <a:endParaRPr lang="en-MY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590" name="Rectangle 34">
            <a:extLst>
              <a:ext uri="{FF2B5EF4-FFF2-40B4-BE49-F238E27FC236}">
                <a16:creationId xmlns:a16="http://schemas.microsoft.com/office/drawing/2014/main" id="{6321649F-EFD1-5D7E-0780-2EE9DB4640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128713"/>
            <a:ext cx="2730500" cy="2209800"/>
          </a:xfrm>
          <a:prstGeom prst="rect">
            <a:avLst/>
          </a:prstGeom>
          <a:noFill/>
          <a:ln w="19050" algn="ctr">
            <a:solidFill>
              <a:srgbClr val="00B0F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332" tIns="45664" rIns="91332" bIns="45664" anchor="ctr"/>
          <a:lstStyle>
            <a:lvl1pPr marL="266700" indent="-266700">
              <a:lnSpc>
                <a:spcPct val="105000"/>
              </a:lnSpc>
              <a:spcBef>
                <a:spcPct val="20000"/>
              </a:spcBef>
              <a:buClr>
                <a:srgbClr val="990000"/>
              </a:buClr>
              <a:buSzPct val="6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1pPr>
            <a:lvl2pPr marL="742950" indent="-285750">
              <a:lnSpc>
                <a:spcPct val="105000"/>
              </a:lnSpc>
              <a:spcBef>
                <a:spcPct val="20000"/>
              </a:spcBef>
              <a:buClr>
                <a:schemeClr val="tx1"/>
              </a:buClr>
              <a:buFont typeface="FrutigerNext LT Regular"/>
              <a:buChar char="›"/>
              <a:defRPr sz="15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2pPr>
            <a:lvl3pPr marL="1143000" indent="-228600">
              <a:lnSpc>
                <a:spcPct val="105000"/>
              </a:lnSpc>
              <a:spcBef>
                <a:spcPct val="20000"/>
              </a:spcBef>
              <a:buFont typeface="FrutigerNext LT Light"/>
              <a:buChar char="»"/>
              <a:defRPr sz="1400">
                <a:solidFill>
                  <a:schemeClr val="tx1"/>
                </a:solidFill>
                <a:latin typeface="FrutigerNext LT Light"/>
                <a:ea typeface="SimSun" panose="02010600030101010101" pitchFamily="2" charset="-122"/>
              </a:defRPr>
            </a:lvl3pPr>
            <a:lvl4pPr marL="1600200" indent="-228600">
              <a:lnSpc>
                <a:spcPct val="105000"/>
              </a:lnSpc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4pPr>
            <a:lvl5pPr marL="2057400" indent="-228600">
              <a:lnSpc>
                <a:spcPct val="105000"/>
              </a:lnSpc>
              <a:spcBef>
                <a:spcPct val="20000"/>
              </a:spcBef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5pPr>
            <a:lvl6pPr marL="25146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6pPr>
            <a:lvl7pPr marL="29718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7pPr>
            <a:lvl8pPr marL="34290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8pPr>
            <a:lvl9pPr marL="38862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Sector 3 M-tilt Photo</a:t>
            </a:r>
            <a:endParaRPr lang="en-MY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2784086"/>
      </p:ext>
    </p:extLst>
  </p:cSld>
  <p:clrMapOvr>
    <a:masterClrMapping/>
  </p:clrMapOvr>
  <p:transition advClick="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6">
            <a:extLst>
              <a:ext uri="{FF2B5EF4-FFF2-40B4-BE49-F238E27FC236}">
                <a16:creationId xmlns:a16="http://schemas.microsoft.com/office/drawing/2014/main" id="{647441B8-9981-3252-1176-DDD319577F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28600"/>
            <a:ext cx="7969250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ct val="105000"/>
              </a:lnSpc>
              <a:spcBef>
                <a:spcPct val="20000"/>
              </a:spcBef>
              <a:buClr>
                <a:srgbClr val="990000"/>
              </a:buClr>
              <a:buSzPct val="6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1pPr>
            <a:lvl2pPr marL="742950" indent="-285750">
              <a:lnSpc>
                <a:spcPct val="105000"/>
              </a:lnSpc>
              <a:spcBef>
                <a:spcPct val="20000"/>
              </a:spcBef>
              <a:buClr>
                <a:schemeClr val="tx1"/>
              </a:buClr>
              <a:buFont typeface="FrutigerNext LT Regular"/>
              <a:buChar char="›"/>
              <a:defRPr sz="15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2pPr>
            <a:lvl3pPr marL="1143000" indent="-228600">
              <a:lnSpc>
                <a:spcPct val="105000"/>
              </a:lnSpc>
              <a:spcBef>
                <a:spcPct val="20000"/>
              </a:spcBef>
              <a:buFont typeface="FrutigerNext LT Light"/>
              <a:buChar char="»"/>
              <a:defRPr sz="1400">
                <a:solidFill>
                  <a:schemeClr val="tx1"/>
                </a:solidFill>
                <a:latin typeface="FrutigerNext LT Light"/>
                <a:ea typeface="SimSun" panose="02010600030101010101" pitchFamily="2" charset="-122"/>
              </a:defRPr>
            </a:lvl3pPr>
            <a:lvl4pPr marL="1600200" indent="-228600">
              <a:lnSpc>
                <a:spcPct val="105000"/>
              </a:lnSpc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4pPr>
            <a:lvl5pPr marL="2057400" indent="-228600">
              <a:lnSpc>
                <a:spcPct val="105000"/>
              </a:lnSpc>
              <a:spcBef>
                <a:spcPct val="20000"/>
              </a:spcBef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5pPr>
            <a:lvl6pPr marL="25146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6pPr>
            <a:lvl7pPr marL="29718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7pPr>
            <a:lvl8pPr marL="34290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8pPr>
            <a:lvl9pPr marL="38862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800" dirty="0">
                <a:solidFill>
                  <a:srgbClr val="99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Mechanical Tilt [AOR]</a:t>
            </a:r>
          </a:p>
        </p:txBody>
      </p:sp>
      <p:sp>
        <p:nvSpPr>
          <p:cNvPr id="24579" name="TextBox 13">
            <a:extLst>
              <a:ext uri="{FF2B5EF4-FFF2-40B4-BE49-F238E27FC236}">
                <a16:creationId xmlns:a16="http://schemas.microsoft.com/office/drawing/2014/main" id="{70E756EA-6F69-6877-2ACE-AE37F280D4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38200"/>
            <a:ext cx="3124200" cy="26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05000"/>
              </a:lnSpc>
              <a:spcBef>
                <a:spcPct val="20000"/>
              </a:spcBef>
              <a:buClr>
                <a:srgbClr val="990000"/>
              </a:buClr>
              <a:buSzPct val="6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1pPr>
            <a:lvl2pPr marL="742950" indent="-285750">
              <a:lnSpc>
                <a:spcPct val="105000"/>
              </a:lnSpc>
              <a:spcBef>
                <a:spcPct val="20000"/>
              </a:spcBef>
              <a:buClr>
                <a:schemeClr val="tx1"/>
              </a:buClr>
              <a:buFont typeface="FrutigerNext LT Regular"/>
              <a:buChar char="›"/>
              <a:defRPr sz="15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2pPr>
            <a:lvl3pPr marL="1143000" indent="-228600">
              <a:lnSpc>
                <a:spcPct val="105000"/>
              </a:lnSpc>
              <a:spcBef>
                <a:spcPct val="20000"/>
              </a:spcBef>
              <a:buFont typeface="FrutigerNext LT Light"/>
              <a:buChar char="»"/>
              <a:defRPr sz="1400">
                <a:solidFill>
                  <a:schemeClr val="tx1"/>
                </a:solidFill>
                <a:latin typeface="FrutigerNext LT Light"/>
                <a:ea typeface="SimSun" panose="02010600030101010101" pitchFamily="2" charset="-122"/>
              </a:defRPr>
            </a:lvl3pPr>
            <a:lvl4pPr marL="1600200" indent="-228600">
              <a:lnSpc>
                <a:spcPct val="105000"/>
              </a:lnSpc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4pPr>
            <a:lvl5pPr marL="2057400" indent="-228600">
              <a:lnSpc>
                <a:spcPct val="105000"/>
              </a:lnSpc>
              <a:spcBef>
                <a:spcPct val="20000"/>
              </a:spcBef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5pPr>
            <a:lvl6pPr marL="25146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6pPr>
            <a:lvl7pPr marL="29718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7pPr>
            <a:lvl8pPr marL="34290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8pPr>
            <a:lvl9pPr marL="38862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M-Tilt SEC 1: 3</a:t>
            </a:r>
            <a:endParaRPr lang="en-US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580" name="TextBox 14">
            <a:extLst>
              <a:ext uri="{FF2B5EF4-FFF2-40B4-BE49-F238E27FC236}">
                <a16:creationId xmlns:a16="http://schemas.microsoft.com/office/drawing/2014/main" id="{0E1191F4-C9F9-9025-5292-DF8FF21128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838200"/>
            <a:ext cx="2743200" cy="26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05000"/>
              </a:lnSpc>
              <a:spcBef>
                <a:spcPct val="20000"/>
              </a:spcBef>
              <a:buClr>
                <a:srgbClr val="990000"/>
              </a:buClr>
              <a:buSzPct val="6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1pPr>
            <a:lvl2pPr marL="742950" indent="-285750">
              <a:lnSpc>
                <a:spcPct val="105000"/>
              </a:lnSpc>
              <a:spcBef>
                <a:spcPct val="20000"/>
              </a:spcBef>
              <a:buClr>
                <a:schemeClr val="tx1"/>
              </a:buClr>
              <a:buFont typeface="FrutigerNext LT Regular"/>
              <a:buChar char="›"/>
              <a:defRPr sz="15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2pPr>
            <a:lvl3pPr marL="1143000" indent="-228600">
              <a:lnSpc>
                <a:spcPct val="105000"/>
              </a:lnSpc>
              <a:spcBef>
                <a:spcPct val="20000"/>
              </a:spcBef>
              <a:buFont typeface="FrutigerNext LT Light"/>
              <a:buChar char="»"/>
              <a:defRPr sz="1400">
                <a:solidFill>
                  <a:schemeClr val="tx1"/>
                </a:solidFill>
                <a:latin typeface="FrutigerNext LT Light"/>
                <a:ea typeface="SimSun" panose="02010600030101010101" pitchFamily="2" charset="-122"/>
              </a:defRPr>
            </a:lvl3pPr>
            <a:lvl4pPr marL="1600200" indent="-228600">
              <a:lnSpc>
                <a:spcPct val="105000"/>
              </a:lnSpc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4pPr>
            <a:lvl5pPr marL="2057400" indent="-228600">
              <a:lnSpc>
                <a:spcPct val="105000"/>
              </a:lnSpc>
              <a:spcBef>
                <a:spcPct val="20000"/>
              </a:spcBef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5pPr>
            <a:lvl6pPr marL="25146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6pPr>
            <a:lvl7pPr marL="29718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7pPr>
            <a:lvl8pPr marL="34290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8pPr>
            <a:lvl9pPr marL="38862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M-Tilt SEC 2: 2</a:t>
            </a:r>
            <a:endParaRPr lang="en-US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581" name="TextBox 13">
            <a:extLst>
              <a:ext uri="{FF2B5EF4-FFF2-40B4-BE49-F238E27FC236}">
                <a16:creationId xmlns:a16="http://schemas.microsoft.com/office/drawing/2014/main" id="{D6E655B5-E917-AB38-8B4B-FDC18AE83F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465513"/>
            <a:ext cx="3124200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05000"/>
              </a:lnSpc>
              <a:spcBef>
                <a:spcPct val="20000"/>
              </a:spcBef>
              <a:buClr>
                <a:srgbClr val="990000"/>
              </a:buClr>
              <a:buSzPct val="6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1pPr>
            <a:lvl2pPr marL="742950" indent="-285750">
              <a:lnSpc>
                <a:spcPct val="105000"/>
              </a:lnSpc>
              <a:spcBef>
                <a:spcPct val="20000"/>
              </a:spcBef>
              <a:buClr>
                <a:schemeClr val="tx1"/>
              </a:buClr>
              <a:buFont typeface="FrutigerNext LT Regular"/>
              <a:buChar char="›"/>
              <a:defRPr sz="15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2pPr>
            <a:lvl3pPr marL="1143000" indent="-228600">
              <a:lnSpc>
                <a:spcPct val="105000"/>
              </a:lnSpc>
              <a:spcBef>
                <a:spcPct val="20000"/>
              </a:spcBef>
              <a:buFont typeface="FrutigerNext LT Light"/>
              <a:buChar char="»"/>
              <a:defRPr sz="1400">
                <a:solidFill>
                  <a:schemeClr val="tx1"/>
                </a:solidFill>
                <a:latin typeface="FrutigerNext LT Light"/>
                <a:ea typeface="SimSun" panose="02010600030101010101" pitchFamily="2" charset="-122"/>
              </a:defRPr>
            </a:lvl3pPr>
            <a:lvl4pPr marL="1600200" indent="-228600">
              <a:lnSpc>
                <a:spcPct val="105000"/>
              </a:lnSpc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4pPr>
            <a:lvl5pPr marL="2057400" indent="-228600">
              <a:lnSpc>
                <a:spcPct val="105000"/>
              </a:lnSpc>
              <a:spcBef>
                <a:spcPct val="20000"/>
              </a:spcBef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5pPr>
            <a:lvl6pPr marL="25146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6pPr>
            <a:lvl7pPr marL="29718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7pPr>
            <a:lvl8pPr marL="34290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8pPr>
            <a:lvl9pPr marL="38862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E-Tilt SEC 1:2  </a:t>
            </a:r>
            <a:endParaRPr lang="en-US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582" name="TextBox 13">
            <a:extLst>
              <a:ext uri="{FF2B5EF4-FFF2-40B4-BE49-F238E27FC236}">
                <a16:creationId xmlns:a16="http://schemas.microsoft.com/office/drawing/2014/main" id="{6AD73729-C470-968E-27E7-947B52D72F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7988" y="3465513"/>
            <a:ext cx="3124200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05000"/>
              </a:lnSpc>
              <a:spcBef>
                <a:spcPct val="20000"/>
              </a:spcBef>
              <a:buClr>
                <a:srgbClr val="990000"/>
              </a:buClr>
              <a:buSzPct val="6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1pPr>
            <a:lvl2pPr marL="742950" indent="-285750">
              <a:lnSpc>
                <a:spcPct val="105000"/>
              </a:lnSpc>
              <a:spcBef>
                <a:spcPct val="20000"/>
              </a:spcBef>
              <a:buClr>
                <a:schemeClr val="tx1"/>
              </a:buClr>
              <a:buFont typeface="FrutigerNext LT Regular"/>
              <a:buChar char="›"/>
              <a:defRPr sz="15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2pPr>
            <a:lvl3pPr marL="1143000" indent="-228600">
              <a:lnSpc>
                <a:spcPct val="105000"/>
              </a:lnSpc>
              <a:spcBef>
                <a:spcPct val="20000"/>
              </a:spcBef>
              <a:buFont typeface="FrutigerNext LT Light"/>
              <a:buChar char="»"/>
              <a:defRPr sz="1400">
                <a:solidFill>
                  <a:schemeClr val="tx1"/>
                </a:solidFill>
                <a:latin typeface="FrutigerNext LT Light"/>
                <a:ea typeface="SimSun" panose="02010600030101010101" pitchFamily="2" charset="-122"/>
              </a:defRPr>
            </a:lvl3pPr>
            <a:lvl4pPr marL="1600200" indent="-228600">
              <a:lnSpc>
                <a:spcPct val="105000"/>
              </a:lnSpc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4pPr>
            <a:lvl5pPr marL="2057400" indent="-228600">
              <a:lnSpc>
                <a:spcPct val="105000"/>
              </a:lnSpc>
              <a:spcBef>
                <a:spcPct val="20000"/>
              </a:spcBef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5pPr>
            <a:lvl6pPr marL="25146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6pPr>
            <a:lvl7pPr marL="29718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7pPr>
            <a:lvl8pPr marL="34290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8pPr>
            <a:lvl9pPr marL="38862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E-Tilt SEC 2:2  </a:t>
            </a:r>
            <a:endParaRPr lang="en-US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583" name="TextBox 14">
            <a:extLst>
              <a:ext uri="{FF2B5EF4-FFF2-40B4-BE49-F238E27FC236}">
                <a16:creationId xmlns:a16="http://schemas.microsoft.com/office/drawing/2014/main" id="{65F6C0F2-5C9D-6C39-33BB-03901E0BDA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838200"/>
            <a:ext cx="2743200" cy="26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05000"/>
              </a:lnSpc>
              <a:spcBef>
                <a:spcPct val="20000"/>
              </a:spcBef>
              <a:buClr>
                <a:srgbClr val="990000"/>
              </a:buClr>
              <a:buSzPct val="6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1pPr>
            <a:lvl2pPr marL="742950" indent="-285750">
              <a:lnSpc>
                <a:spcPct val="105000"/>
              </a:lnSpc>
              <a:spcBef>
                <a:spcPct val="20000"/>
              </a:spcBef>
              <a:buClr>
                <a:schemeClr val="tx1"/>
              </a:buClr>
              <a:buFont typeface="FrutigerNext LT Regular"/>
              <a:buChar char="›"/>
              <a:defRPr sz="15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2pPr>
            <a:lvl3pPr marL="1143000" indent="-228600">
              <a:lnSpc>
                <a:spcPct val="105000"/>
              </a:lnSpc>
              <a:spcBef>
                <a:spcPct val="20000"/>
              </a:spcBef>
              <a:buFont typeface="FrutigerNext LT Light"/>
              <a:buChar char="»"/>
              <a:defRPr sz="1400">
                <a:solidFill>
                  <a:schemeClr val="tx1"/>
                </a:solidFill>
                <a:latin typeface="FrutigerNext LT Light"/>
                <a:ea typeface="SimSun" panose="02010600030101010101" pitchFamily="2" charset="-122"/>
              </a:defRPr>
            </a:lvl3pPr>
            <a:lvl4pPr marL="1600200" indent="-228600">
              <a:lnSpc>
                <a:spcPct val="105000"/>
              </a:lnSpc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4pPr>
            <a:lvl5pPr marL="2057400" indent="-228600">
              <a:lnSpc>
                <a:spcPct val="105000"/>
              </a:lnSpc>
              <a:spcBef>
                <a:spcPct val="20000"/>
              </a:spcBef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5pPr>
            <a:lvl6pPr marL="25146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6pPr>
            <a:lvl7pPr marL="29718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7pPr>
            <a:lvl8pPr marL="34290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8pPr>
            <a:lvl9pPr marL="38862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M-Tilt SEC 3:1</a:t>
            </a:r>
            <a:endParaRPr lang="en-US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584" name="TextBox 13">
            <a:extLst>
              <a:ext uri="{FF2B5EF4-FFF2-40B4-BE49-F238E27FC236}">
                <a16:creationId xmlns:a16="http://schemas.microsoft.com/office/drawing/2014/main" id="{B17F461E-380B-B01B-6AE8-DFB9046126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8363" y="3465513"/>
            <a:ext cx="3124200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05000"/>
              </a:lnSpc>
              <a:spcBef>
                <a:spcPct val="20000"/>
              </a:spcBef>
              <a:buClr>
                <a:srgbClr val="990000"/>
              </a:buClr>
              <a:buSzPct val="6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1pPr>
            <a:lvl2pPr marL="742950" indent="-285750">
              <a:lnSpc>
                <a:spcPct val="105000"/>
              </a:lnSpc>
              <a:spcBef>
                <a:spcPct val="20000"/>
              </a:spcBef>
              <a:buClr>
                <a:schemeClr val="tx1"/>
              </a:buClr>
              <a:buFont typeface="FrutigerNext LT Regular"/>
              <a:buChar char="›"/>
              <a:defRPr sz="15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2pPr>
            <a:lvl3pPr marL="1143000" indent="-228600">
              <a:lnSpc>
                <a:spcPct val="105000"/>
              </a:lnSpc>
              <a:spcBef>
                <a:spcPct val="20000"/>
              </a:spcBef>
              <a:buFont typeface="FrutigerNext LT Light"/>
              <a:buChar char="»"/>
              <a:defRPr sz="1400">
                <a:solidFill>
                  <a:schemeClr val="tx1"/>
                </a:solidFill>
                <a:latin typeface="FrutigerNext LT Light"/>
                <a:ea typeface="SimSun" panose="02010600030101010101" pitchFamily="2" charset="-122"/>
              </a:defRPr>
            </a:lvl3pPr>
            <a:lvl4pPr marL="1600200" indent="-228600">
              <a:lnSpc>
                <a:spcPct val="105000"/>
              </a:lnSpc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4pPr>
            <a:lvl5pPr marL="2057400" indent="-228600">
              <a:lnSpc>
                <a:spcPct val="105000"/>
              </a:lnSpc>
              <a:spcBef>
                <a:spcPct val="20000"/>
              </a:spcBef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5pPr>
            <a:lvl6pPr marL="25146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6pPr>
            <a:lvl7pPr marL="29718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7pPr>
            <a:lvl8pPr marL="34290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8pPr>
            <a:lvl9pPr marL="38862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E-Tilt SEC 3:2  </a:t>
            </a:r>
            <a:endParaRPr lang="en-US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585" name="Rectangle 21">
            <a:extLst>
              <a:ext uri="{FF2B5EF4-FFF2-40B4-BE49-F238E27FC236}">
                <a16:creationId xmlns:a16="http://schemas.microsoft.com/office/drawing/2014/main" id="{2E152300-C416-B635-719D-E09BA32F9F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733800"/>
            <a:ext cx="2743200" cy="2209800"/>
          </a:xfrm>
          <a:prstGeom prst="rect">
            <a:avLst/>
          </a:prstGeom>
          <a:noFill/>
          <a:ln w="19050" algn="ctr">
            <a:solidFill>
              <a:srgbClr val="00B0F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332" tIns="45664" rIns="91332" bIns="45664" anchor="ctr"/>
          <a:lstStyle>
            <a:lvl1pPr marL="266700" indent="-266700">
              <a:lnSpc>
                <a:spcPct val="105000"/>
              </a:lnSpc>
              <a:spcBef>
                <a:spcPct val="20000"/>
              </a:spcBef>
              <a:buClr>
                <a:srgbClr val="990000"/>
              </a:buClr>
              <a:buSzPct val="6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1pPr>
            <a:lvl2pPr marL="742950" indent="-285750">
              <a:lnSpc>
                <a:spcPct val="105000"/>
              </a:lnSpc>
              <a:spcBef>
                <a:spcPct val="20000"/>
              </a:spcBef>
              <a:buClr>
                <a:schemeClr val="tx1"/>
              </a:buClr>
              <a:buFont typeface="FrutigerNext LT Regular"/>
              <a:buChar char="›"/>
              <a:defRPr sz="15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2pPr>
            <a:lvl3pPr marL="1143000" indent="-228600">
              <a:lnSpc>
                <a:spcPct val="105000"/>
              </a:lnSpc>
              <a:spcBef>
                <a:spcPct val="20000"/>
              </a:spcBef>
              <a:buFont typeface="FrutigerNext LT Light"/>
              <a:buChar char="»"/>
              <a:defRPr sz="1400">
                <a:solidFill>
                  <a:schemeClr val="tx1"/>
                </a:solidFill>
                <a:latin typeface="FrutigerNext LT Light"/>
                <a:ea typeface="SimSun" panose="02010600030101010101" pitchFamily="2" charset="-122"/>
              </a:defRPr>
            </a:lvl3pPr>
            <a:lvl4pPr marL="1600200" indent="-228600">
              <a:lnSpc>
                <a:spcPct val="105000"/>
              </a:lnSpc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4pPr>
            <a:lvl5pPr marL="2057400" indent="-228600">
              <a:lnSpc>
                <a:spcPct val="105000"/>
              </a:lnSpc>
              <a:spcBef>
                <a:spcPct val="20000"/>
              </a:spcBef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5pPr>
            <a:lvl6pPr marL="25146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6pPr>
            <a:lvl7pPr marL="29718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7pPr>
            <a:lvl8pPr marL="34290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8pPr>
            <a:lvl9pPr marL="38862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Sector 1 No E-tilt </a:t>
            </a:r>
            <a:endParaRPr lang="en-MY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586" name="Rectangle 22">
            <a:extLst>
              <a:ext uri="{FF2B5EF4-FFF2-40B4-BE49-F238E27FC236}">
                <a16:creationId xmlns:a16="http://schemas.microsoft.com/office/drawing/2014/main" id="{6DA7B2AB-470B-6BAC-F06A-85E3EF256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3733800"/>
            <a:ext cx="2743200" cy="2209800"/>
          </a:xfrm>
          <a:prstGeom prst="rect">
            <a:avLst/>
          </a:prstGeom>
          <a:noFill/>
          <a:ln w="19050" algn="ctr">
            <a:solidFill>
              <a:srgbClr val="00B0F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332" tIns="45664" rIns="91332" bIns="45664" anchor="ctr"/>
          <a:lstStyle>
            <a:lvl1pPr marL="266700" indent="-266700">
              <a:lnSpc>
                <a:spcPct val="105000"/>
              </a:lnSpc>
              <a:spcBef>
                <a:spcPct val="20000"/>
              </a:spcBef>
              <a:buClr>
                <a:srgbClr val="990000"/>
              </a:buClr>
              <a:buSzPct val="6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1pPr>
            <a:lvl2pPr marL="742950" indent="-285750">
              <a:lnSpc>
                <a:spcPct val="105000"/>
              </a:lnSpc>
              <a:spcBef>
                <a:spcPct val="20000"/>
              </a:spcBef>
              <a:buClr>
                <a:schemeClr val="tx1"/>
              </a:buClr>
              <a:buFont typeface="FrutigerNext LT Regular"/>
              <a:buChar char="›"/>
              <a:defRPr sz="15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2pPr>
            <a:lvl3pPr marL="1143000" indent="-228600">
              <a:lnSpc>
                <a:spcPct val="105000"/>
              </a:lnSpc>
              <a:spcBef>
                <a:spcPct val="20000"/>
              </a:spcBef>
              <a:buFont typeface="FrutigerNext LT Light"/>
              <a:buChar char="»"/>
              <a:defRPr sz="1400">
                <a:solidFill>
                  <a:schemeClr val="tx1"/>
                </a:solidFill>
                <a:latin typeface="FrutigerNext LT Light"/>
                <a:ea typeface="SimSun" panose="02010600030101010101" pitchFamily="2" charset="-122"/>
              </a:defRPr>
            </a:lvl3pPr>
            <a:lvl4pPr marL="1600200" indent="-228600">
              <a:lnSpc>
                <a:spcPct val="105000"/>
              </a:lnSpc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4pPr>
            <a:lvl5pPr marL="2057400" indent="-228600">
              <a:lnSpc>
                <a:spcPct val="105000"/>
              </a:lnSpc>
              <a:spcBef>
                <a:spcPct val="20000"/>
              </a:spcBef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5pPr>
            <a:lvl6pPr marL="25146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6pPr>
            <a:lvl7pPr marL="29718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7pPr>
            <a:lvl8pPr marL="34290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8pPr>
            <a:lvl9pPr marL="38862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Sector 2 No E-tilt </a:t>
            </a:r>
            <a:endParaRPr lang="en-MY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587" name="Rectangle 23">
            <a:extLst>
              <a:ext uri="{FF2B5EF4-FFF2-40B4-BE49-F238E27FC236}">
                <a16:creationId xmlns:a16="http://schemas.microsoft.com/office/drawing/2014/main" id="{CB36967C-6D73-F545-AB41-7CBCEC40F9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733800"/>
            <a:ext cx="2730500" cy="2209800"/>
          </a:xfrm>
          <a:prstGeom prst="rect">
            <a:avLst/>
          </a:prstGeom>
          <a:noFill/>
          <a:ln w="19050" algn="ctr">
            <a:solidFill>
              <a:srgbClr val="00B0F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332" tIns="45664" rIns="91332" bIns="45664" anchor="ctr"/>
          <a:lstStyle>
            <a:lvl1pPr marL="266700" indent="-266700">
              <a:lnSpc>
                <a:spcPct val="105000"/>
              </a:lnSpc>
              <a:spcBef>
                <a:spcPct val="20000"/>
              </a:spcBef>
              <a:buClr>
                <a:srgbClr val="990000"/>
              </a:buClr>
              <a:buSzPct val="6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1pPr>
            <a:lvl2pPr marL="742950" indent="-285750">
              <a:lnSpc>
                <a:spcPct val="105000"/>
              </a:lnSpc>
              <a:spcBef>
                <a:spcPct val="20000"/>
              </a:spcBef>
              <a:buClr>
                <a:schemeClr val="tx1"/>
              </a:buClr>
              <a:buFont typeface="FrutigerNext LT Regular"/>
              <a:buChar char="›"/>
              <a:defRPr sz="15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2pPr>
            <a:lvl3pPr marL="1143000" indent="-228600">
              <a:lnSpc>
                <a:spcPct val="105000"/>
              </a:lnSpc>
              <a:spcBef>
                <a:spcPct val="20000"/>
              </a:spcBef>
              <a:buFont typeface="FrutigerNext LT Light"/>
              <a:buChar char="»"/>
              <a:defRPr sz="1400">
                <a:solidFill>
                  <a:schemeClr val="tx1"/>
                </a:solidFill>
                <a:latin typeface="FrutigerNext LT Light"/>
                <a:ea typeface="SimSun" panose="02010600030101010101" pitchFamily="2" charset="-122"/>
              </a:defRPr>
            </a:lvl3pPr>
            <a:lvl4pPr marL="1600200" indent="-228600">
              <a:lnSpc>
                <a:spcPct val="105000"/>
              </a:lnSpc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4pPr>
            <a:lvl5pPr marL="2057400" indent="-228600">
              <a:lnSpc>
                <a:spcPct val="105000"/>
              </a:lnSpc>
              <a:spcBef>
                <a:spcPct val="20000"/>
              </a:spcBef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5pPr>
            <a:lvl6pPr marL="25146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6pPr>
            <a:lvl7pPr marL="29718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7pPr>
            <a:lvl8pPr marL="34290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8pPr>
            <a:lvl9pPr marL="38862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Sector 3 No E-tilt </a:t>
            </a:r>
            <a:endParaRPr lang="en-MY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588" name="Rectangle 32">
            <a:extLst>
              <a:ext uri="{FF2B5EF4-FFF2-40B4-BE49-F238E27FC236}">
                <a16:creationId xmlns:a16="http://schemas.microsoft.com/office/drawing/2014/main" id="{75F44D11-46AD-4F0A-37A5-67B2CF989F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128713"/>
            <a:ext cx="2743200" cy="2209800"/>
          </a:xfrm>
          <a:prstGeom prst="rect">
            <a:avLst/>
          </a:prstGeom>
          <a:noFill/>
          <a:ln w="19050" algn="ctr">
            <a:solidFill>
              <a:srgbClr val="00B0F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332" tIns="45664" rIns="91332" bIns="45664" anchor="ctr"/>
          <a:lstStyle>
            <a:lvl1pPr marL="266700" indent="-266700">
              <a:lnSpc>
                <a:spcPct val="105000"/>
              </a:lnSpc>
              <a:spcBef>
                <a:spcPct val="20000"/>
              </a:spcBef>
              <a:buClr>
                <a:srgbClr val="990000"/>
              </a:buClr>
              <a:buSzPct val="6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1pPr>
            <a:lvl2pPr marL="742950" indent="-285750">
              <a:lnSpc>
                <a:spcPct val="105000"/>
              </a:lnSpc>
              <a:spcBef>
                <a:spcPct val="20000"/>
              </a:spcBef>
              <a:buClr>
                <a:schemeClr val="tx1"/>
              </a:buClr>
              <a:buFont typeface="FrutigerNext LT Regular"/>
              <a:buChar char="›"/>
              <a:defRPr sz="15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2pPr>
            <a:lvl3pPr marL="1143000" indent="-228600">
              <a:lnSpc>
                <a:spcPct val="105000"/>
              </a:lnSpc>
              <a:spcBef>
                <a:spcPct val="20000"/>
              </a:spcBef>
              <a:buFont typeface="FrutigerNext LT Light"/>
              <a:buChar char="»"/>
              <a:defRPr sz="1400">
                <a:solidFill>
                  <a:schemeClr val="tx1"/>
                </a:solidFill>
                <a:latin typeface="FrutigerNext LT Light"/>
                <a:ea typeface="SimSun" panose="02010600030101010101" pitchFamily="2" charset="-122"/>
              </a:defRPr>
            </a:lvl3pPr>
            <a:lvl4pPr marL="1600200" indent="-228600">
              <a:lnSpc>
                <a:spcPct val="105000"/>
              </a:lnSpc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4pPr>
            <a:lvl5pPr marL="2057400" indent="-228600">
              <a:lnSpc>
                <a:spcPct val="105000"/>
              </a:lnSpc>
              <a:spcBef>
                <a:spcPct val="20000"/>
              </a:spcBef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5pPr>
            <a:lvl6pPr marL="25146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6pPr>
            <a:lvl7pPr marL="29718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7pPr>
            <a:lvl8pPr marL="34290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8pPr>
            <a:lvl9pPr marL="38862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Sector 1 M-tilt Photo</a:t>
            </a:r>
            <a:endParaRPr lang="en-MY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589" name="Rectangle 33">
            <a:extLst>
              <a:ext uri="{FF2B5EF4-FFF2-40B4-BE49-F238E27FC236}">
                <a16:creationId xmlns:a16="http://schemas.microsoft.com/office/drawing/2014/main" id="{C9570256-76AE-8A3F-5566-EE052C5FE6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1128713"/>
            <a:ext cx="2743200" cy="2209800"/>
          </a:xfrm>
          <a:prstGeom prst="rect">
            <a:avLst/>
          </a:prstGeom>
          <a:noFill/>
          <a:ln w="19050" algn="ctr">
            <a:solidFill>
              <a:srgbClr val="00B0F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332" tIns="45664" rIns="91332" bIns="45664" anchor="ctr"/>
          <a:lstStyle>
            <a:lvl1pPr marL="266700" indent="-266700">
              <a:lnSpc>
                <a:spcPct val="105000"/>
              </a:lnSpc>
              <a:spcBef>
                <a:spcPct val="20000"/>
              </a:spcBef>
              <a:buClr>
                <a:srgbClr val="990000"/>
              </a:buClr>
              <a:buSzPct val="6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1pPr>
            <a:lvl2pPr marL="742950" indent="-285750">
              <a:lnSpc>
                <a:spcPct val="105000"/>
              </a:lnSpc>
              <a:spcBef>
                <a:spcPct val="20000"/>
              </a:spcBef>
              <a:buClr>
                <a:schemeClr val="tx1"/>
              </a:buClr>
              <a:buFont typeface="FrutigerNext LT Regular"/>
              <a:buChar char="›"/>
              <a:defRPr sz="15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2pPr>
            <a:lvl3pPr marL="1143000" indent="-228600">
              <a:lnSpc>
                <a:spcPct val="105000"/>
              </a:lnSpc>
              <a:spcBef>
                <a:spcPct val="20000"/>
              </a:spcBef>
              <a:buFont typeface="FrutigerNext LT Light"/>
              <a:buChar char="»"/>
              <a:defRPr sz="1400">
                <a:solidFill>
                  <a:schemeClr val="tx1"/>
                </a:solidFill>
                <a:latin typeface="FrutigerNext LT Light"/>
                <a:ea typeface="SimSun" panose="02010600030101010101" pitchFamily="2" charset="-122"/>
              </a:defRPr>
            </a:lvl3pPr>
            <a:lvl4pPr marL="1600200" indent="-228600">
              <a:lnSpc>
                <a:spcPct val="105000"/>
              </a:lnSpc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4pPr>
            <a:lvl5pPr marL="2057400" indent="-228600">
              <a:lnSpc>
                <a:spcPct val="105000"/>
              </a:lnSpc>
              <a:spcBef>
                <a:spcPct val="20000"/>
              </a:spcBef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5pPr>
            <a:lvl6pPr marL="25146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6pPr>
            <a:lvl7pPr marL="29718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7pPr>
            <a:lvl8pPr marL="34290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8pPr>
            <a:lvl9pPr marL="38862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Sector 2 M-tilt Photo</a:t>
            </a:r>
            <a:endParaRPr lang="en-MY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590" name="Rectangle 34">
            <a:extLst>
              <a:ext uri="{FF2B5EF4-FFF2-40B4-BE49-F238E27FC236}">
                <a16:creationId xmlns:a16="http://schemas.microsoft.com/office/drawing/2014/main" id="{6321649F-EFD1-5D7E-0780-2EE9DB4640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128713"/>
            <a:ext cx="2730500" cy="2209800"/>
          </a:xfrm>
          <a:prstGeom prst="rect">
            <a:avLst/>
          </a:prstGeom>
          <a:noFill/>
          <a:ln w="19050" algn="ctr">
            <a:solidFill>
              <a:srgbClr val="00B0F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332" tIns="45664" rIns="91332" bIns="45664" anchor="ctr"/>
          <a:lstStyle>
            <a:lvl1pPr marL="266700" indent="-266700">
              <a:lnSpc>
                <a:spcPct val="105000"/>
              </a:lnSpc>
              <a:spcBef>
                <a:spcPct val="20000"/>
              </a:spcBef>
              <a:buClr>
                <a:srgbClr val="990000"/>
              </a:buClr>
              <a:buSzPct val="6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1pPr>
            <a:lvl2pPr marL="742950" indent="-285750">
              <a:lnSpc>
                <a:spcPct val="105000"/>
              </a:lnSpc>
              <a:spcBef>
                <a:spcPct val="20000"/>
              </a:spcBef>
              <a:buClr>
                <a:schemeClr val="tx1"/>
              </a:buClr>
              <a:buFont typeface="FrutigerNext LT Regular"/>
              <a:buChar char="›"/>
              <a:defRPr sz="15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2pPr>
            <a:lvl3pPr marL="1143000" indent="-228600">
              <a:lnSpc>
                <a:spcPct val="105000"/>
              </a:lnSpc>
              <a:spcBef>
                <a:spcPct val="20000"/>
              </a:spcBef>
              <a:buFont typeface="FrutigerNext LT Light"/>
              <a:buChar char="»"/>
              <a:defRPr sz="1400">
                <a:solidFill>
                  <a:schemeClr val="tx1"/>
                </a:solidFill>
                <a:latin typeface="FrutigerNext LT Light"/>
                <a:ea typeface="SimSun" panose="02010600030101010101" pitchFamily="2" charset="-122"/>
              </a:defRPr>
            </a:lvl3pPr>
            <a:lvl4pPr marL="1600200" indent="-228600">
              <a:lnSpc>
                <a:spcPct val="105000"/>
              </a:lnSpc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4pPr>
            <a:lvl5pPr marL="2057400" indent="-228600">
              <a:lnSpc>
                <a:spcPct val="105000"/>
              </a:lnSpc>
              <a:spcBef>
                <a:spcPct val="20000"/>
              </a:spcBef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5pPr>
            <a:lvl6pPr marL="25146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6pPr>
            <a:lvl7pPr marL="29718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7pPr>
            <a:lvl8pPr marL="34290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8pPr>
            <a:lvl9pPr marL="38862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Sector 3 M-tilt Photo</a:t>
            </a:r>
            <a:endParaRPr lang="en-MY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0698560"/>
      </p:ext>
    </p:extLst>
  </p:cSld>
  <p:clrMapOvr>
    <a:masterClrMapping/>
  </p:clrMapOvr>
  <p:transition advClick="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6">
            <a:extLst>
              <a:ext uri="{FF2B5EF4-FFF2-40B4-BE49-F238E27FC236}">
                <a16:creationId xmlns:a16="http://schemas.microsoft.com/office/drawing/2014/main" id="{647441B8-9981-3252-1176-DDD319577F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28600"/>
            <a:ext cx="7969250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ct val="105000"/>
              </a:lnSpc>
              <a:spcBef>
                <a:spcPct val="20000"/>
              </a:spcBef>
              <a:buClr>
                <a:srgbClr val="990000"/>
              </a:buClr>
              <a:buSzPct val="6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1pPr>
            <a:lvl2pPr marL="742950" indent="-285750">
              <a:lnSpc>
                <a:spcPct val="105000"/>
              </a:lnSpc>
              <a:spcBef>
                <a:spcPct val="20000"/>
              </a:spcBef>
              <a:buClr>
                <a:schemeClr val="tx1"/>
              </a:buClr>
              <a:buFont typeface="FrutigerNext LT Regular"/>
              <a:buChar char="›"/>
              <a:defRPr sz="15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2pPr>
            <a:lvl3pPr marL="1143000" indent="-228600">
              <a:lnSpc>
                <a:spcPct val="105000"/>
              </a:lnSpc>
              <a:spcBef>
                <a:spcPct val="20000"/>
              </a:spcBef>
              <a:buFont typeface="FrutigerNext LT Light"/>
              <a:buChar char="»"/>
              <a:defRPr sz="1400">
                <a:solidFill>
                  <a:schemeClr val="tx1"/>
                </a:solidFill>
                <a:latin typeface="FrutigerNext LT Light"/>
                <a:ea typeface="SimSun" panose="02010600030101010101" pitchFamily="2" charset="-122"/>
              </a:defRPr>
            </a:lvl3pPr>
            <a:lvl4pPr marL="1600200" indent="-228600">
              <a:lnSpc>
                <a:spcPct val="105000"/>
              </a:lnSpc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4pPr>
            <a:lvl5pPr marL="2057400" indent="-228600">
              <a:lnSpc>
                <a:spcPct val="105000"/>
              </a:lnSpc>
              <a:spcBef>
                <a:spcPct val="20000"/>
              </a:spcBef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5pPr>
            <a:lvl6pPr marL="25146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6pPr>
            <a:lvl7pPr marL="29718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7pPr>
            <a:lvl8pPr marL="34290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8pPr>
            <a:lvl9pPr marL="38862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800" dirty="0">
                <a:solidFill>
                  <a:srgbClr val="99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Electrical Tilt [AOR]</a:t>
            </a:r>
          </a:p>
        </p:txBody>
      </p:sp>
      <p:sp>
        <p:nvSpPr>
          <p:cNvPr id="24579" name="TextBox 13">
            <a:extLst>
              <a:ext uri="{FF2B5EF4-FFF2-40B4-BE49-F238E27FC236}">
                <a16:creationId xmlns:a16="http://schemas.microsoft.com/office/drawing/2014/main" id="{70E756EA-6F69-6877-2ACE-AE37F280D4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38200"/>
            <a:ext cx="3124200" cy="26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05000"/>
              </a:lnSpc>
              <a:spcBef>
                <a:spcPct val="20000"/>
              </a:spcBef>
              <a:buClr>
                <a:srgbClr val="990000"/>
              </a:buClr>
              <a:buSzPct val="6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1pPr>
            <a:lvl2pPr marL="742950" indent="-285750">
              <a:lnSpc>
                <a:spcPct val="105000"/>
              </a:lnSpc>
              <a:spcBef>
                <a:spcPct val="20000"/>
              </a:spcBef>
              <a:buClr>
                <a:schemeClr val="tx1"/>
              </a:buClr>
              <a:buFont typeface="FrutigerNext LT Regular"/>
              <a:buChar char="›"/>
              <a:defRPr sz="15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2pPr>
            <a:lvl3pPr marL="1143000" indent="-228600">
              <a:lnSpc>
                <a:spcPct val="105000"/>
              </a:lnSpc>
              <a:spcBef>
                <a:spcPct val="20000"/>
              </a:spcBef>
              <a:buFont typeface="FrutigerNext LT Light"/>
              <a:buChar char="»"/>
              <a:defRPr sz="1400">
                <a:solidFill>
                  <a:schemeClr val="tx1"/>
                </a:solidFill>
                <a:latin typeface="FrutigerNext LT Light"/>
                <a:ea typeface="SimSun" panose="02010600030101010101" pitchFamily="2" charset="-122"/>
              </a:defRPr>
            </a:lvl3pPr>
            <a:lvl4pPr marL="1600200" indent="-228600">
              <a:lnSpc>
                <a:spcPct val="105000"/>
              </a:lnSpc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4pPr>
            <a:lvl5pPr marL="2057400" indent="-228600">
              <a:lnSpc>
                <a:spcPct val="105000"/>
              </a:lnSpc>
              <a:spcBef>
                <a:spcPct val="20000"/>
              </a:spcBef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5pPr>
            <a:lvl6pPr marL="25146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6pPr>
            <a:lvl7pPr marL="29718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7pPr>
            <a:lvl8pPr marL="34290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8pPr>
            <a:lvl9pPr marL="38862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M-Tilt SEC 1: 3</a:t>
            </a:r>
            <a:endParaRPr lang="en-US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580" name="TextBox 14">
            <a:extLst>
              <a:ext uri="{FF2B5EF4-FFF2-40B4-BE49-F238E27FC236}">
                <a16:creationId xmlns:a16="http://schemas.microsoft.com/office/drawing/2014/main" id="{0E1191F4-C9F9-9025-5292-DF8FF21128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838200"/>
            <a:ext cx="2743200" cy="26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05000"/>
              </a:lnSpc>
              <a:spcBef>
                <a:spcPct val="20000"/>
              </a:spcBef>
              <a:buClr>
                <a:srgbClr val="990000"/>
              </a:buClr>
              <a:buSzPct val="6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1pPr>
            <a:lvl2pPr marL="742950" indent="-285750">
              <a:lnSpc>
                <a:spcPct val="105000"/>
              </a:lnSpc>
              <a:spcBef>
                <a:spcPct val="20000"/>
              </a:spcBef>
              <a:buClr>
                <a:schemeClr val="tx1"/>
              </a:buClr>
              <a:buFont typeface="FrutigerNext LT Regular"/>
              <a:buChar char="›"/>
              <a:defRPr sz="15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2pPr>
            <a:lvl3pPr marL="1143000" indent="-228600">
              <a:lnSpc>
                <a:spcPct val="105000"/>
              </a:lnSpc>
              <a:spcBef>
                <a:spcPct val="20000"/>
              </a:spcBef>
              <a:buFont typeface="FrutigerNext LT Light"/>
              <a:buChar char="»"/>
              <a:defRPr sz="1400">
                <a:solidFill>
                  <a:schemeClr val="tx1"/>
                </a:solidFill>
                <a:latin typeface="FrutigerNext LT Light"/>
                <a:ea typeface="SimSun" panose="02010600030101010101" pitchFamily="2" charset="-122"/>
              </a:defRPr>
            </a:lvl3pPr>
            <a:lvl4pPr marL="1600200" indent="-228600">
              <a:lnSpc>
                <a:spcPct val="105000"/>
              </a:lnSpc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4pPr>
            <a:lvl5pPr marL="2057400" indent="-228600">
              <a:lnSpc>
                <a:spcPct val="105000"/>
              </a:lnSpc>
              <a:spcBef>
                <a:spcPct val="20000"/>
              </a:spcBef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5pPr>
            <a:lvl6pPr marL="25146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6pPr>
            <a:lvl7pPr marL="29718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7pPr>
            <a:lvl8pPr marL="34290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8pPr>
            <a:lvl9pPr marL="38862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M-Tilt SEC 2: 2</a:t>
            </a:r>
            <a:endParaRPr lang="en-US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581" name="TextBox 13">
            <a:extLst>
              <a:ext uri="{FF2B5EF4-FFF2-40B4-BE49-F238E27FC236}">
                <a16:creationId xmlns:a16="http://schemas.microsoft.com/office/drawing/2014/main" id="{D6E655B5-E917-AB38-8B4B-FDC18AE83F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465513"/>
            <a:ext cx="3124200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05000"/>
              </a:lnSpc>
              <a:spcBef>
                <a:spcPct val="20000"/>
              </a:spcBef>
              <a:buClr>
                <a:srgbClr val="990000"/>
              </a:buClr>
              <a:buSzPct val="6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1pPr>
            <a:lvl2pPr marL="742950" indent="-285750">
              <a:lnSpc>
                <a:spcPct val="105000"/>
              </a:lnSpc>
              <a:spcBef>
                <a:spcPct val="20000"/>
              </a:spcBef>
              <a:buClr>
                <a:schemeClr val="tx1"/>
              </a:buClr>
              <a:buFont typeface="FrutigerNext LT Regular"/>
              <a:buChar char="›"/>
              <a:defRPr sz="15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2pPr>
            <a:lvl3pPr marL="1143000" indent="-228600">
              <a:lnSpc>
                <a:spcPct val="105000"/>
              </a:lnSpc>
              <a:spcBef>
                <a:spcPct val="20000"/>
              </a:spcBef>
              <a:buFont typeface="FrutigerNext LT Light"/>
              <a:buChar char="»"/>
              <a:defRPr sz="1400">
                <a:solidFill>
                  <a:schemeClr val="tx1"/>
                </a:solidFill>
                <a:latin typeface="FrutigerNext LT Light"/>
                <a:ea typeface="SimSun" panose="02010600030101010101" pitchFamily="2" charset="-122"/>
              </a:defRPr>
            </a:lvl3pPr>
            <a:lvl4pPr marL="1600200" indent="-228600">
              <a:lnSpc>
                <a:spcPct val="105000"/>
              </a:lnSpc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4pPr>
            <a:lvl5pPr marL="2057400" indent="-228600">
              <a:lnSpc>
                <a:spcPct val="105000"/>
              </a:lnSpc>
              <a:spcBef>
                <a:spcPct val="20000"/>
              </a:spcBef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5pPr>
            <a:lvl6pPr marL="25146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6pPr>
            <a:lvl7pPr marL="29718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7pPr>
            <a:lvl8pPr marL="34290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8pPr>
            <a:lvl9pPr marL="38862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E-Tilt SEC 1:2  </a:t>
            </a:r>
            <a:endParaRPr lang="en-US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582" name="TextBox 13">
            <a:extLst>
              <a:ext uri="{FF2B5EF4-FFF2-40B4-BE49-F238E27FC236}">
                <a16:creationId xmlns:a16="http://schemas.microsoft.com/office/drawing/2014/main" id="{6AD73729-C470-968E-27E7-947B52D72F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7988" y="3465513"/>
            <a:ext cx="3124200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05000"/>
              </a:lnSpc>
              <a:spcBef>
                <a:spcPct val="20000"/>
              </a:spcBef>
              <a:buClr>
                <a:srgbClr val="990000"/>
              </a:buClr>
              <a:buSzPct val="6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1pPr>
            <a:lvl2pPr marL="742950" indent="-285750">
              <a:lnSpc>
                <a:spcPct val="105000"/>
              </a:lnSpc>
              <a:spcBef>
                <a:spcPct val="20000"/>
              </a:spcBef>
              <a:buClr>
                <a:schemeClr val="tx1"/>
              </a:buClr>
              <a:buFont typeface="FrutigerNext LT Regular"/>
              <a:buChar char="›"/>
              <a:defRPr sz="15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2pPr>
            <a:lvl3pPr marL="1143000" indent="-228600">
              <a:lnSpc>
                <a:spcPct val="105000"/>
              </a:lnSpc>
              <a:spcBef>
                <a:spcPct val="20000"/>
              </a:spcBef>
              <a:buFont typeface="FrutigerNext LT Light"/>
              <a:buChar char="»"/>
              <a:defRPr sz="1400">
                <a:solidFill>
                  <a:schemeClr val="tx1"/>
                </a:solidFill>
                <a:latin typeface="FrutigerNext LT Light"/>
                <a:ea typeface="SimSun" panose="02010600030101010101" pitchFamily="2" charset="-122"/>
              </a:defRPr>
            </a:lvl3pPr>
            <a:lvl4pPr marL="1600200" indent="-228600">
              <a:lnSpc>
                <a:spcPct val="105000"/>
              </a:lnSpc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4pPr>
            <a:lvl5pPr marL="2057400" indent="-228600">
              <a:lnSpc>
                <a:spcPct val="105000"/>
              </a:lnSpc>
              <a:spcBef>
                <a:spcPct val="20000"/>
              </a:spcBef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5pPr>
            <a:lvl6pPr marL="25146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6pPr>
            <a:lvl7pPr marL="29718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7pPr>
            <a:lvl8pPr marL="34290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8pPr>
            <a:lvl9pPr marL="38862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E-Tilt SEC 2:2  </a:t>
            </a:r>
            <a:endParaRPr lang="en-US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583" name="TextBox 14">
            <a:extLst>
              <a:ext uri="{FF2B5EF4-FFF2-40B4-BE49-F238E27FC236}">
                <a16:creationId xmlns:a16="http://schemas.microsoft.com/office/drawing/2014/main" id="{65F6C0F2-5C9D-6C39-33BB-03901E0BDA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838200"/>
            <a:ext cx="2743200" cy="26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05000"/>
              </a:lnSpc>
              <a:spcBef>
                <a:spcPct val="20000"/>
              </a:spcBef>
              <a:buClr>
                <a:srgbClr val="990000"/>
              </a:buClr>
              <a:buSzPct val="6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1pPr>
            <a:lvl2pPr marL="742950" indent="-285750">
              <a:lnSpc>
                <a:spcPct val="105000"/>
              </a:lnSpc>
              <a:spcBef>
                <a:spcPct val="20000"/>
              </a:spcBef>
              <a:buClr>
                <a:schemeClr val="tx1"/>
              </a:buClr>
              <a:buFont typeface="FrutigerNext LT Regular"/>
              <a:buChar char="›"/>
              <a:defRPr sz="15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2pPr>
            <a:lvl3pPr marL="1143000" indent="-228600">
              <a:lnSpc>
                <a:spcPct val="105000"/>
              </a:lnSpc>
              <a:spcBef>
                <a:spcPct val="20000"/>
              </a:spcBef>
              <a:buFont typeface="FrutigerNext LT Light"/>
              <a:buChar char="»"/>
              <a:defRPr sz="1400">
                <a:solidFill>
                  <a:schemeClr val="tx1"/>
                </a:solidFill>
                <a:latin typeface="FrutigerNext LT Light"/>
                <a:ea typeface="SimSun" panose="02010600030101010101" pitchFamily="2" charset="-122"/>
              </a:defRPr>
            </a:lvl3pPr>
            <a:lvl4pPr marL="1600200" indent="-228600">
              <a:lnSpc>
                <a:spcPct val="105000"/>
              </a:lnSpc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4pPr>
            <a:lvl5pPr marL="2057400" indent="-228600">
              <a:lnSpc>
                <a:spcPct val="105000"/>
              </a:lnSpc>
              <a:spcBef>
                <a:spcPct val="20000"/>
              </a:spcBef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5pPr>
            <a:lvl6pPr marL="25146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6pPr>
            <a:lvl7pPr marL="29718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7pPr>
            <a:lvl8pPr marL="34290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8pPr>
            <a:lvl9pPr marL="38862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M-Tilt SEC 3:1</a:t>
            </a:r>
            <a:endParaRPr lang="en-US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584" name="TextBox 13">
            <a:extLst>
              <a:ext uri="{FF2B5EF4-FFF2-40B4-BE49-F238E27FC236}">
                <a16:creationId xmlns:a16="http://schemas.microsoft.com/office/drawing/2014/main" id="{B17F461E-380B-B01B-6AE8-DFB9046126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8363" y="3465513"/>
            <a:ext cx="3124200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05000"/>
              </a:lnSpc>
              <a:spcBef>
                <a:spcPct val="20000"/>
              </a:spcBef>
              <a:buClr>
                <a:srgbClr val="990000"/>
              </a:buClr>
              <a:buSzPct val="6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1pPr>
            <a:lvl2pPr marL="742950" indent="-285750">
              <a:lnSpc>
                <a:spcPct val="105000"/>
              </a:lnSpc>
              <a:spcBef>
                <a:spcPct val="20000"/>
              </a:spcBef>
              <a:buClr>
                <a:schemeClr val="tx1"/>
              </a:buClr>
              <a:buFont typeface="FrutigerNext LT Regular"/>
              <a:buChar char="›"/>
              <a:defRPr sz="15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2pPr>
            <a:lvl3pPr marL="1143000" indent="-228600">
              <a:lnSpc>
                <a:spcPct val="105000"/>
              </a:lnSpc>
              <a:spcBef>
                <a:spcPct val="20000"/>
              </a:spcBef>
              <a:buFont typeface="FrutigerNext LT Light"/>
              <a:buChar char="»"/>
              <a:defRPr sz="1400">
                <a:solidFill>
                  <a:schemeClr val="tx1"/>
                </a:solidFill>
                <a:latin typeface="FrutigerNext LT Light"/>
                <a:ea typeface="SimSun" panose="02010600030101010101" pitchFamily="2" charset="-122"/>
              </a:defRPr>
            </a:lvl3pPr>
            <a:lvl4pPr marL="1600200" indent="-228600">
              <a:lnSpc>
                <a:spcPct val="105000"/>
              </a:lnSpc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4pPr>
            <a:lvl5pPr marL="2057400" indent="-228600">
              <a:lnSpc>
                <a:spcPct val="105000"/>
              </a:lnSpc>
              <a:spcBef>
                <a:spcPct val="20000"/>
              </a:spcBef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5pPr>
            <a:lvl6pPr marL="25146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6pPr>
            <a:lvl7pPr marL="29718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7pPr>
            <a:lvl8pPr marL="34290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8pPr>
            <a:lvl9pPr marL="38862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E-Tilt SEC 3:2  </a:t>
            </a:r>
            <a:endParaRPr lang="en-US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585" name="Rectangle 21">
            <a:extLst>
              <a:ext uri="{FF2B5EF4-FFF2-40B4-BE49-F238E27FC236}">
                <a16:creationId xmlns:a16="http://schemas.microsoft.com/office/drawing/2014/main" id="{2E152300-C416-B635-719D-E09BA32F9F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733800"/>
            <a:ext cx="2743200" cy="2209800"/>
          </a:xfrm>
          <a:prstGeom prst="rect">
            <a:avLst/>
          </a:prstGeom>
          <a:noFill/>
          <a:ln w="19050" algn="ctr">
            <a:solidFill>
              <a:srgbClr val="00B0F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332" tIns="45664" rIns="91332" bIns="45664" anchor="ctr"/>
          <a:lstStyle>
            <a:lvl1pPr marL="266700" indent="-266700">
              <a:lnSpc>
                <a:spcPct val="105000"/>
              </a:lnSpc>
              <a:spcBef>
                <a:spcPct val="20000"/>
              </a:spcBef>
              <a:buClr>
                <a:srgbClr val="990000"/>
              </a:buClr>
              <a:buSzPct val="6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1pPr>
            <a:lvl2pPr marL="742950" indent="-285750">
              <a:lnSpc>
                <a:spcPct val="105000"/>
              </a:lnSpc>
              <a:spcBef>
                <a:spcPct val="20000"/>
              </a:spcBef>
              <a:buClr>
                <a:schemeClr val="tx1"/>
              </a:buClr>
              <a:buFont typeface="FrutigerNext LT Regular"/>
              <a:buChar char="›"/>
              <a:defRPr sz="15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2pPr>
            <a:lvl3pPr marL="1143000" indent="-228600">
              <a:lnSpc>
                <a:spcPct val="105000"/>
              </a:lnSpc>
              <a:spcBef>
                <a:spcPct val="20000"/>
              </a:spcBef>
              <a:buFont typeface="FrutigerNext LT Light"/>
              <a:buChar char="»"/>
              <a:defRPr sz="1400">
                <a:solidFill>
                  <a:schemeClr val="tx1"/>
                </a:solidFill>
                <a:latin typeface="FrutigerNext LT Light"/>
                <a:ea typeface="SimSun" panose="02010600030101010101" pitchFamily="2" charset="-122"/>
              </a:defRPr>
            </a:lvl3pPr>
            <a:lvl4pPr marL="1600200" indent="-228600">
              <a:lnSpc>
                <a:spcPct val="105000"/>
              </a:lnSpc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4pPr>
            <a:lvl5pPr marL="2057400" indent="-228600">
              <a:lnSpc>
                <a:spcPct val="105000"/>
              </a:lnSpc>
              <a:spcBef>
                <a:spcPct val="20000"/>
              </a:spcBef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5pPr>
            <a:lvl6pPr marL="25146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6pPr>
            <a:lvl7pPr marL="29718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7pPr>
            <a:lvl8pPr marL="34290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8pPr>
            <a:lvl9pPr marL="38862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Sector 1 No E-tilt </a:t>
            </a:r>
            <a:endParaRPr lang="en-MY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586" name="Rectangle 22">
            <a:extLst>
              <a:ext uri="{FF2B5EF4-FFF2-40B4-BE49-F238E27FC236}">
                <a16:creationId xmlns:a16="http://schemas.microsoft.com/office/drawing/2014/main" id="{6DA7B2AB-470B-6BAC-F06A-85E3EF256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3733800"/>
            <a:ext cx="2743200" cy="2209800"/>
          </a:xfrm>
          <a:prstGeom prst="rect">
            <a:avLst/>
          </a:prstGeom>
          <a:noFill/>
          <a:ln w="19050" algn="ctr">
            <a:solidFill>
              <a:srgbClr val="00B0F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332" tIns="45664" rIns="91332" bIns="45664" anchor="ctr"/>
          <a:lstStyle>
            <a:lvl1pPr marL="266700" indent="-266700">
              <a:lnSpc>
                <a:spcPct val="105000"/>
              </a:lnSpc>
              <a:spcBef>
                <a:spcPct val="20000"/>
              </a:spcBef>
              <a:buClr>
                <a:srgbClr val="990000"/>
              </a:buClr>
              <a:buSzPct val="6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1pPr>
            <a:lvl2pPr marL="742950" indent="-285750">
              <a:lnSpc>
                <a:spcPct val="105000"/>
              </a:lnSpc>
              <a:spcBef>
                <a:spcPct val="20000"/>
              </a:spcBef>
              <a:buClr>
                <a:schemeClr val="tx1"/>
              </a:buClr>
              <a:buFont typeface="FrutigerNext LT Regular"/>
              <a:buChar char="›"/>
              <a:defRPr sz="15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2pPr>
            <a:lvl3pPr marL="1143000" indent="-228600">
              <a:lnSpc>
                <a:spcPct val="105000"/>
              </a:lnSpc>
              <a:spcBef>
                <a:spcPct val="20000"/>
              </a:spcBef>
              <a:buFont typeface="FrutigerNext LT Light"/>
              <a:buChar char="»"/>
              <a:defRPr sz="1400">
                <a:solidFill>
                  <a:schemeClr val="tx1"/>
                </a:solidFill>
                <a:latin typeface="FrutigerNext LT Light"/>
                <a:ea typeface="SimSun" panose="02010600030101010101" pitchFamily="2" charset="-122"/>
              </a:defRPr>
            </a:lvl3pPr>
            <a:lvl4pPr marL="1600200" indent="-228600">
              <a:lnSpc>
                <a:spcPct val="105000"/>
              </a:lnSpc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4pPr>
            <a:lvl5pPr marL="2057400" indent="-228600">
              <a:lnSpc>
                <a:spcPct val="105000"/>
              </a:lnSpc>
              <a:spcBef>
                <a:spcPct val="20000"/>
              </a:spcBef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5pPr>
            <a:lvl6pPr marL="25146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6pPr>
            <a:lvl7pPr marL="29718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7pPr>
            <a:lvl8pPr marL="34290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8pPr>
            <a:lvl9pPr marL="38862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Sector 2 No E-tilt </a:t>
            </a:r>
            <a:endParaRPr lang="en-MY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587" name="Rectangle 23">
            <a:extLst>
              <a:ext uri="{FF2B5EF4-FFF2-40B4-BE49-F238E27FC236}">
                <a16:creationId xmlns:a16="http://schemas.microsoft.com/office/drawing/2014/main" id="{CB36967C-6D73-F545-AB41-7CBCEC40F9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733800"/>
            <a:ext cx="2730500" cy="2209800"/>
          </a:xfrm>
          <a:prstGeom prst="rect">
            <a:avLst/>
          </a:prstGeom>
          <a:noFill/>
          <a:ln w="19050" algn="ctr">
            <a:solidFill>
              <a:srgbClr val="00B0F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332" tIns="45664" rIns="91332" bIns="45664" anchor="ctr"/>
          <a:lstStyle>
            <a:lvl1pPr marL="266700" indent="-266700">
              <a:lnSpc>
                <a:spcPct val="105000"/>
              </a:lnSpc>
              <a:spcBef>
                <a:spcPct val="20000"/>
              </a:spcBef>
              <a:buClr>
                <a:srgbClr val="990000"/>
              </a:buClr>
              <a:buSzPct val="6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1pPr>
            <a:lvl2pPr marL="742950" indent="-285750">
              <a:lnSpc>
                <a:spcPct val="105000"/>
              </a:lnSpc>
              <a:spcBef>
                <a:spcPct val="20000"/>
              </a:spcBef>
              <a:buClr>
                <a:schemeClr val="tx1"/>
              </a:buClr>
              <a:buFont typeface="FrutigerNext LT Regular"/>
              <a:buChar char="›"/>
              <a:defRPr sz="15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2pPr>
            <a:lvl3pPr marL="1143000" indent="-228600">
              <a:lnSpc>
                <a:spcPct val="105000"/>
              </a:lnSpc>
              <a:spcBef>
                <a:spcPct val="20000"/>
              </a:spcBef>
              <a:buFont typeface="FrutigerNext LT Light"/>
              <a:buChar char="»"/>
              <a:defRPr sz="1400">
                <a:solidFill>
                  <a:schemeClr val="tx1"/>
                </a:solidFill>
                <a:latin typeface="FrutigerNext LT Light"/>
                <a:ea typeface="SimSun" panose="02010600030101010101" pitchFamily="2" charset="-122"/>
              </a:defRPr>
            </a:lvl3pPr>
            <a:lvl4pPr marL="1600200" indent="-228600">
              <a:lnSpc>
                <a:spcPct val="105000"/>
              </a:lnSpc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4pPr>
            <a:lvl5pPr marL="2057400" indent="-228600">
              <a:lnSpc>
                <a:spcPct val="105000"/>
              </a:lnSpc>
              <a:spcBef>
                <a:spcPct val="20000"/>
              </a:spcBef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5pPr>
            <a:lvl6pPr marL="25146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6pPr>
            <a:lvl7pPr marL="29718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7pPr>
            <a:lvl8pPr marL="34290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8pPr>
            <a:lvl9pPr marL="38862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Sector 3 No E-tilt </a:t>
            </a:r>
            <a:endParaRPr lang="en-MY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588" name="Rectangle 32">
            <a:extLst>
              <a:ext uri="{FF2B5EF4-FFF2-40B4-BE49-F238E27FC236}">
                <a16:creationId xmlns:a16="http://schemas.microsoft.com/office/drawing/2014/main" id="{75F44D11-46AD-4F0A-37A5-67B2CF989F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128713"/>
            <a:ext cx="2743200" cy="2209800"/>
          </a:xfrm>
          <a:prstGeom prst="rect">
            <a:avLst/>
          </a:prstGeom>
          <a:noFill/>
          <a:ln w="19050" algn="ctr">
            <a:solidFill>
              <a:srgbClr val="00B0F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332" tIns="45664" rIns="91332" bIns="45664" anchor="ctr"/>
          <a:lstStyle>
            <a:lvl1pPr marL="266700" indent="-266700">
              <a:lnSpc>
                <a:spcPct val="105000"/>
              </a:lnSpc>
              <a:spcBef>
                <a:spcPct val="20000"/>
              </a:spcBef>
              <a:buClr>
                <a:srgbClr val="990000"/>
              </a:buClr>
              <a:buSzPct val="6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1pPr>
            <a:lvl2pPr marL="742950" indent="-285750">
              <a:lnSpc>
                <a:spcPct val="105000"/>
              </a:lnSpc>
              <a:spcBef>
                <a:spcPct val="20000"/>
              </a:spcBef>
              <a:buClr>
                <a:schemeClr val="tx1"/>
              </a:buClr>
              <a:buFont typeface="FrutigerNext LT Regular"/>
              <a:buChar char="›"/>
              <a:defRPr sz="15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2pPr>
            <a:lvl3pPr marL="1143000" indent="-228600">
              <a:lnSpc>
                <a:spcPct val="105000"/>
              </a:lnSpc>
              <a:spcBef>
                <a:spcPct val="20000"/>
              </a:spcBef>
              <a:buFont typeface="FrutigerNext LT Light"/>
              <a:buChar char="»"/>
              <a:defRPr sz="1400">
                <a:solidFill>
                  <a:schemeClr val="tx1"/>
                </a:solidFill>
                <a:latin typeface="FrutigerNext LT Light"/>
                <a:ea typeface="SimSun" panose="02010600030101010101" pitchFamily="2" charset="-122"/>
              </a:defRPr>
            </a:lvl3pPr>
            <a:lvl4pPr marL="1600200" indent="-228600">
              <a:lnSpc>
                <a:spcPct val="105000"/>
              </a:lnSpc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4pPr>
            <a:lvl5pPr marL="2057400" indent="-228600">
              <a:lnSpc>
                <a:spcPct val="105000"/>
              </a:lnSpc>
              <a:spcBef>
                <a:spcPct val="20000"/>
              </a:spcBef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5pPr>
            <a:lvl6pPr marL="25146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6pPr>
            <a:lvl7pPr marL="29718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7pPr>
            <a:lvl8pPr marL="34290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8pPr>
            <a:lvl9pPr marL="38862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Sector 1 M-tilt Photo</a:t>
            </a:r>
            <a:endParaRPr lang="en-MY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589" name="Rectangle 33">
            <a:extLst>
              <a:ext uri="{FF2B5EF4-FFF2-40B4-BE49-F238E27FC236}">
                <a16:creationId xmlns:a16="http://schemas.microsoft.com/office/drawing/2014/main" id="{C9570256-76AE-8A3F-5566-EE052C5FE6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1128713"/>
            <a:ext cx="2743200" cy="2209800"/>
          </a:xfrm>
          <a:prstGeom prst="rect">
            <a:avLst/>
          </a:prstGeom>
          <a:noFill/>
          <a:ln w="19050" algn="ctr">
            <a:solidFill>
              <a:srgbClr val="00B0F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332" tIns="45664" rIns="91332" bIns="45664" anchor="ctr"/>
          <a:lstStyle>
            <a:lvl1pPr marL="266700" indent="-266700">
              <a:lnSpc>
                <a:spcPct val="105000"/>
              </a:lnSpc>
              <a:spcBef>
                <a:spcPct val="20000"/>
              </a:spcBef>
              <a:buClr>
                <a:srgbClr val="990000"/>
              </a:buClr>
              <a:buSzPct val="6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1pPr>
            <a:lvl2pPr marL="742950" indent="-285750">
              <a:lnSpc>
                <a:spcPct val="105000"/>
              </a:lnSpc>
              <a:spcBef>
                <a:spcPct val="20000"/>
              </a:spcBef>
              <a:buClr>
                <a:schemeClr val="tx1"/>
              </a:buClr>
              <a:buFont typeface="FrutigerNext LT Regular"/>
              <a:buChar char="›"/>
              <a:defRPr sz="15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2pPr>
            <a:lvl3pPr marL="1143000" indent="-228600">
              <a:lnSpc>
                <a:spcPct val="105000"/>
              </a:lnSpc>
              <a:spcBef>
                <a:spcPct val="20000"/>
              </a:spcBef>
              <a:buFont typeface="FrutigerNext LT Light"/>
              <a:buChar char="»"/>
              <a:defRPr sz="1400">
                <a:solidFill>
                  <a:schemeClr val="tx1"/>
                </a:solidFill>
                <a:latin typeface="FrutigerNext LT Light"/>
                <a:ea typeface="SimSun" panose="02010600030101010101" pitchFamily="2" charset="-122"/>
              </a:defRPr>
            </a:lvl3pPr>
            <a:lvl4pPr marL="1600200" indent="-228600">
              <a:lnSpc>
                <a:spcPct val="105000"/>
              </a:lnSpc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4pPr>
            <a:lvl5pPr marL="2057400" indent="-228600">
              <a:lnSpc>
                <a:spcPct val="105000"/>
              </a:lnSpc>
              <a:spcBef>
                <a:spcPct val="20000"/>
              </a:spcBef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5pPr>
            <a:lvl6pPr marL="25146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6pPr>
            <a:lvl7pPr marL="29718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7pPr>
            <a:lvl8pPr marL="34290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8pPr>
            <a:lvl9pPr marL="38862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Sector 2 M-tilt Photo</a:t>
            </a:r>
            <a:endParaRPr lang="en-MY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590" name="Rectangle 34">
            <a:extLst>
              <a:ext uri="{FF2B5EF4-FFF2-40B4-BE49-F238E27FC236}">
                <a16:creationId xmlns:a16="http://schemas.microsoft.com/office/drawing/2014/main" id="{6321649F-EFD1-5D7E-0780-2EE9DB4640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128713"/>
            <a:ext cx="2730500" cy="2209800"/>
          </a:xfrm>
          <a:prstGeom prst="rect">
            <a:avLst/>
          </a:prstGeom>
          <a:noFill/>
          <a:ln w="19050" algn="ctr">
            <a:solidFill>
              <a:srgbClr val="00B0F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332" tIns="45664" rIns="91332" bIns="45664" anchor="ctr"/>
          <a:lstStyle>
            <a:lvl1pPr marL="266700" indent="-266700">
              <a:lnSpc>
                <a:spcPct val="105000"/>
              </a:lnSpc>
              <a:spcBef>
                <a:spcPct val="20000"/>
              </a:spcBef>
              <a:buClr>
                <a:srgbClr val="990000"/>
              </a:buClr>
              <a:buSzPct val="6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1pPr>
            <a:lvl2pPr marL="742950" indent="-285750">
              <a:lnSpc>
                <a:spcPct val="105000"/>
              </a:lnSpc>
              <a:spcBef>
                <a:spcPct val="20000"/>
              </a:spcBef>
              <a:buClr>
                <a:schemeClr val="tx1"/>
              </a:buClr>
              <a:buFont typeface="FrutigerNext LT Regular"/>
              <a:buChar char="›"/>
              <a:defRPr sz="15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2pPr>
            <a:lvl3pPr marL="1143000" indent="-228600">
              <a:lnSpc>
                <a:spcPct val="105000"/>
              </a:lnSpc>
              <a:spcBef>
                <a:spcPct val="20000"/>
              </a:spcBef>
              <a:buFont typeface="FrutigerNext LT Light"/>
              <a:buChar char="»"/>
              <a:defRPr sz="1400">
                <a:solidFill>
                  <a:schemeClr val="tx1"/>
                </a:solidFill>
                <a:latin typeface="FrutigerNext LT Light"/>
                <a:ea typeface="SimSun" panose="02010600030101010101" pitchFamily="2" charset="-122"/>
              </a:defRPr>
            </a:lvl3pPr>
            <a:lvl4pPr marL="1600200" indent="-228600">
              <a:lnSpc>
                <a:spcPct val="105000"/>
              </a:lnSpc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4pPr>
            <a:lvl5pPr marL="2057400" indent="-228600">
              <a:lnSpc>
                <a:spcPct val="105000"/>
              </a:lnSpc>
              <a:spcBef>
                <a:spcPct val="20000"/>
              </a:spcBef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5pPr>
            <a:lvl6pPr marL="25146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6pPr>
            <a:lvl7pPr marL="29718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7pPr>
            <a:lvl8pPr marL="34290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8pPr>
            <a:lvl9pPr marL="38862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Sector 3 M-tilt Photo</a:t>
            </a:r>
            <a:endParaRPr lang="en-MY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9702881"/>
      </p:ext>
    </p:extLst>
  </p:cSld>
  <p:clrMapOvr>
    <a:masterClrMapping/>
  </p:clrMapOvr>
  <p:transition advClick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日期版面配置區 1">
            <a:extLst>
              <a:ext uri="{FF2B5EF4-FFF2-40B4-BE49-F238E27FC236}">
                <a16:creationId xmlns:a16="http://schemas.microsoft.com/office/drawing/2014/main" id="{15E45F87-FC98-2416-42B7-64DAE6A2FA40}"/>
              </a:ext>
            </a:extLst>
          </p:cNvPr>
          <p:cNvSpPr txBox="1">
            <a:spLocks noGrp="1"/>
          </p:cNvSpPr>
          <p:nvPr/>
        </p:nvSpPr>
        <p:spPr bwMode="auto">
          <a:xfrm>
            <a:off x="6105525" y="6400800"/>
            <a:ext cx="1057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784225">
              <a:lnSpc>
                <a:spcPct val="105000"/>
              </a:lnSpc>
              <a:spcBef>
                <a:spcPct val="20000"/>
              </a:spcBef>
              <a:buClr>
                <a:srgbClr val="990000"/>
              </a:buClr>
              <a:buSzPct val="6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1pPr>
            <a:lvl2pPr marL="742950" indent="-285750" defTabSz="784225">
              <a:lnSpc>
                <a:spcPct val="105000"/>
              </a:lnSpc>
              <a:spcBef>
                <a:spcPct val="20000"/>
              </a:spcBef>
              <a:buClr>
                <a:schemeClr val="tx1"/>
              </a:buClr>
              <a:buFont typeface="FrutigerNext LT Regular"/>
              <a:buChar char="›"/>
              <a:defRPr sz="15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2pPr>
            <a:lvl3pPr marL="1143000" indent="-228600" defTabSz="784225">
              <a:lnSpc>
                <a:spcPct val="105000"/>
              </a:lnSpc>
              <a:spcBef>
                <a:spcPct val="20000"/>
              </a:spcBef>
              <a:buFont typeface="FrutigerNext LT Light"/>
              <a:buChar char="»"/>
              <a:defRPr sz="1400">
                <a:solidFill>
                  <a:schemeClr val="tx1"/>
                </a:solidFill>
                <a:latin typeface="FrutigerNext LT Light"/>
                <a:ea typeface="SimSun" panose="02010600030101010101" pitchFamily="2" charset="-122"/>
              </a:defRPr>
            </a:lvl3pPr>
            <a:lvl4pPr marL="1600200" indent="-228600" defTabSz="784225">
              <a:lnSpc>
                <a:spcPct val="105000"/>
              </a:lnSpc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4pPr>
            <a:lvl5pPr marL="2057400" indent="-228600" defTabSz="784225">
              <a:lnSpc>
                <a:spcPct val="105000"/>
              </a:lnSpc>
              <a:spcBef>
                <a:spcPct val="20000"/>
              </a:spcBef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5pPr>
            <a:lvl6pPr marL="2514600" indent="-228600" defTabSz="784225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6pPr>
            <a:lvl7pPr marL="2971800" indent="-228600" defTabSz="784225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7pPr>
            <a:lvl8pPr marL="3429000" indent="-228600" defTabSz="784225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8pPr>
            <a:lvl9pPr marL="3886200" indent="-228600" defTabSz="784225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endParaRPr lang="de-DE" altLang="zh-TW" sz="1000" b="0">
              <a:latin typeface="FrutigerNext LT Medium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zh-TW" sz="1000" b="0">
                <a:latin typeface="FrutigerNext LT Medium"/>
                <a:ea typeface="MS PGothic" panose="020B0600070205080204" pitchFamily="34" charset="-128"/>
                <a:cs typeface="Arial" panose="020B0604020202020204" pitchFamily="34" charset="0"/>
              </a:rPr>
              <a:t>Page </a:t>
            </a:r>
            <a:fld id="{E62B5866-6FD4-4D49-8FDF-5CEDBD0FDE36}" type="slidenum">
              <a:rPr lang="de-DE" altLang="zh-TW" sz="1000" b="0">
                <a:latin typeface="FrutigerNext LT Medium"/>
                <a:ea typeface="MS PGothic" panose="020B0600070205080204" pitchFamily="34" charset="-128"/>
                <a:cs typeface="Arial" panose="020B0604020202020204" pitchFamily="34" charset="0"/>
              </a:rPr>
              <a:pPr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GB" altLang="zh-TW" sz="1000" b="0">
              <a:latin typeface="FrutigerNext LT Medium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8195" name="Text Box 26">
            <a:extLst>
              <a:ext uri="{FF2B5EF4-FFF2-40B4-BE49-F238E27FC236}">
                <a16:creationId xmlns:a16="http://schemas.microsoft.com/office/drawing/2014/main" id="{43E42FE0-2A9D-7B43-457D-9C79369CB5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228600"/>
            <a:ext cx="62499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73" tIns="45685" rIns="91373" bIns="45685">
            <a:spAutoFit/>
          </a:bodyPr>
          <a:lstStyle>
            <a:lvl1pPr defTabSz="784225">
              <a:lnSpc>
                <a:spcPct val="105000"/>
              </a:lnSpc>
              <a:spcBef>
                <a:spcPct val="20000"/>
              </a:spcBef>
              <a:buClr>
                <a:srgbClr val="990000"/>
              </a:buClr>
              <a:buSzPct val="6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1pPr>
            <a:lvl2pPr marL="742950" indent="-285750" defTabSz="784225">
              <a:lnSpc>
                <a:spcPct val="105000"/>
              </a:lnSpc>
              <a:spcBef>
                <a:spcPct val="20000"/>
              </a:spcBef>
              <a:buClr>
                <a:schemeClr val="tx1"/>
              </a:buClr>
              <a:buFont typeface="FrutigerNext LT Regular"/>
              <a:buChar char="›"/>
              <a:defRPr sz="15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2pPr>
            <a:lvl3pPr marL="1143000" indent="-228600" defTabSz="784225">
              <a:lnSpc>
                <a:spcPct val="105000"/>
              </a:lnSpc>
              <a:spcBef>
                <a:spcPct val="20000"/>
              </a:spcBef>
              <a:buFont typeface="FrutigerNext LT Light"/>
              <a:buChar char="»"/>
              <a:defRPr sz="1400">
                <a:solidFill>
                  <a:schemeClr val="tx1"/>
                </a:solidFill>
                <a:latin typeface="FrutigerNext LT Light"/>
                <a:ea typeface="SimSun" panose="02010600030101010101" pitchFamily="2" charset="-122"/>
              </a:defRPr>
            </a:lvl3pPr>
            <a:lvl4pPr marL="1600200" indent="-228600" defTabSz="784225">
              <a:lnSpc>
                <a:spcPct val="105000"/>
              </a:lnSpc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4pPr>
            <a:lvl5pPr marL="2057400" indent="-228600" defTabSz="784225">
              <a:lnSpc>
                <a:spcPct val="105000"/>
              </a:lnSpc>
              <a:spcBef>
                <a:spcPct val="20000"/>
              </a:spcBef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5pPr>
            <a:lvl6pPr marL="2514600" indent="-228600" defTabSz="784225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6pPr>
            <a:lvl7pPr marL="2971800" indent="-228600" defTabSz="784225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7pPr>
            <a:lvl8pPr marL="3429000" indent="-228600" defTabSz="784225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8pPr>
            <a:lvl9pPr marL="3886200" indent="-228600" defTabSz="784225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9pPr>
          </a:lstStyle>
          <a:p>
            <a:pPr eaLnBrk="1" fontAlgn="t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rgbClr val="990000"/>
                </a:solidFill>
                <a:latin typeface="Arial" panose="020B0604020202020204" pitchFamily="34" charset="0"/>
                <a:ea typeface="SimHei" pitchFamily="49" charset="-122"/>
                <a:cs typeface="Arial" panose="020B0604020202020204" pitchFamily="34" charset="0"/>
              </a:rPr>
              <a:t>Site Audit Scenario</a:t>
            </a: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878D3EBA-6E13-04CC-58D2-690EC62CBD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914400"/>
            <a:ext cx="8616950" cy="3549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784225">
              <a:lnSpc>
                <a:spcPct val="105000"/>
              </a:lnSpc>
              <a:spcBef>
                <a:spcPct val="20000"/>
              </a:spcBef>
              <a:buClr>
                <a:srgbClr val="990000"/>
              </a:buClr>
              <a:buSzPct val="6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1pPr>
            <a:lvl2pPr defTabSz="784225">
              <a:lnSpc>
                <a:spcPct val="105000"/>
              </a:lnSpc>
              <a:spcBef>
                <a:spcPct val="20000"/>
              </a:spcBef>
              <a:buClr>
                <a:schemeClr val="tx1"/>
              </a:buClr>
              <a:buFont typeface="FrutigerNext LT Regular"/>
              <a:buChar char="›"/>
              <a:defRPr sz="15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2pPr>
            <a:lvl3pPr marL="1143000" indent="-228600" defTabSz="784225">
              <a:lnSpc>
                <a:spcPct val="105000"/>
              </a:lnSpc>
              <a:spcBef>
                <a:spcPct val="20000"/>
              </a:spcBef>
              <a:buFont typeface="FrutigerNext LT Light"/>
              <a:buChar char="»"/>
              <a:defRPr sz="1400">
                <a:solidFill>
                  <a:schemeClr val="tx1"/>
                </a:solidFill>
                <a:latin typeface="FrutigerNext LT Light"/>
                <a:ea typeface="SimSun" panose="02010600030101010101" pitchFamily="2" charset="-122"/>
              </a:defRPr>
            </a:lvl3pPr>
            <a:lvl4pPr marL="1600200" indent="-228600" defTabSz="784225">
              <a:lnSpc>
                <a:spcPct val="105000"/>
              </a:lnSpc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4pPr>
            <a:lvl5pPr marL="2057400" indent="-228600" defTabSz="784225">
              <a:lnSpc>
                <a:spcPct val="105000"/>
              </a:lnSpc>
              <a:spcBef>
                <a:spcPct val="20000"/>
              </a:spcBef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5pPr>
            <a:lvl6pPr marL="2514600" indent="-228600" defTabSz="784225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6pPr>
            <a:lvl7pPr marL="2971800" indent="-228600" defTabSz="784225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7pPr>
            <a:lvl8pPr marL="3429000" indent="-228600" defTabSz="784225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8pPr>
            <a:lvl9pPr marL="3886200" indent="-228600" defTabSz="784225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zh-TW" sz="240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Map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zh-TW" sz="240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Database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zh-TW" sz="240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Antenna Physical Configuration Audit:</a:t>
            </a:r>
            <a:endParaRPr lang="en-US" altLang="zh-TW" sz="1600" b="0" i="1">
              <a:latin typeface="Calibri" panose="020F0502020204030204" pitchFamily="34" charset="0"/>
              <a:ea typeface="PMingLiU" pitchFamily="18" charset="-120"/>
              <a:cs typeface="Calibri" panose="020F0502020204030204" pitchFamily="34" charset="0"/>
            </a:endParaRPr>
          </a:p>
          <a:p>
            <a:pPr lvl="1" eaLnBrk="1" hangingPunct="1">
              <a:lnSpc>
                <a:spcPct val="90000"/>
              </a:lnSpc>
              <a:buClr>
                <a:srgbClr val="990000"/>
              </a:buClr>
              <a:buSzPct val="60000"/>
              <a:buFont typeface="Wingdings" panose="05000000000000000000" pitchFamily="2" charset="2"/>
              <a:buChar char="q"/>
            </a:pPr>
            <a:r>
              <a:rPr lang="en-US" altLang="zh-TW" sz="1600" b="0" i="1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Panoramic</a:t>
            </a:r>
          </a:p>
          <a:p>
            <a:pPr lvl="1" eaLnBrk="1" hangingPunct="1">
              <a:lnSpc>
                <a:spcPct val="90000"/>
              </a:lnSpc>
              <a:buClr>
                <a:srgbClr val="990000"/>
              </a:buClr>
              <a:buSzPct val="60000"/>
              <a:buFont typeface="Wingdings" panose="05000000000000000000" pitchFamily="2" charset="2"/>
              <a:buChar char="q"/>
            </a:pPr>
            <a:r>
              <a:rPr lang="en-US" altLang="zh-TW" sz="1600" b="0" i="1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Antenna</a:t>
            </a:r>
          </a:p>
          <a:p>
            <a:pPr lvl="1" eaLnBrk="1" hangingPunct="1">
              <a:lnSpc>
                <a:spcPct val="90000"/>
              </a:lnSpc>
              <a:buClr>
                <a:srgbClr val="990000"/>
              </a:buClr>
              <a:buSzPct val="60000"/>
              <a:buFont typeface="Wingdings" panose="05000000000000000000" pitchFamily="2" charset="2"/>
              <a:buChar char="q"/>
            </a:pPr>
            <a:r>
              <a:rPr lang="en-US" altLang="zh-TW" sz="1600" b="0" i="1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Azimuth</a:t>
            </a:r>
          </a:p>
          <a:p>
            <a:pPr lvl="1" eaLnBrk="1" hangingPunct="1">
              <a:lnSpc>
                <a:spcPct val="90000"/>
              </a:lnSpc>
              <a:buClr>
                <a:srgbClr val="990000"/>
              </a:buClr>
              <a:buSzPct val="60000"/>
              <a:buFont typeface="Wingdings" panose="05000000000000000000" pitchFamily="2" charset="2"/>
              <a:buChar char="q"/>
            </a:pPr>
            <a:r>
              <a:rPr lang="en-US" altLang="zh-TW" sz="1600" b="0" i="1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Mechanical &amp; Electrical Tilt</a:t>
            </a:r>
          </a:p>
          <a:p>
            <a:pPr lvl="1" eaLnBrk="1" hangingPunct="1">
              <a:lnSpc>
                <a:spcPct val="90000"/>
              </a:lnSpc>
              <a:buClr>
                <a:srgbClr val="990000"/>
              </a:buClr>
              <a:buSzPct val="60000"/>
              <a:buFont typeface="Wingdings" panose="05000000000000000000" pitchFamily="2" charset="2"/>
              <a:buChar char="q"/>
            </a:pPr>
            <a:r>
              <a:rPr lang="en-US" altLang="zh-TW" sz="1600" b="0" i="1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Site Condition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zh-TW" sz="240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AOR Record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2400">
              <a:latin typeface="Calibri" panose="020F0502020204030204" pitchFamily="34" charset="0"/>
              <a:ea typeface="PMingLiU" pitchFamily="18" charset="-120"/>
              <a:cs typeface="Calibri" panose="020F0502020204030204" pitchFamily="34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1800" b="0">
              <a:latin typeface="Calibri" panose="020F0502020204030204" pitchFamily="34" charset="0"/>
              <a:ea typeface="PMingLiU" pitchFamily="18" charset="-120"/>
              <a:cs typeface="Calibri" panose="020F0502020204030204" pitchFamily="34" charset="0"/>
            </a:endParaRPr>
          </a:p>
        </p:txBody>
      </p:sp>
      <p:sp>
        <p:nvSpPr>
          <p:cNvPr id="8197" name="TextBox 4">
            <a:extLst>
              <a:ext uri="{FF2B5EF4-FFF2-40B4-BE49-F238E27FC236}">
                <a16:creationId xmlns:a16="http://schemas.microsoft.com/office/drawing/2014/main" id="{E1E49DEB-73C6-304A-9A0B-A0F9373D55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5410200"/>
            <a:ext cx="7620000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784225">
              <a:lnSpc>
                <a:spcPct val="105000"/>
              </a:lnSpc>
              <a:spcBef>
                <a:spcPct val="20000"/>
              </a:spcBef>
              <a:buClr>
                <a:srgbClr val="990000"/>
              </a:buClr>
              <a:buSzPct val="6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1pPr>
            <a:lvl2pPr marL="742950" indent="-285750" defTabSz="784225">
              <a:lnSpc>
                <a:spcPct val="105000"/>
              </a:lnSpc>
              <a:spcBef>
                <a:spcPct val="20000"/>
              </a:spcBef>
              <a:buClr>
                <a:schemeClr val="tx1"/>
              </a:buClr>
              <a:buFont typeface="FrutigerNext LT Regular"/>
              <a:buChar char="›"/>
              <a:defRPr sz="15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2pPr>
            <a:lvl3pPr marL="1143000" indent="-228600" defTabSz="784225">
              <a:lnSpc>
                <a:spcPct val="105000"/>
              </a:lnSpc>
              <a:spcBef>
                <a:spcPct val="20000"/>
              </a:spcBef>
              <a:buFont typeface="FrutigerNext LT Light"/>
              <a:buChar char="»"/>
              <a:defRPr sz="1400">
                <a:solidFill>
                  <a:schemeClr val="tx1"/>
                </a:solidFill>
                <a:latin typeface="FrutigerNext LT Light"/>
                <a:ea typeface="SimSun" panose="02010600030101010101" pitchFamily="2" charset="-122"/>
              </a:defRPr>
            </a:lvl3pPr>
            <a:lvl4pPr marL="1600200" indent="-228600" defTabSz="784225">
              <a:lnSpc>
                <a:spcPct val="105000"/>
              </a:lnSpc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4pPr>
            <a:lvl5pPr marL="2057400" indent="-228600" defTabSz="784225">
              <a:lnSpc>
                <a:spcPct val="105000"/>
              </a:lnSpc>
              <a:spcBef>
                <a:spcPct val="20000"/>
              </a:spcBef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5pPr>
            <a:lvl6pPr marL="2514600" indent="-228600" defTabSz="784225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6pPr>
            <a:lvl7pPr marL="2971800" indent="-228600" defTabSz="784225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7pPr>
            <a:lvl8pPr marL="3429000" indent="-228600" defTabSz="784225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8pPr>
            <a:lvl9pPr marL="3886200" indent="-228600" defTabSz="784225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180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*Tools and Equipment: </a:t>
            </a:r>
            <a:r>
              <a:rPr lang="en-US" altLang="zh-TW" sz="1800" b="0" i="1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Tilt meter, Camera,Gps, Compass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MY" altLang="en-US" sz="1800">
              <a:latin typeface="Arial" panose="020B0604020202020204" pitchFamily="34" charset="0"/>
              <a:ea typeface="PMingLiU" pitchFamily="18" charset="-12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 advClick="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Date Placeholder 3">
            <a:extLst>
              <a:ext uri="{FF2B5EF4-FFF2-40B4-BE49-F238E27FC236}">
                <a16:creationId xmlns:a16="http://schemas.microsoft.com/office/drawing/2014/main" id="{5BAF5B4C-A7E6-AFE9-F693-2E9EBCC22289}"/>
              </a:ext>
            </a:extLst>
          </p:cNvPr>
          <p:cNvSpPr txBox="1">
            <a:spLocks noGrp="1"/>
          </p:cNvSpPr>
          <p:nvPr/>
        </p:nvSpPr>
        <p:spPr bwMode="auto">
          <a:xfrm>
            <a:off x="6105525" y="6400800"/>
            <a:ext cx="1057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782638">
              <a:lnSpc>
                <a:spcPct val="105000"/>
              </a:lnSpc>
              <a:spcBef>
                <a:spcPct val="20000"/>
              </a:spcBef>
              <a:buClr>
                <a:srgbClr val="990000"/>
              </a:buClr>
              <a:buSzPct val="6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1pPr>
            <a:lvl2pPr marL="742950" indent="-285750" defTabSz="782638">
              <a:lnSpc>
                <a:spcPct val="105000"/>
              </a:lnSpc>
              <a:spcBef>
                <a:spcPct val="20000"/>
              </a:spcBef>
              <a:buClr>
                <a:schemeClr val="tx1"/>
              </a:buClr>
              <a:buFont typeface="FrutigerNext LT Regular"/>
              <a:buChar char="›"/>
              <a:defRPr sz="15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2pPr>
            <a:lvl3pPr marL="1143000" indent="-228600" defTabSz="782638">
              <a:lnSpc>
                <a:spcPct val="105000"/>
              </a:lnSpc>
              <a:spcBef>
                <a:spcPct val="20000"/>
              </a:spcBef>
              <a:buFont typeface="FrutigerNext LT Light"/>
              <a:buChar char="»"/>
              <a:defRPr sz="1400">
                <a:solidFill>
                  <a:schemeClr val="tx1"/>
                </a:solidFill>
                <a:latin typeface="FrutigerNext LT Light"/>
                <a:ea typeface="SimSun" panose="02010600030101010101" pitchFamily="2" charset="-122"/>
              </a:defRPr>
            </a:lvl3pPr>
            <a:lvl4pPr marL="1600200" indent="-228600" defTabSz="782638">
              <a:lnSpc>
                <a:spcPct val="105000"/>
              </a:lnSpc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4pPr>
            <a:lvl5pPr marL="2057400" indent="-228600" defTabSz="782638">
              <a:lnSpc>
                <a:spcPct val="105000"/>
              </a:lnSpc>
              <a:spcBef>
                <a:spcPct val="20000"/>
              </a:spcBef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5pPr>
            <a:lvl6pPr marL="2514600" indent="-228600" defTabSz="782638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6pPr>
            <a:lvl7pPr marL="2971800" indent="-228600" defTabSz="782638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7pPr>
            <a:lvl8pPr marL="3429000" indent="-228600" defTabSz="782638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8pPr>
            <a:lvl9pPr marL="3886200" indent="-228600" defTabSz="782638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endParaRPr lang="de-DE" altLang="zh-CN" sz="1000" b="0">
              <a:latin typeface="FrutigerNext LT Medium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zh-CN" sz="1000" b="0">
                <a:latin typeface="FrutigerNext LT Medium"/>
                <a:ea typeface="MS PGothic" panose="020B0600070205080204" pitchFamily="34" charset="-128"/>
                <a:cs typeface="Arial" panose="020B0604020202020204" pitchFamily="34" charset="0"/>
              </a:rPr>
              <a:t>Page </a:t>
            </a:r>
            <a:fld id="{EDCA79B8-3A1F-464C-8AC9-66B0F9CBA2FD}" type="slidenum">
              <a:rPr lang="de-DE" altLang="zh-CN" sz="1000" b="0">
                <a:latin typeface="FrutigerNext LT Medium"/>
                <a:ea typeface="MS PGothic" panose="020B0600070205080204" pitchFamily="34" charset="-128"/>
                <a:cs typeface="Arial" panose="020B0604020202020204" pitchFamily="34" charset="0"/>
              </a:rPr>
              <a:pPr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GB" altLang="zh-CN" sz="1000" b="0">
              <a:latin typeface="FrutigerNext LT Medium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pic>
        <p:nvPicPr>
          <p:cNvPr id="36867" name="Rectangle 5">
            <a:extLst>
              <a:ext uri="{FF2B5EF4-FFF2-40B4-BE49-F238E27FC236}">
                <a16:creationId xmlns:a16="http://schemas.microsoft.com/office/drawing/2014/main" id="{BB336C69-0581-05F1-7FB6-BCC361FBB808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0475" y="3846513"/>
            <a:ext cx="3754438" cy="310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8" name="Picture 5">
            <a:extLst>
              <a:ext uri="{FF2B5EF4-FFF2-40B4-BE49-F238E27FC236}">
                <a16:creationId xmlns:a16="http://schemas.microsoft.com/office/drawing/2014/main" id="{F85EA596-D73B-AE8A-3790-6A0C468140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550" y="603250"/>
            <a:ext cx="4494213" cy="696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日期版面配置區 1">
            <a:extLst>
              <a:ext uri="{FF2B5EF4-FFF2-40B4-BE49-F238E27FC236}">
                <a16:creationId xmlns:a16="http://schemas.microsoft.com/office/drawing/2014/main" id="{EE2BF63E-C782-DEE3-E5B6-E89E2B175035}"/>
              </a:ext>
            </a:extLst>
          </p:cNvPr>
          <p:cNvSpPr txBox="1">
            <a:spLocks noGrp="1"/>
          </p:cNvSpPr>
          <p:nvPr/>
        </p:nvSpPr>
        <p:spPr bwMode="auto">
          <a:xfrm>
            <a:off x="6105525" y="6400800"/>
            <a:ext cx="1057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784225">
              <a:lnSpc>
                <a:spcPct val="105000"/>
              </a:lnSpc>
              <a:spcBef>
                <a:spcPct val="20000"/>
              </a:spcBef>
              <a:buClr>
                <a:srgbClr val="990000"/>
              </a:buClr>
              <a:buSzPct val="6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1pPr>
            <a:lvl2pPr marL="742950" indent="-285750" defTabSz="784225">
              <a:lnSpc>
                <a:spcPct val="105000"/>
              </a:lnSpc>
              <a:spcBef>
                <a:spcPct val="20000"/>
              </a:spcBef>
              <a:buClr>
                <a:schemeClr val="tx1"/>
              </a:buClr>
              <a:buFont typeface="FrutigerNext LT Regular"/>
              <a:buChar char="›"/>
              <a:defRPr sz="15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2pPr>
            <a:lvl3pPr marL="1143000" indent="-228600" defTabSz="784225">
              <a:lnSpc>
                <a:spcPct val="105000"/>
              </a:lnSpc>
              <a:spcBef>
                <a:spcPct val="20000"/>
              </a:spcBef>
              <a:buFont typeface="FrutigerNext LT Light"/>
              <a:buChar char="»"/>
              <a:defRPr sz="1400">
                <a:solidFill>
                  <a:schemeClr val="tx1"/>
                </a:solidFill>
                <a:latin typeface="FrutigerNext LT Light"/>
                <a:ea typeface="SimSun" panose="02010600030101010101" pitchFamily="2" charset="-122"/>
              </a:defRPr>
            </a:lvl3pPr>
            <a:lvl4pPr marL="1600200" indent="-228600" defTabSz="784225">
              <a:lnSpc>
                <a:spcPct val="105000"/>
              </a:lnSpc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4pPr>
            <a:lvl5pPr marL="2057400" indent="-228600" defTabSz="784225">
              <a:lnSpc>
                <a:spcPct val="105000"/>
              </a:lnSpc>
              <a:spcBef>
                <a:spcPct val="20000"/>
              </a:spcBef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5pPr>
            <a:lvl6pPr marL="2514600" indent="-228600" defTabSz="784225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6pPr>
            <a:lvl7pPr marL="2971800" indent="-228600" defTabSz="784225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7pPr>
            <a:lvl8pPr marL="3429000" indent="-228600" defTabSz="784225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8pPr>
            <a:lvl9pPr marL="3886200" indent="-228600" defTabSz="784225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endParaRPr lang="de-DE" altLang="zh-TW" sz="1000" b="0">
              <a:latin typeface="FrutigerNext LT Medium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zh-TW" sz="1000" b="0">
                <a:latin typeface="FrutigerNext LT Medium"/>
                <a:ea typeface="MS PGothic" panose="020B0600070205080204" pitchFamily="34" charset="-128"/>
                <a:cs typeface="Arial" panose="020B0604020202020204" pitchFamily="34" charset="0"/>
              </a:rPr>
              <a:t>Page </a:t>
            </a:r>
            <a:fld id="{A638C590-5BC3-430B-B883-49EEDDA8084F}" type="slidenum">
              <a:rPr lang="de-DE" altLang="zh-TW" sz="1000" b="0">
                <a:latin typeface="FrutigerNext LT Medium"/>
                <a:ea typeface="MS PGothic" panose="020B0600070205080204" pitchFamily="34" charset="-128"/>
                <a:cs typeface="Arial" panose="020B0604020202020204" pitchFamily="34" charset="0"/>
              </a:rPr>
              <a:pPr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GB" altLang="zh-TW" sz="1000" b="0">
              <a:latin typeface="FrutigerNext LT Medium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C795C29B-7FFF-AC00-5D57-4FD06A6428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defTabSz="784225" eaLnBrk="1" hangingPunct="1">
              <a:lnSpc>
                <a:spcPct val="90000"/>
              </a:lnSpc>
              <a:spcBef>
                <a:spcPct val="20000"/>
              </a:spcBef>
              <a:buClr>
                <a:srgbClr val="990000"/>
              </a:buClr>
              <a:buSzPct val="60000"/>
              <a:defRPr/>
            </a:pPr>
            <a:endParaRPr lang="en-US" altLang="zh-TW" sz="2400" dirty="0">
              <a:latin typeface="Calibri" pitchFamily="34" charset="0"/>
              <a:ea typeface="PMingLiU"/>
              <a:cs typeface="Calibri" pitchFamily="34" charset="0"/>
            </a:endParaRPr>
          </a:p>
          <a:p>
            <a:pPr algn="ctr" defTabSz="784225" eaLnBrk="1" hangingPunct="1">
              <a:lnSpc>
                <a:spcPct val="90000"/>
              </a:lnSpc>
              <a:spcBef>
                <a:spcPct val="20000"/>
              </a:spcBef>
              <a:buClr>
                <a:srgbClr val="990000"/>
              </a:buClr>
              <a:buSzPct val="60000"/>
              <a:defRPr/>
            </a:pPr>
            <a:endParaRPr lang="en-US" altLang="zh-TW" sz="2400" dirty="0">
              <a:latin typeface="Calibri" pitchFamily="34" charset="0"/>
              <a:ea typeface="PMingLiU"/>
              <a:cs typeface="Calibri" pitchFamily="34" charset="0"/>
            </a:endParaRPr>
          </a:p>
          <a:p>
            <a:pPr algn="ctr" defTabSz="784225" eaLnBrk="1" hangingPunct="1">
              <a:lnSpc>
                <a:spcPct val="90000"/>
              </a:lnSpc>
              <a:spcBef>
                <a:spcPct val="20000"/>
              </a:spcBef>
              <a:buClr>
                <a:srgbClr val="990000"/>
              </a:buClr>
              <a:buSzPct val="60000"/>
              <a:defRPr/>
            </a:pPr>
            <a:endParaRPr lang="en-US" altLang="zh-TW" sz="1800" b="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13E315-B62E-69DB-0E3D-4441B56F70AF}"/>
              </a:ext>
            </a:extLst>
          </p:cNvPr>
          <p:cNvSpPr/>
          <p:nvPr/>
        </p:nvSpPr>
        <p:spPr>
          <a:xfrm>
            <a:off x="2286000" y="2514600"/>
            <a:ext cx="4419600" cy="9233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5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SITE AUDIT</a:t>
            </a:r>
          </a:p>
        </p:txBody>
      </p:sp>
    </p:spTree>
  </p:cSld>
  <p:clrMapOvr>
    <a:masterClrMapping/>
  </p:clrMapOvr>
  <p:transition advClick="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8AA47C6D-ED37-6268-C6EB-4D075B44E2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7475" y="36513"/>
            <a:ext cx="8126413" cy="871537"/>
          </a:xfrm>
        </p:spPr>
        <p:txBody>
          <a:bodyPr/>
          <a:lstStyle/>
          <a:p>
            <a:r>
              <a:rPr lang="en-US" altLang="zh-TW" sz="2800" b="1">
                <a:latin typeface="Arial" panose="020B0604020202020204" pitchFamily="34" charset="0"/>
                <a:ea typeface="SimHei" pitchFamily="49" charset="-122"/>
                <a:cs typeface="Arial" panose="020B0604020202020204" pitchFamily="34" charset="0"/>
              </a:rPr>
              <a:t>Map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243A31C6-BEA6-8910-36E4-D56F261742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939800"/>
            <a:ext cx="6096000" cy="4965700"/>
          </a:xfrm>
          <a:prstGeom prst="rect">
            <a:avLst/>
          </a:prstGeom>
          <a:noFill/>
          <a:ln w="19050" algn="ctr">
            <a:solidFill>
              <a:srgbClr val="00B0F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332" tIns="45664" rIns="91332" bIns="45664" anchor="ctr"/>
          <a:lstStyle>
            <a:lvl1pPr marL="266700" indent="-266700">
              <a:lnSpc>
                <a:spcPct val="105000"/>
              </a:lnSpc>
              <a:spcBef>
                <a:spcPct val="20000"/>
              </a:spcBef>
              <a:buClr>
                <a:srgbClr val="990000"/>
              </a:buClr>
              <a:buSzPct val="6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1pPr>
            <a:lvl2pPr marL="742950" indent="-285750">
              <a:lnSpc>
                <a:spcPct val="105000"/>
              </a:lnSpc>
              <a:spcBef>
                <a:spcPct val="20000"/>
              </a:spcBef>
              <a:buClr>
                <a:schemeClr val="tx1"/>
              </a:buClr>
              <a:buFont typeface="FrutigerNext LT Regular"/>
              <a:buChar char="›"/>
              <a:defRPr sz="15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2pPr>
            <a:lvl3pPr marL="1143000" indent="-228600">
              <a:lnSpc>
                <a:spcPct val="105000"/>
              </a:lnSpc>
              <a:spcBef>
                <a:spcPct val="20000"/>
              </a:spcBef>
              <a:buFont typeface="FrutigerNext LT Light"/>
              <a:buChar char="»"/>
              <a:defRPr sz="1400">
                <a:solidFill>
                  <a:schemeClr val="tx1"/>
                </a:solidFill>
                <a:latin typeface="FrutigerNext LT Light"/>
                <a:ea typeface="SimSun" panose="02010600030101010101" pitchFamily="2" charset="-122"/>
              </a:defRPr>
            </a:lvl3pPr>
            <a:lvl4pPr marL="1600200" indent="-228600">
              <a:lnSpc>
                <a:spcPct val="105000"/>
              </a:lnSpc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4pPr>
            <a:lvl5pPr marL="2057400" indent="-228600">
              <a:lnSpc>
                <a:spcPct val="105000"/>
              </a:lnSpc>
              <a:spcBef>
                <a:spcPct val="20000"/>
              </a:spcBef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5pPr>
            <a:lvl6pPr marL="25146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6pPr>
            <a:lvl7pPr marL="29718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7pPr>
            <a:lvl8pPr marL="34290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8pPr>
            <a:lvl9pPr marL="38862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Google Earth (with site overlaid) Screenshot </a:t>
            </a:r>
            <a:endParaRPr lang="en-MY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advClick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0833A1EA-BA06-DF41-DB2B-9F9891A3D90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03188" y="0"/>
            <a:ext cx="7745412" cy="871538"/>
          </a:xfrm>
        </p:spPr>
        <p:txBody>
          <a:bodyPr/>
          <a:lstStyle/>
          <a:p>
            <a:pPr>
              <a:defRPr/>
            </a:pPr>
            <a:r>
              <a:rPr lang="en-US" altLang="zh-TW" sz="2800" b="1" kern="1200" dirty="0">
                <a:solidFill>
                  <a:srgbClr val="993300"/>
                </a:solidFill>
                <a:latin typeface="Arial" pitchFamily="34" charset="0"/>
                <a:cs typeface="Arial" pitchFamily="34" charset="0"/>
              </a:rPr>
              <a:t>Database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CADAED-9243-889F-C84E-FC94BFFA58BF}"/>
              </a:ext>
            </a:extLst>
          </p:cNvPr>
          <p:cNvSpPr/>
          <p:nvPr/>
        </p:nvSpPr>
        <p:spPr>
          <a:xfrm>
            <a:off x="571500" y="990600"/>
            <a:ext cx="8001000" cy="954107"/>
          </a:xfrm>
          <a:prstGeom prst="rect">
            <a:avLst/>
          </a:prstGeom>
          <a:solidFill>
            <a:srgbClr val="FFFF00">
              <a:alpha val="50196"/>
            </a:srgbClr>
          </a:solidFill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800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Info from SDB </a:t>
            </a:r>
          </a:p>
          <a:p>
            <a:pPr algn="ctr" eaLnBrk="1" hangingPunct="1">
              <a:defRPr/>
            </a:pPr>
            <a:r>
              <a:rPr lang="en-US" sz="2800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before any audit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6B118B-7A45-50BB-0F14-DAB5BA8D28F2}"/>
              </a:ext>
            </a:extLst>
          </p:cNvPr>
          <p:cNvSpPr/>
          <p:nvPr/>
        </p:nvSpPr>
        <p:spPr>
          <a:xfrm>
            <a:off x="571500" y="3581400"/>
            <a:ext cx="8001000" cy="954107"/>
          </a:xfrm>
          <a:prstGeom prst="rect">
            <a:avLst/>
          </a:prstGeom>
          <a:solidFill>
            <a:srgbClr val="FFFF00">
              <a:alpha val="50196"/>
            </a:srgbClr>
          </a:solidFill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800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Updated </a:t>
            </a:r>
          </a:p>
          <a:p>
            <a:pPr algn="ctr" eaLnBrk="1" hangingPunct="1">
              <a:defRPr/>
            </a:pPr>
            <a:r>
              <a:rPr lang="en-US" sz="2800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after each Site Audit/AOR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73C9C31-D4D2-4FC9-2F7B-ED0D7A6E5E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1596518"/>
              </p:ext>
            </p:extLst>
          </p:nvPr>
        </p:nvGraphicFramePr>
        <p:xfrm>
          <a:off x="589642" y="2017693"/>
          <a:ext cx="7982857" cy="954107"/>
        </p:xfrm>
        <a:graphic>
          <a:graphicData uri="http://schemas.openxmlformats.org/drawingml/2006/table">
            <a:tbl>
              <a:tblPr/>
              <a:tblGrid>
                <a:gridCol w="1694320">
                  <a:extLst>
                    <a:ext uri="{9D8B030D-6E8A-4147-A177-3AD203B41FA5}">
                      <a16:colId xmlns:a16="http://schemas.microsoft.com/office/drawing/2014/main" val="3206327653"/>
                    </a:ext>
                  </a:extLst>
                </a:gridCol>
                <a:gridCol w="1133892">
                  <a:extLst>
                    <a:ext uri="{9D8B030D-6E8A-4147-A177-3AD203B41FA5}">
                      <a16:colId xmlns:a16="http://schemas.microsoft.com/office/drawing/2014/main" val="103418109"/>
                    </a:ext>
                  </a:extLst>
                </a:gridCol>
                <a:gridCol w="1085017">
                  <a:extLst>
                    <a:ext uri="{9D8B030D-6E8A-4147-A177-3AD203B41FA5}">
                      <a16:colId xmlns:a16="http://schemas.microsoft.com/office/drawing/2014/main" val="2819694092"/>
                    </a:ext>
                  </a:extLst>
                </a:gridCol>
                <a:gridCol w="977492">
                  <a:extLst>
                    <a:ext uri="{9D8B030D-6E8A-4147-A177-3AD203B41FA5}">
                      <a16:colId xmlns:a16="http://schemas.microsoft.com/office/drawing/2014/main" val="3631052555"/>
                    </a:ext>
                  </a:extLst>
                </a:gridCol>
                <a:gridCol w="615820">
                  <a:extLst>
                    <a:ext uri="{9D8B030D-6E8A-4147-A177-3AD203B41FA5}">
                      <a16:colId xmlns:a16="http://schemas.microsoft.com/office/drawing/2014/main" val="1253072269"/>
                    </a:ext>
                  </a:extLst>
                </a:gridCol>
                <a:gridCol w="755928">
                  <a:extLst>
                    <a:ext uri="{9D8B030D-6E8A-4147-A177-3AD203B41FA5}">
                      <a16:colId xmlns:a16="http://schemas.microsoft.com/office/drawing/2014/main" val="1323319156"/>
                    </a:ext>
                  </a:extLst>
                </a:gridCol>
                <a:gridCol w="860194">
                  <a:extLst>
                    <a:ext uri="{9D8B030D-6E8A-4147-A177-3AD203B41FA5}">
                      <a16:colId xmlns:a16="http://schemas.microsoft.com/office/drawing/2014/main" val="2833771386"/>
                    </a:ext>
                  </a:extLst>
                </a:gridCol>
                <a:gridCol w="860194">
                  <a:extLst>
                    <a:ext uri="{9D8B030D-6E8A-4147-A177-3AD203B41FA5}">
                      <a16:colId xmlns:a16="http://schemas.microsoft.com/office/drawing/2014/main" val="236059520"/>
                    </a:ext>
                  </a:extLst>
                </a:gridCol>
              </a:tblGrid>
              <a:tr h="34510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Site Name (SDB)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Antenna Type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Long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Lat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AntDir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Antenna Height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Mechanical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Downtilt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Electrical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Downtilt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0675358"/>
                  </a:ext>
                </a:extLst>
              </a:tr>
              <a:tr h="20300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padang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 barat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HBXX-6517DS-VTM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100.353167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-0.942306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1138935"/>
                  </a:ext>
                </a:extLst>
              </a:tr>
              <a:tr h="20300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padang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 barat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HBXX-6517DS-VTM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100.353167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-0.942306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85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5946916"/>
                  </a:ext>
                </a:extLst>
              </a:tr>
              <a:tr h="20300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padang barat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HBXX-6517DS-VTM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100.353167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-0.942306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9813297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386AFDB-89B9-3879-368A-490FAEB71A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666764"/>
              </p:ext>
            </p:extLst>
          </p:nvPr>
        </p:nvGraphicFramePr>
        <p:xfrm>
          <a:off x="589641" y="4613916"/>
          <a:ext cx="7982857" cy="954108"/>
        </p:xfrm>
        <a:graphic>
          <a:graphicData uri="http://schemas.openxmlformats.org/drawingml/2006/table">
            <a:tbl>
              <a:tblPr/>
              <a:tblGrid>
                <a:gridCol w="1694320">
                  <a:extLst>
                    <a:ext uri="{9D8B030D-6E8A-4147-A177-3AD203B41FA5}">
                      <a16:colId xmlns:a16="http://schemas.microsoft.com/office/drawing/2014/main" val="2542057591"/>
                    </a:ext>
                  </a:extLst>
                </a:gridCol>
                <a:gridCol w="1133892">
                  <a:extLst>
                    <a:ext uri="{9D8B030D-6E8A-4147-A177-3AD203B41FA5}">
                      <a16:colId xmlns:a16="http://schemas.microsoft.com/office/drawing/2014/main" val="4066142609"/>
                    </a:ext>
                  </a:extLst>
                </a:gridCol>
                <a:gridCol w="1085017">
                  <a:extLst>
                    <a:ext uri="{9D8B030D-6E8A-4147-A177-3AD203B41FA5}">
                      <a16:colId xmlns:a16="http://schemas.microsoft.com/office/drawing/2014/main" val="1053827350"/>
                    </a:ext>
                  </a:extLst>
                </a:gridCol>
                <a:gridCol w="977492">
                  <a:extLst>
                    <a:ext uri="{9D8B030D-6E8A-4147-A177-3AD203B41FA5}">
                      <a16:colId xmlns:a16="http://schemas.microsoft.com/office/drawing/2014/main" val="1972590753"/>
                    </a:ext>
                  </a:extLst>
                </a:gridCol>
                <a:gridCol w="615820">
                  <a:extLst>
                    <a:ext uri="{9D8B030D-6E8A-4147-A177-3AD203B41FA5}">
                      <a16:colId xmlns:a16="http://schemas.microsoft.com/office/drawing/2014/main" val="2456429770"/>
                    </a:ext>
                  </a:extLst>
                </a:gridCol>
                <a:gridCol w="755928">
                  <a:extLst>
                    <a:ext uri="{9D8B030D-6E8A-4147-A177-3AD203B41FA5}">
                      <a16:colId xmlns:a16="http://schemas.microsoft.com/office/drawing/2014/main" val="3819422989"/>
                    </a:ext>
                  </a:extLst>
                </a:gridCol>
                <a:gridCol w="860194">
                  <a:extLst>
                    <a:ext uri="{9D8B030D-6E8A-4147-A177-3AD203B41FA5}">
                      <a16:colId xmlns:a16="http://schemas.microsoft.com/office/drawing/2014/main" val="354235660"/>
                    </a:ext>
                  </a:extLst>
                </a:gridCol>
                <a:gridCol w="860194">
                  <a:extLst>
                    <a:ext uri="{9D8B030D-6E8A-4147-A177-3AD203B41FA5}">
                      <a16:colId xmlns:a16="http://schemas.microsoft.com/office/drawing/2014/main" val="3036052210"/>
                    </a:ext>
                  </a:extLst>
                </a:gridCol>
              </a:tblGrid>
              <a:tr h="34510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Site Name (SDB)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Antenna Type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Long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Lat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AntDir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Antenna Height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Mechanical Downtilt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Electrical Downtilt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5967401"/>
                  </a:ext>
                </a:extLst>
              </a:tr>
              <a:tr h="20300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padang barat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HBXX-6517DS-VTM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100.353167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-0.942306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4910804"/>
                  </a:ext>
                </a:extLst>
              </a:tr>
              <a:tr h="20300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padang barat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HBXX-6517DS-VTM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100.353167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-0.942306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85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965475"/>
                  </a:ext>
                </a:extLst>
              </a:tr>
              <a:tr h="20300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padang barat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HBXX-6517DS-VTM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100.353167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-0.942306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365800"/>
                  </a:ext>
                </a:extLst>
              </a:tr>
            </a:tbl>
          </a:graphicData>
        </a:graphic>
      </p:graphicFrame>
    </p:spTree>
  </p:cSld>
  <p:clrMapOvr>
    <a:masterClrMapping/>
  </p:clrMapOvr>
  <p:transition advClick="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6">
            <a:extLst>
              <a:ext uri="{FF2B5EF4-FFF2-40B4-BE49-F238E27FC236}">
                <a16:creationId xmlns:a16="http://schemas.microsoft.com/office/drawing/2014/main" id="{E9B262AB-315A-5F12-CE32-88988EB38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538" y="233363"/>
            <a:ext cx="7969250" cy="82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ct val="105000"/>
              </a:lnSpc>
              <a:spcBef>
                <a:spcPct val="20000"/>
              </a:spcBef>
              <a:buClr>
                <a:srgbClr val="990000"/>
              </a:buClr>
              <a:buSzPct val="6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1pPr>
            <a:lvl2pPr marL="742950" indent="-285750">
              <a:lnSpc>
                <a:spcPct val="105000"/>
              </a:lnSpc>
              <a:spcBef>
                <a:spcPct val="20000"/>
              </a:spcBef>
              <a:buClr>
                <a:schemeClr val="tx1"/>
              </a:buClr>
              <a:buFont typeface="FrutigerNext LT Regular"/>
              <a:buChar char="›"/>
              <a:defRPr sz="15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2pPr>
            <a:lvl3pPr marL="1143000" indent="-228600">
              <a:lnSpc>
                <a:spcPct val="105000"/>
              </a:lnSpc>
              <a:spcBef>
                <a:spcPct val="20000"/>
              </a:spcBef>
              <a:buFont typeface="FrutigerNext LT Light"/>
              <a:buChar char="»"/>
              <a:defRPr sz="1400">
                <a:solidFill>
                  <a:schemeClr val="tx1"/>
                </a:solidFill>
                <a:latin typeface="FrutigerNext LT Light"/>
                <a:ea typeface="SimSun" panose="02010600030101010101" pitchFamily="2" charset="-122"/>
              </a:defRPr>
            </a:lvl3pPr>
            <a:lvl4pPr marL="1600200" indent="-228600">
              <a:lnSpc>
                <a:spcPct val="105000"/>
              </a:lnSpc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4pPr>
            <a:lvl5pPr marL="2057400" indent="-228600">
              <a:lnSpc>
                <a:spcPct val="105000"/>
              </a:lnSpc>
              <a:spcBef>
                <a:spcPct val="20000"/>
              </a:spcBef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5pPr>
            <a:lvl6pPr marL="25146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6pPr>
            <a:lvl7pPr marL="29718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7pPr>
            <a:lvl8pPr marL="34290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8pPr>
            <a:lvl9pPr marL="38862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800">
                <a:solidFill>
                  <a:srgbClr val="99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Panoramic 1/2</a:t>
            </a:r>
          </a:p>
        </p:txBody>
      </p:sp>
      <p:sp>
        <p:nvSpPr>
          <p:cNvPr id="16387" name="TextBox 13">
            <a:extLst>
              <a:ext uri="{FF2B5EF4-FFF2-40B4-BE49-F238E27FC236}">
                <a16:creationId xmlns:a16="http://schemas.microsoft.com/office/drawing/2014/main" id="{400ADA1B-7D32-F7F3-C2A7-FB21E93801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429000"/>
            <a:ext cx="3124200" cy="26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05000"/>
              </a:lnSpc>
              <a:spcBef>
                <a:spcPct val="20000"/>
              </a:spcBef>
              <a:buClr>
                <a:srgbClr val="990000"/>
              </a:buClr>
              <a:buSzPct val="6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1pPr>
            <a:lvl2pPr marL="742950" indent="-285750">
              <a:lnSpc>
                <a:spcPct val="105000"/>
              </a:lnSpc>
              <a:spcBef>
                <a:spcPct val="20000"/>
              </a:spcBef>
              <a:buClr>
                <a:schemeClr val="tx1"/>
              </a:buClr>
              <a:buFont typeface="FrutigerNext LT Regular"/>
              <a:buChar char="›"/>
              <a:defRPr sz="15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2pPr>
            <a:lvl3pPr marL="1143000" indent="-228600">
              <a:lnSpc>
                <a:spcPct val="105000"/>
              </a:lnSpc>
              <a:spcBef>
                <a:spcPct val="20000"/>
              </a:spcBef>
              <a:buFont typeface="FrutigerNext LT Light"/>
              <a:buChar char="»"/>
              <a:defRPr sz="1400">
                <a:solidFill>
                  <a:schemeClr val="tx1"/>
                </a:solidFill>
                <a:latin typeface="FrutigerNext LT Light"/>
                <a:ea typeface="SimSun" panose="02010600030101010101" pitchFamily="2" charset="-122"/>
              </a:defRPr>
            </a:lvl3pPr>
            <a:lvl4pPr marL="1600200" indent="-228600">
              <a:lnSpc>
                <a:spcPct val="105000"/>
              </a:lnSpc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4pPr>
            <a:lvl5pPr marL="2057400" indent="-228600">
              <a:lnSpc>
                <a:spcPct val="105000"/>
              </a:lnSpc>
              <a:spcBef>
                <a:spcPct val="20000"/>
              </a:spcBef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5pPr>
            <a:lvl6pPr marL="25146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6pPr>
            <a:lvl7pPr marL="29718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7pPr>
            <a:lvl8pPr marL="34290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8pPr>
            <a:lvl9pPr marL="38862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90</a:t>
            </a:r>
            <a:endParaRPr lang="en-US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88" name="TextBox 14">
            <a:extLst>
              <a:ext uri="{FF2B5EF4-FFF2-40B4-BE49-F238E27FC236}">
                <a16:creationId xmlns:a16="http://schemas.microsoft.com/office/drawing/2014/main" id="{146F448F-CCEE-C8C8-E16C-EEAE3C698A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3429000"/>
            <a:ext cx="2743200" cy="26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05000"/>
              </a:lnSpc>
              <a:spcBef>
                <a:spcPct val="20000"/>
              </a:spcBef>
              <a:buClr>
                <a:srgbClr val="990000"/>
              </a:buClr>
              <a:buSzPct val="6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1pPr>
            <a:lvl2pPr marL="742950" indent="-285750">
              <a:lnSpc>
                <a:spcPct val="105000"/>
              </a:lnSpc>
              <a:spcBef>
                <a:spcPct val="20000"/>
              </a:spcBef>
              <a:buClr>
                <a:schemeClr val="tx1"/>
              </a:buClr>
              <a:buFont typeface="FrutigerNext LT Regular"/>
              <a:buChar char="›"/>
              <a:defRPr sz="15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2pPr>
            <a:lvl3pPr marL="1143000" indent="-228600">
              <a:lnSpc>
                <a:spcPct val="105000"/>
              </a:lnSpc>
              <a:spcBef>
                <a:spcPct val="20000"/>
              </a:spcBef>
              <a:buFont typeface="FrutigerNext LT Light"/>
              <a:buChar char="»"/>
              <a:defRPr sz="1400">
                <a:solidFill>
                  <a:schemeClr val="tx1"/>
                </a:solidFill>
                <a:latin typeface="FrutigerNext LT Light"/>
                <a:ea typeface="SimSun" panose="02010600030101010101" pitchFamily="2" charset="-122"/>
              </a:defRPr>
            </a:lvl3pPr>
            <a:lvl4pPr marL="1600200" indent="-228600">
              <a:lnSpc>
                <a:spcPct val="105000"/>
              </a:lnSpc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4pPr>
            <a:lvl5pPr marL="2057400" indent="-228600">
              <a:lnSpc>
                <a:spcPct val="105000"/>
              </a:lnSpc>
              <a:spcBef>
                <a:spcPct val="20000"/>
              </a:spcBef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5pPr>
            <a:lvl6pPr marL="25146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6pPr>
            <a:lvl7pPr marL="29718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7pPr>
            <a:lvl8pPr marL="34290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8pPr>
            <a:lvl9pPr marL="38862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120</a:t>
            </a:r>
            <a:endParaRPr lang="en-US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89" name="TextBox 14">
            <a:extLst>
              <a:ext uri="{FF2B5EF4-FFF2-40B4-BE49-F238E27FC236}">
                <a16:creationId xmlns:a16="http://schemas.microsoft.com/office/drawing/2014/main" id="{3953DF0B-845A-6CE8-0B91-C52450D337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3429000"/>
            <a:ext cx="2743200" cy="26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05000"/>
              </a:lnSpc>
              <a:spcBef>
                <a:spcPct val="20000"/>
              </a:spcBef>
              <a:buClr>
                <a:srgbClr val="990000"/>
              </a:buClr>
              <a:buSzPct val="6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1pPr>
            <a:lvl2pPr marL="742950" indent="-285750">
              <a:lnSpc>
                <a:spcPct val="105000"/>
              </a:lnSpc>
              <a:spcBef>
                <a:spcPct val="20000"/>
              </a:spcBef>
              <a:buClr>
                <a:schemeClr val="tx1"/>
              </a:buClr>
              <a:buFont typeface="FrutigerNext LT Regular"/>
              <a:buChar char="›"/>
              <a:defRPr sz="15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2pPr>
            <a:lvl3pPr marL="1143000" indent="-228600">
              <a:lnSpc>
                <a:spcPct val="105000"/>
              </a:lnSpc>
              <a:spcBef>
                <a:spcPct val="20000"/>
              </a:spcBef>
              <a:buFont typeface="FrutigerNext LT Light"/>
              <a:buChar char="»"/>
              <a:defRPr sz="1400">
                <a:solidFill>
                  <a:schemeClr val="tx1"/>
                </a:solidFill>
                <a:latin typeface="FrutigerNext LT Light"/>
                <a:ea typeface="SimSun" panose="02010600030101010101" pitchFamily="2" charset="-122"/>
              </a:defRPr>
            </a:lvl3pPr>
            <a:lvl4pPr marL="1600200" indent="-228600">
              <a:lnSpc>
                <a:spcPct val="105000"/>
              </a:lnSpc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4pPr>
            <a:lvl5pPr marL="2057400" indent="-228600">
              <a:lnSpc>
                <a:spcPct val="105000"/>
              </a:lnSpc>
              <a:spcBef>
                <a:spcPct val="20000"/>
              </a:spcBef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5pPr>
            <a:lvl6pPr marL="25146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6pPr>
            <a:lvl7pPr marL="29718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7pPr>
            <a:lvl8pPr marL="34290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8pPr>
            <a:lvl9pPr marL="38862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150</a:t>
            </a:r>
            <a:endParaRPr lang="en-US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90" name="Rectangle 21">
            <a:extLst>
              <a:ext uri="{FF2B5EF4-FFF2-40B4-BE49-F238E27FC236}">
                <a16:creationId xmlns:a16="http://schemas.microsoft.com/office/drawing/2014/main" id="{0014735B-31DD-A7F9-E7FA-D5F96A96B1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733800"/>
            <a:ext cx="2743200" cy="2209800"/>
          </a:xfrm>
          <a:prstGeom prst="rect">
            <a:avLst/>
          </a:prstGeom>
          <a:noFill/>
          <a:ln w="19050" algn="ctr">
            <a:solidFill>
              <a:srgbClr val="00B0F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332" tIns="45664" rIns="91332" bIns="45664" anchor="ctr"/>
          <a:lstStyle>
            <a:lvl1pPr marL="266700" indent="-266700">
              <a:lnSpc>
                <a:spcPct val="105000"/>
              </a:lnSpc>
              <a:spcBef>
                <a:spcPct val="20000"/>
              </a:spcBef>
              <a:buClr>
                <a:srgbClr val="990000"/>
              </a:buClr>
              <a:buSzPct val="6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1pPr>
            <a:lvl2pPr marL="742950" indent="-285750">
              <a:lnSpc>
                <a:spcPct val="105000"/>
              </a:lnSpc>
              <a:spcBef>
                <a:spcPct val="20000"/>
              </a:spcBef>
              <a:buClr>
                <a:schemeClr val="tx1"/>
              </a:buClr>
              <a:buFont typeface="FrutigerNext LT Regular"/>
              <a:buChar char="›"/>
              <a:defRPr sz="15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2pPr>
            <a:lvl3pPr marL="1143000" indent="-228600">
              <a:lnSpc>
                <a:spcPct val="105000"/>
              </a:lnSpc>
              <a:spcBef>
                <a:spcPct val="20000"/>
              </a:spcBef>
              <a:buFont typeface="FrutigerNext LT Light"/>
              <a:buChar char="»"/>
              <a:defRPr sz="1400">
                <a:solidFill>
                  <a:schemeClr val="tx1"/>
                </a:solidFill>
                <a:latin typeface="FrutigerNext LT Light"/>
                <a:ea typeface="SimSun" panose="02010600030101010101" pitchFamily="2" charset="-122"/>
              </a:defRPr>
            </a:lvl3pPr>
            <a:lvl4pPr marL="1600200" indent="-228600">
              <a:lnSpc>
                <a:spcPct val="105000"/>
              </a:lnSpc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4pPr>
            <a:lvl5pPr marL="2057400" indent="-228600">
              <a:lnSpc>
                <a:spcPct val="105000"/>
              </a:lnSpc>
              <a:spcBef>
                <a:spcPct val="20000"/>
              </a:spcBef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5pPr>
            <a:lvl6pPr marL="25146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6pPr>
            <a:lvl7pPr marL="29718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7pPr>
            <a:lvl8pPr marL="34290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8pPr>
            <a:lvl9pPr marL="38862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Photo (w/ compass)</a:t>
            </a:r>
            <a:endParaRPr lang="en-MY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91" name="Rectangle 22">
            <a:extLst>
              <a:ext uri="{FF2B5EF4-FFF2-40B4-BE49-F238E27FC236}">
                <a16:creationId xmlns:a16="http://schemas.microsoft.com/office/drawing/2014/main" id="{83E9F2C2-2BC0-A866-895D-94D705A65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3733800"/>
            <a:ext cx="2743200" cy="2209800"/>
          </a:xfrm>
          <a:prstGeom prst="rect">
            <a:avLst/>
          </a:prstGeom>
          <a:noFill/>
          <a:ln w="19050" algn="ctr">
            <a:solidFill>
              <a:srgbClr val="00B0F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332" tIns="45664" rIns="91332" bIns="45664" anchor="ctr"/>
          <a:lstStyle>
            <a:lvl1pPr marL="266700" indent="-266700">
              <a:lnSpc>
                <a:spcPct val="105000"/>
              </a:lnSpc>
              <a:spcBef>
                <a:spcPct val="20000"/>
              </a:spcBef>
              <a:buClr>
                <a:srgbClr val="990000"/>
              </a:buClr>
              <a:buSzPct val="6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1pPr>
            <a:lvl2pPr marL="742950" indent="-285750">
              <a:lnSpc>
                <a:spcPct val="105000"/>
              </a:lnSpc>
              <a:spcBef>
                <a:spcPct val="20000"/>
              </a:spcBef>
              <a:buClr>
                <a:schemeClr val="tx1"/>
              </a:buClr>
              <a:buFont typeface="FrutigerNext LT Regular"/>
              <a:buChar char="›"/>
              <a:defRPr sz="15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2pPr>
            <a:lvl3pPr marL="1143000" indent="-228600">
              <a:lnSpc>
                <a:spcPct val="105000"/>
              </a:lnSpc>
              <a:spcBef>
                <a:spcPct val="20000"/>
              </a:spcBef>
              <a:buFont typeface="FrutigerNext LT Light"/>
              <a:buChar char="»"/>
              <a:defRPr sz="1400">
                <a:solidFill>
                  <a:schemeClr val="tx1"/>
                </a:solidFill>
                <a:latin typeface="FrutigerNext LT Light"/>
                <a:ea typeface="SimSun" panose="02010600030101010101" pitchFamily="2" charset="-122"/>
              </a:defRPr>
            </a:lvl3pPr>
            <a:lvl4pPr marL="1600200" indent="-228600">
              <a:lnSpc>
                <a:spcPct val="105000"/>
              </a:lnSpc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4pPr>
            <a:lvl5pPr marL="2057400" indent="-228600">
              <a:lnSpc>
                <a:spcPct val="105000"/>
              </a:lnSpc>
              <a:spcBef>
                <a:spcPct val="20000"/>
              </a:spcBef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5pPr>
            <a:lvl6pPr marL="25146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6pPr>
            <a:lvl7pPr marL="29718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7pPr>
            <a:lvl8pPr marL="34290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8pPr>
            <a:lvl9pPr marL="38862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Photo (w/ compass)</a:t>
            </a:r>
            <a:endParaRPr lang="en-MY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92" name="Rectangle 23">
            <a:extLst>
              <a:ext uri="{FF2B5EF4-FFF2-40B4-BE49-F238E27FC236}">
                <a16:creationId xmlns:a16="http://schemas.microsoft.com/office/drawing/2014/main" id="{EED2DAB5-BF03-BAF9-5D20-588F5584F6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733800"/>
            <a:ext cx="2730500" cy="2209800"/>
          </a:xfrm>
          <a:prstGeom prst="rect">
            <a:avLst/>
          </a:prstGeom>
          <a:noFill/>
          <a:ln w="19050" algn="ctr">
            <a:solidFill>
              <a:srgbClr val="00B0F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332" tIns="45664" rIns="91332" bIns="45664" anchor="ctr"/>
          <a:lstStyle>
            <a:lvl1pPr marL="266700" indent="-266700">
              <a:lnSpc>
                <a:spcPct val="105000"/>
              </a:lnSpc>
              <a:spcBef>
                <a:spcPct val="20000"/>
              </a:spcBef>
              <a:buClr>
                <a:srgbClr val="990000"/>
              </a:buClr>
              <a:buSzPct val="6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1pPr>
            <a:lvl2pPr marL="742950" indent="-285750">
              <a:lnSpc>
                <a:spcPct val="105000"/>
              </a:lnSpc>
              <a:spcBef>
                <a:spcPct val="20000"/>
              </a:spcBef>
              <a:buClr>
                <a:schemeClr val="tx1"/>
              </a:buClr>
              <a:buFont typeface="FrutigerNext LT Regular"/>
              <a:buChar char="›"/>
              <a:defRPr sz="15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2pPr>
            <a:lvl3pPr marL="1143000" indent="-228600">
              <a:lnSpc>
                <a:spcPct val="105000"/>
              </a:lnSpc>
              <a:spcBef>
                <a:spcPct val="20000"/>
              </a:spcBef>
              <a:buFont typeface="FrutigerNext LT Light"/>
              <a:buChar char="»"/>
              <a:defRPr sz="1400">
                <a:solidFill>
                  <a:schemeClr val="tx1"/>
                </a:solidFill>
                <a:latin typeface="FrutigerNext LT Light"/>
                <a:ea typeface="SimSun" panose="02010600030101010101" pitchFamily="2" charset="-122"/>
              </a:defRPr>
            </a:lvl3pPr>
            <a:lvl4pPr marL="1600200" indent="-228600">
              <a:lnSpc>
                <a:spcPct val="105000"/>
              </a:lnSpc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4pPr>
            <a:lvl5pPr marL="2057400" indent="-228600">
              <a:lnSpc>
                <a:spcPct val="105000"/>
              </a:lnSpc>
              <a:spcBef>
                <a:spcPct val="20000"/>
              </a:spcBef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5pPr>
            <a:lvl6pPr marL="25146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6pPr>
            <a:lvl7pPr marL="29718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7pPr>
            <a:lvl8pPr marL="34290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8pPr>
            <a:lvl9pPr marL="38862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Photo (w/ compass)</a:t>
            </a:r>
            <a:endParaRPr lang="en-MY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93" name="TextBox 13">
            <a:extLst>
              <a:ext uri="{FF2B5EF4-FFF2-40B4-BE49-F238E27FC236}">
                <a16:creationId xmlns:a16="http://schemas.microsoft.com/office/drawing/2014/main" id="{ED710129-B468-08A0-D335-2AA1805B7A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38200"/>
            <a:ext cx="3124200" cy="26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05000"/>
              </a:lnSpc>
              <a:spcBef>
                <a:spcPct val="20000"/>
              </a:spcBef>
              <a:buClr>
                <a:srgbClr val="990000"/>
              </a:buClr>
              <a:buSzPct val="6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1pPr>
            <a:lvl2pPr marL="742950" indent="-285750">
              <a:lnSpc>
                <a:spcPct val="105000"/>
              </a:lnSpc>
              <a:spcBef>
                <a:spcPct val="20000"/>
              </a:spcBef>
              <a:buClr>
                <a:schemeClr val="tx1"/>
              </a:buClr>
              <a:buFont typeface="FrutigerNext LT Regular"/>
              <a:buChar char="›"/>
              <a:defRPr sz="15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2pPr>
            <a:lvl3pPr marL="1143000" indent="-228600">
              <a:lnSpc>
                <a:spcPct val="105000"/>
              </a:lnSpc>
              <a:spcBef>
                <a:spcPct val="20000"/>
              </a:spcBef>
              <a:buFont typeface="FrutigerNext LT Light"/>
              <a:buChar char="»"/>
              <a:defRPr sz="1400">
                <a:solidFill>
                  <a:schemeClr val="tx1"/>
                </a:solidFill>
                <a:latin typeface="FrutigerNext LT Light"/>
                <a:ea typeface="SimSun" panose="02010600030101010101" pitchFamily="2" charset="-122"/>
              </a:defRPr>
            </a:lvl3pPr>
            <a:lvl4pPr marL="1600200" indent="-228600">
              <a:lnSpc>
                <a:spcPct val="105000"/>
              </a:lnSpc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4pPr>
            <a:lvl5pPr marL="2057400" indent="-228600">
              <a:lnSpc>
                <a:spcPct val="105000"/>
              </a:lnSpc>
              <a:spcBef>
                <a:spcPct val="20000"/>
              </a:spcBef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5pPr>
            <a:lvl6pPr marL="25146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6pPr>
            <a:lvl7pPr marL="29718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7pPr>
            <a:lvl8pPr marL="34290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8pPr>
            <a:lvl9pPr marL="38862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94" name="TextBox 14">
            <a:extLst>
              <a:ext uri="{FF2B5EF4-FFF2-40B4-BE49-F238E27FC236}">
                <a16:creationId xmlns:a16="http://schemas.microsoft.com/office/drawing/2014/main" id="{FBCD5EE5-0AB7-44D5-3A77-5431E79424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838200"/>
            <a:ext cx="2743200" cy="26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05000"/>
              </a:lnSpc>
              <a:spcBef>
                <a:spcPct val="20000"/>
              </a:spcBef>
              <a:buClr>
                <a:srgbClr val="990000"/>
              </a:buClr>
              <a:buSzPct val="6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1pPr>
            <a:lvl2pPr marL="742950" indent="-285750">
              <a:lnSpc>
                <a:spcPct val="105000"/>
              </a:lnSpc>
              <a:spcBef>
                <a:spcPct val="20000"/>
              </a:spcBef>
              <a:buClr>
                <a:schemeClr val="tx1"/>
              </a:buClr>
              <a:buFont typeface="FrutigerNext LT Regular"/>
              <a:buChar char="›"/>
              <a:defRPr sz="15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2pPr>
            <a:lvl3pPr marL="1143000" indent="-228600">
              <a:lnSpc>
                <a:spcPct val="105000"/>
              </a:lnSpc>
              <a:spcBef>
                <a:spcPct val="20000"/>
              </a:spcBef>
              <a:buFont typeface="FrutigerNext LT Light"/>
              <a:buChar char="»"/>
              <a:defRPr sz="1400">
                <a:solidFill>
                  <a:schemeClr val="tx1"/>
                </a:solidFill>
                <a:latin typeface="FrutigerNext LT Light"/>
                <a:ea typeface="SimSun" panose="02010600030101010101" pitchFamily="2" charset="-122"/>
              </a:defRPr>
            </a:lvl3pPr>
            <a:lvl4pPr marL="1600200" indent="-228600">
              <a:lnSpc>
                <a:spcPct val="105000"/>
              </a:lnSpc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4pPr>
            <a:lvl5pPr marL="2057400" indent="-228600">
              <a:lnSpc>
                <a:spcPct val="105000"/>
              </a:lnSpc>
              <a:spcBef>
                <a:spcPct val="20000"/>
              </a:spcBef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5pPr>
            <a:lvl6pPr marL="25146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6pPr>
            <a:lvl7pPr marL="29718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7pPr>
            <a:lvl8pPr marL="34290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8pPr>
            <a:lvl9pPr marL="38862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  <a:endParaRPr lang="en-US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95" name="TextBox 14">
            <a:extLst>
              <a:ext uri="{FF2B5EF4-FFF2-40B4-BE49-F238E27FC236}">
                <a16:creationId xmlns:a16="http://schemas.microsoft.com/office/drawing/2014/main" id="{C986D077-8A95-8ECA-09F3-971E90F607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838200"/>
            <a:ext cx="2743200" cy="26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05000"/>
              </a:lnSpc>
              <a:spcBef>
                <a:spcPct val="20000"/>
              </a:spcBef>
              <a:buClr>
                <a:srgbClr val="990000"/>
              </a:buClr>
              <a:buSzPct val="6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1pPr>
            <a:lvl2pPr marL="742950" indent="-285750">
              <a:lnSpc>
                <a:spcPct val="105000"/>
              </a:lnSpc>
              <a:spcBef>
                <a:spcPct val="20000"/>
              </a:spcBef>
              <a:buClr>
                <a:schemeClr val="tx1"/>
              </a:buClr>
              <a:buFont typeface="FrutigerNext LT Regular"/>
              <a:buChar char="›"/>
              <a:defRPr sz="15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2pPr>
            <a:lvl3pPr marL="1143000" indent="-228600">
              <a:lnSpc>
                <a:spcPct val="105000"/>
              </a:lnSpc>
              <a:spcBef>
                <a:spcPct val="20000"/>
              </a:spcBef>
              <a:buFont typeface="FrutigerNext LT Light"/>
              <a:buChar char="»"/>
              <a:defRPr sz="1400">
                <a:solidFill>
                  <a:schemeClr val="tx1"/>
                </a:solidFill>
                <a:latin typeface="FrutigerNext LT Light"/>
                <a:ea typeface="SimSun" panose="02010600030101010101" pitchFamily="2" charset="-122"/>
              </a:defRPr>
            </a:lvl3pPr>
            <a:lvl4pPr marL="1600200" indent="-228600">
              <a:lnSpc>
                <a:spcPct val="105000"/>
              </a:lnSpc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4pPr>
            <a:lvl5pPr marL="2057400" indent="-228600">
              <a:lnSpc>
                <a:spcPct val="105000"/>
              </a:lnSpc>
              <a:spcBef>
                <a:spcPct val="20000"/>
              </a:spcBef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5pPr>
            <a:lvl6pPr marL="25146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6pPr>
            <a:lvl7pPr marL="29718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7pPr>
            <a:lvl8pPr marL="34290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8pPr>
            <a:lvl9pPr marL="38862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60</a:t>
            </a:r>
            <a:endParaRPr lang="en-US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96" name="Rectangle 32">
            <a:extLst>
              <a:ext uri="{FF2B5EF4-FFF2-40B4-BE49-F238E27FC236}">
                <a16:creationId xmlns:a16="http://schemas.microsoft.com/office/drawing/2014/main" id="{A7FF1304-6462-06C2-EBB0-F7C19A1153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128713"/>
            <a:ext cx="2743200" cy="2209800"/>
          </a:xfrm>
          <a:prstGeom prst="rect">
            <a:avLst/>
          </a:prstGeom>
          <a:noFill/>
          <a:ln w="19050" algn="ctr">
            <a:solidFill>
              <a:srgbClr val="00B0F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332" tIns="45664" rIns="91332" bIns="45664" anchor="ctr"/>
          <a:lstStyle>
            <a:lvl1pPr marL="266700" indent="-266700">
              <a:lnSpc>
                <a:spcPct val="105000"/>
              </a:lnSpc>
              <a:spcBef>
                <a:spcPct val="20000"/>
              </a:spcBef>
              <a:buClr>
                <a:srgbClr val="990000"/>
              </a:buClr>
              <a:buSzPct val="6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1pPr>
            <a:lvl2pPr marL="742950" indent="-285750">
              <a:lnSpc>
                <a:spcPct val="105000"/>
              </a:lnSpc>
              <a:spcBef>
                <a:spcPct val="20000"/>
              </a:spcBef>
              <a:buClr>
                <a:schemeClr val="tx1"/>
              </a:buClr>
              <a:buFont typeface="FrutigerNext LT Regular"/>
              <a:buChar char="›"/>
              <a:defRPr sz="15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2pPr>
            <a:lvl3pPr marL="1143000" indent="-228600">
              <a:lnSpc>
                <a:spcPct val="105000"/>
              </a:lnSpc>
              <a:spcBef>
                <a:spcPct val="20000"/>
              </a:spcBef>
              <a:buFont typeface="FrutigerNext LT Light"/>
              <a:buChar char="»"/>
              <a:defRPr sz="1400">
                <a:solidFill>
                  <a:schemeClr val="tx1"/>
                </a:solidFill>
                <a:latin typeface="FrutigerNext LT Light"/>
                <a:ea typeface="SimSun" panose="02010600030101010101" pitchFamily="2" charset="-122"/>
              </a:defRPr>
            </a:lvl3pPr>
            <a:lvl4pPr marL="1600200" indent="-228600">
              <a:lnSpc>
                <a:spcPct val="105000"/>
              </a:lnSpc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4pPr>
            <a:lvl5pPr marL="2057400" indent="-228600">
              <a:lnSpc>
                <a:spcPct val="105000"/>
              </a:lnSpc>
              <a:spcBef>
                <a:spcPct val="20000"/>
              </a:spcBef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5pPr>
            <a:lvl6pPr marL="25146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6pPr>
            <a:lvl7pPr marL="29718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7pPr>
            <a:lvl8pPr marL="34290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8pPr>
            <a:lvl9pPr marL="38862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Photo (w/ compass)</a:t>
            </a:r>
            <a:endParaRPr lang="en-MY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97" name="Rectangle 33">
            <a:extLst>
              <a:ext uri="{FF2B5EF4-FFF2-40B4-BE49-F238E27FC236}">
                <a16:creationId xmlns:a16="http://schemas.microsoft.com/office/drawing/2014/main" id="{FA8A955A-0416-AB2A-78AE-34E51FD787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1128713"/>
            <a:ext cx="2743200" cy="2209800"/>
          </a:xfrm>
          <a:prstGeom prst="rect">
            <a:avLst/>
          </a:prstGeom>
          <a:noFill/>
          <a:ln w="19050" algn="ctr">
            <a:solidFill>
              <a:srgbClr val="00B0F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332" tIns="45664" rIns="91332" bIns="45664" anchor="ctr"/>
          <a:lstStyle>
            <a:lvl1pPr marL="266700" indent="-266700">
              <a:lnSpc>
                <a:spcPct val="105000"/>
              </a:lnSpc>
              <a:spcBef>
                <a:spcPct val="20000"/>
              </a:spcBef>
              <a:buClr>
                <a:srgbClr val="990000"/>
              </a:buClr>
              <a:buSzPct val="6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1pPr>
            <a:lvl2pPr marL="742950" indent="-285750">
              <a:lnSpc>
                <a:spcPct val="105000"/>
              </a:lnSpc>
              <a:spcBef>
                <a:spcPct val="20000"/>
              </a:spcBef>
              <a:buClr>
                <a:schemeClr val="tx1"/>
              </a:buClr>
              <a:buFont typeface="FrutigerNext LT Regular"/>
              <a:buChar char="›"/>
              <a:defRPr sz="15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2pPr>
            <a:lvl3pPr marL="1143000" indent="-228600">
              <a:lnSpc>
                <a:spcPct val="105000"/>
              </a:lnSpc>
              <a:spcBef>
                <a:spcPct val="20000"/>
              </a:spcBef>
              <a:buFont typeface="FrutigerNext LT Light"/>
              <a:buChar char="»"/>
              <a:defRPr sz="1400">
                <a:solidFill>
                  <a:schemeClr val="tx1"/>
                </a:solidFill>
                <a:latin typeface="FrutigerNext LT Light"/>
                <a:ea typeface="SimSun" panose="02010600030101010101" pitchFamily="2" charset="-122"/>
              </a:defRPr>
            </a:lvl3pPr>
            <a:lvl4pPr marL="1600200" indent="-228600">
              <a:lnSpc>
                <a:spcPct val="105000"/>
              </a:lnSpc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4pPr>
            <a:lvl5pPr marL="2057400" indent="-228600">
              <a:lnSpc>
                <a:spcPct val="105000"/>
              </a:lnSpc>
              <a:spcBef>
                <a:spcPct val="20000"/>
              </a:spcBef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5pPr>
            <a:lvl6pPr marL="25146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6pPr>
            <a:lvl7pPr marL="29718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7pPr>
            <a:lvl8pPr marL="34290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8pPr>
            <a:lvl9pPr marL="38862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Photo (w/ compass)</a:t>
            </a:r>
            <a:endParaRPr lang="en-MY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98" name="Rectangle 34">
            <a:extLst>
              <a:ext uri="{FF2B5EF4-FFF2-40B4-BE49-F238E27FC236}">
                <a16:creationId xmlns:a16="http://schemas.microsoft.com/office/drawing/2014/main" id="{E3AB2C06-CCCC-5783-4B52-041304ADC2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128713"/>
            <a:ext cx="2730500" cy="2209800"/>
          </a:xfrm>
          <a:prstGeom prst="rect">
            <a:avLst/>
          </a:prstGeom>
          <a:noFill/>
          <a:ln w="19050" algn="ctr">
            <a:solidFill>
              <a:srgbClr val="00B0F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332" tIns="45664" rIns="91332" bIns="45664" anchor="ctr"/>
          <a:lstStyle>
            <a:lvl1pPr marL="266700" indent="-266700">
              <a:lnSpc>
                <a:spcPct val="105000"/>
              </a:lnSpc>
              <a:spcBef>
                <a:spcPct val="20000"/>
              </a:spcBef>
              <a:buClr>
                <a:srgbClr val="990000"/>
              </a:buClr>
              <a:buSzPct val="6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1pPr>
            <a:lvl2pPr marL="742950" indent="-285750">
              <a:lnSpc>
                <a:spcPct val="105000"/>
              </a:lnSpc>
              <a:spcBef>
                <a:spcPct val="20000"/>
              </a:spcBef>
              <a:buClr>
                <a:schemeClr val="tx1"/>
              </a:buClr>
              <a:buFont typeface="FrutigerNext LT Regular"/>
              <a:buChar char="›"/>
              <a:defRPr sz="15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2pPr>
            <a:lvl3pPr marL="1143000" indent="-228600">
              <a:lnSpc>
                <a:spcPct val="105000"/>
              </a:lnSpc>
              <a:spcBef>
                <a:spcPct val="20000"/>
              </a:spcBef>
              <a:buFont typeface="FrutigerNext LT Light"/>
              <a:buChar char="»"/>
              <a:defRPr sz="1400">
                <a:solidFill>
                  <a:schemeClr val="tx1"/>
                </a:solidFill>
                <a:latin typeface="FrutigerNext LT Light"/>
                <a:ea typeface="SimSun" panose="02010600030101010101" pitchFamily="2" charset="-122"/>
              </a:defRPr>
            </a:lvl3pPr>
            <a:lvl4pPr marL="1600200" indent="-228600">
              <a:lnSpc>
                <a:spcPct val="105000"/>
              </a:lnSpc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4pPr>
            <a:lvl5pPr marL="2057400" indent="-228600">
              <a:lnSpc>
                <a:spcPct val="105000"/>
              </a:lnSpc>
              <a:spcBef>
                <a:spcPct val="20000"/>
              </a:spcBef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5pPr>
            <a:lvl6pPr marL="25146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6pPr>
            <a:lvl7pPr marL="29718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7pPr>
            <a:lvl8pPr marL="34290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8pPr>
            <a:lvl9pPr marL="38862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Photo (w/ compass)</a:t>
            </a:r>
            <a:endParaRPr lang="en-MY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advClick="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6">
            <a:extLst>
              <a:ext uri="{FF2B5EF4-FFF2-40B4-BE49-F238E27FC236}">
                <a16:creationId xmlns:a16="http://schemas.microsoft.com/office/drawing/2014/main" id="{604A4AB7-7091-2BD2-722B-BD8DD3C2D6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538" y="233363"/>
            <a:ext cx="7969250" cy="82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ct val="105000"/>
              </a:lnSpc>
              <a:spcBef>
                <a:spcPct val="20000"/>
              </a:spcBef>
              <a:buClr>
                <a:srgbClr val="990000"/>
              </a:buClr>
              <a:buSzPct val="6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1pPr>
            <a:lvl2pPr marL="742950" indent="-285750">
              <a:lnSpc>
                <a:spcPct val="105000"/>
              </a:lnSpc>
              <a:spcBef>
                <a:spcPct val="20000"/>
              </a:spcBef>
              <a:buClr>
                <a:schemeClr val="tx1"/>
              </a:buClr>
              <a:buFont typeface="FrutigerNext LT Regular"/>
              <a:buChar char="›"/>
              <a:defRPr sz="15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2pPr>
            <a:lvl3pPr marL="1143000" indent="-228600">
              <a:lnSpc>
                <a:spcPct val="105000"/>
              </a:lnSpc>
              <a:spcBef>
                <a:spcPct val="20000"/>
              </a:spcBef>
              <a:buFont typeface="FrutigerNext LT Light"/>
              <a:buChar char="»"/>
              <a:defRPr sz="1400">
                <a:solidFill>
                  <a:schemeClr val="tx1"/>
                </a:solidFill>
                <a:latin typeface="FrutigerNext LT Light"/>
                <a:ea typeface="SimSun" panose="02010600030101010101" pitchFamily="2" charset="-122"/>
              </a:defRPr>
            </a:lvl3pPr>
            <a:lvl4pPr marL="1600200" indent="-228600">
              <a:lnSpc>
                <a:spcPct val="105000"/>
              </a:lnSpc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4pPr>
            <a:lvl5pPr marL="2057400" indent="-228600">
              <a:lnSpc>
                <a:spcPct val="105000"/>
              </a:lnSpc>
              <a:spcBef>
                <a:spcPct val="20000"/>
              </a:spcBef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5pPr>
            <a:lvl6pPr marL="25146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6pPr>
            <a:lvl7pPr marL="29718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7pPr>
            <a:lvl8pPr marL="34290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8pPr>
            <a:lvl9pPr marL="38862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800">
                <a:solidFill>
                  <a:srgbClr val="99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Panoramic 2/2</a:t>
            </a:r>
          </a:p>
        </p:txBody>
      </p:sp>
      <p:sp>
        <p:nvSpPr>
          <p:cNvPr id="18435" name="TextBox 13">
            <a:extLst>
              <a:ext uri="{FF2B5EF4-FFF2-40B4-BE49-F238E27FC236}">
                <a16:creationId xmlns:a16="http://schemas.microsoft.com/office/drawing/2014/main" id="{2760867F-DF08-D5E3-5662-010996F73B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429000"/>
            <a:ext cx="3124200" cy="26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05000"/>
              </a:lnSpc>
              <a:spcBef>
                <a:spcPct val="20000"/>
              </a:spcBef>
              <a:buClr>
                <a:srgbClr val="990000"/>
              </a:buClr>
              <a:buSzPct val="6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1pPr>
            <a:lvl2pPr marL="742950" indent="-285750">
              <a:lnSpc>
                <a:spcPct val="105000"/>
              </a:lnSpc>
              <a:spcBef>
                <a:spcPct val="20000"/>
              </a:spcBef>
              <a:buClr>
                <a:schemeClr val="tx1"/>
              </a:buClr>
              <a:buFont typeface="FrutigerNext LT Regular"/>
              <a:buChar char="›"/>
              <a:defRPr sz="15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2pPr>
            <a:lvl3pPr marL="1143000" indent="-228600">
              <a:lnSpc>
                <a:spcPct val="105000"/>
              </a:lnSpc>
              <a:spcBef>
                <a:spcPct val="20000"/>
              </a:spcBef>
              <a:buFont typeface="FrutigerNext LT Light"/>
              <a:buChar char="»"/>
              <a:defRPr sz="1400">
                <a:solidFill>
                  <a:schemeClr val="tx1"/>
                </a:solidFill>
                <a:latin typeface="FrutigerNext LT Light"/>
                <a:ea typeface="SimSun" panose="02010600030101010101" pitchFamily="2" charset="-122"/>
              </a:defRPr>
            </a:lvl3pPr>
            <a:lvl4pPr marL="1600200" indent="-228600">
              <a:lnSpc>
                <a:spcPct val="105000"/>
              </a:lnSpc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4pPr>
            <a:lvl5pPr marL="2057400" indent="-228600">
              <a:lnSpc>
                <a:spcPct val="105000"/>
              </a:lnSpc>
              <a:spcBef>
                <a:spcPct val="20000"/>
              </a:spcBef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5pPr>
            <a:lvl6pPr marL="25146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6pPr>
            <a:lvl7pPr marL="29718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7pPr>
            <a:lvl8pPr marL="34290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8pPr>
            <a:lvl9pPr marL="38862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270</a:t>
            </a:r>
            <a:endParaRPr lang="en-US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436" name="TextBox 14">
            <a:extLst>
              <a:ext uri="{FF2B5EF4-FFF2-40B4-BE49-F238E27FC236}">
                <a16:creationId xmlns:a16="http://schemas.microsoft.com/office/drawing/2014/main" id="{5C9EF610-2E27-F59C-5B38-6A24E7633D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3429000"/>
            <a:ext cx="2743200" cy="26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05000"/>
              </a:lnSpc>
              <a:spcBef>
                <a:spcPct val="20000"/>
              </a:spcBef>
              <a:buClr>
                <a:srgbClr val="990000"/>
              </a:buClr>
              <a:buSzPct val="6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1pPr>
            <a:lvl2pPr marL="742950" indent="-285750">
              <a:lnSpc>
                <a:spcPct val="105000"/>
              </a:lnSpc>
              <a:spcBef>
                <a:spcPct val="20000"/>
              </a:spcBef>
              <a:buClr>
                <a:schemeClr val="tx1"/>
              </a:buClr>
              <a:buFont typeface="FrutigerNext LT Regular"/>
              <a:buChar char="›"/>
              <a:defRPr sz="15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2pPr>
            <a:lvl3pPr marL="1143000" indent="-228600">
              <a:lnSpc>
                <a:spcPct val="105000"/>
              </a:lnSpc>
              <a:spcBef>
                <a:spcPct val="20000"/>
              </a:spcBef>
              <a:buFont typeface="FrutigerNext LT Light"/>
              <a:buChar char="»"/>
              <a:defRPr sz="1400">
                <a:solidFill>
                  <a:schemeClr val="tx1"/>
                </a:solidFill>
                <a:latin typeface="FrutigerNext LT Light"/>
                <a:ea typeface="SimSun" panose="02010600030101010101" pitchFamily="2" charset="-122"/>
              </a:defRPr>
            </a:lvl3pPr>
            <a:lvl4pPr marL="1600200" indent="-228600">
              <a:lnSpc>
                <a:spcPct val="105000"/>
              </a:lnSpc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4pPr>
            <a:lvl5pPr marL="2057400" indent="-228600">
              <a:lnSpc>
                <a:spcPct val="105000"/>
              </a:lnSpc>
              <a:spcBef>
                <a:spcPct val="20000"/>
              </a:spcBef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5pPr>
            <a:lvl6pPr marL="25146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6pPr>
            <a:lvl7pPr marL="29718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7pPr>
            <a:lvl8pPr marL="34290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8pPr>
            <a:lvl9pPr marL="38862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300</a:t>
            </a:r>
            <a:endParaRPr lang="en-US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437" name="TextBox 14">
            <a:extLst>
              <a:ext uri="{FF2B5EF4-FFF2-40B4-BE49-F238E27FC236}">
                <a16:creationId xmlns:a16="http://schemas.microsoft.com/office/drawing/2014/main" id="{57BC9452-02C6-C81C-7E60-C23C89089B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3429000"/>
            <a:ext cx="2743200" cy="26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05000"/>
              </a:lnSpc>
              <a:spcBef>
                <a:spcPct val="20000"/>
              </a:spcBef>
              <a:buClr>
                <a:srgbClr val="990000"/>
              </a:buClr>
              <a:buSzPct val="6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1pPr>
            <a:lvl2pPr marL="742950" indent="-285750">
              <a:lnSpc>
                <a:spcPct val="105000"/>
              </a:lnSpc>
              <a:spcBef>
                <a:spcPct val="20000"/>
              </a:spcBef>
              <a:buClr>
                <a:schemeClr val="tx1"/>
              </a:buClr>
              <a:buFont typeface="FrutigerNext LT Regular"/>
              <a:buChar char="›"/>
              <a:defRPr sz="15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2pPr>
            <a:lvl3pPr marL="1143000" indent="-228600">
              <a:lnSpc>
                <a:spcPct val="105000"/>
              </a:lnSpc>
              <a:spcBef>
                <a:spcPct val="20000"/>
              </a:spcBef>
              <a:buFont typeface="FrutigerNext LT Light"/>
              <a:buChar char="»"/>
              <a:defRPr sz="1400">
                <a:solidFill>
                  <a:schemeClr val="tx1"/>
                </a:solidFill>
                <a:latin typeface="FrutigerNext LT Light"/>
                <a:ea typeface="SimSun" panose="02010600030101010101" pitchFamily="2" charset="-122"/>
              </a:defRPr>
            </a:lvl3pPr>
            <a:lvl4pPr marL="1600200" indent="-228600">
              <a:lnSpc>
                <a:spcPct val="105000"/>
              </a:lnSpc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4pPr>
            <a:lvl5pPr marL="2057400" indent="-228600">
              <a:lnSpc>
                <a:spcPct val="105000"/>
              </a:lnSpc>
              <a:spcBef>
                <a:spcPct val="20000"/>
              </a:spcBef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5pPr>
            <a:lvl6pPr marL="25146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6pPr>
            <a:lvl7pPr marL="29718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7pPr>
            <a:lvl8pPr marL="34290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8pPr>
            <a:lvl9pPr marL="38862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330</a:t>
            </a:r>
            <a:endParaRPr lang="en-US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438" name="TextBox 13">
            <a:extLst>
              <a:ext uri="{FF2B5EF4-FFF2-40B4-BE49-F238E27FC236}">
                <a16:creationId xmlns:a16="http://schemas.microsoft.com/office/drawing/2014/main" id="{E61B0D38-EA3F-BE0E-BD26-62C52C322E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38200"/>
            <a:ext cx="3124200" cy="26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05000"/>
              </a:lnSpc>
              <a:spcBef>
                <a:spcPct val="20000"/>
              </a:spcBef>
              <a:buClr>
                <a:srgbClr val="990000"/>
              </a:buClr>
              <a:buSzPct val="6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1pPr>
            <a:lvl2pPr marL="742950" indent="-285750">
              <a:lnSpc>
                <a:spcPct val="105000"/>
              </a:lnSpc>
              <a:spcBef>
                <a:spcPct val="20000"/>
              </a:spcBef>
              <a:buClr>
                <a:schemeClr val="tx1"/>
              </a:buClr>
              <a:buFont typeface="FrutigerNext LT Regular"/>
              <a:buChar char="›"/>
              <a:defRPr sz="15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2pPr>
            <a:lvl3pPr marL="1143000" indent="-228600">
              <a:lnSpc>
                <a:spcPct val="105000"/>
              </a:lnSpc>
              <a:spcBef>
                <a:spcPct val="20000"/>
              </a:spcBef>
              <a:buFont typeface="FrutigerNext LT Light"/>
              <a:buChar char="»"/>
              <a:defRPr sz="1400">
                <a:solidFill>
                  <a:schemeClr val="tx1"/>
                </a:solidFill>
                <a:latin typeface="FrutigerNext LT Light"/>
                <a:ea typeface="SimSun" panose="02010600030101010101" pitchFamily="2" charset="-122"/>
              </a:defRPr>
            </a:lvl3pPr>
            <a:lvl4pPr marL="1600200" indent="-228600">
              <a:lnSpc>
                <a:spcPct val="105000"/>
              </a:lnSpc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4pPr>
            <a:lvl5pPr marL="2057400" indent="-228600">
              <a:lnSpc>
                <a:spcPct val="105000"/>
              </a:lnSpc>
              <a:spcBef>
                <a:spcPct val="20000"/>
              </a:spcBef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5pPr>
            <a:lvl6pPr marL="25146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6pPr>
            <a:lvl7pPr marL="29718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7pPr>
            <a:lvl8pPr marL="34290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8pPr>
            <a:lvl9pPr marL="38862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180</a:t>
            </a:r>
            <a:endParaRPr lang="en-US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439" name="TextBox 14">
            <a:extLst>
              <a:ext uri="{FF2B5EF4-FFF2-40B4-BE49-F238E27FC236}">
                <a16:creationId xmlns:a16="http://schemas.microsoft.com/office/drawing/2014/main" id="{406A7752-9CDA-ECBB-BB3A-23E3CED1DB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838200"/>
            <a:ext cx="2743200" cy="26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05000"/>
              </a:lnSpc>
              <a:spcBef>
                <a:spcPct val="20000"/>
              </a:spcBef>
              <a:buClr>
                <a:srgbClr val="990000"/>
              </a:buClr>
              <a:buSzPct val="6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1pPr>
            <a:lvl2pPr marL="742950" indent="-285750">
              <a:lnSpc>
                <a:spcPct val="105000"/>
              </a:lnSpc>
              <a:spcBef>
                <a:spcPct val="20000"/>
              </a:spcBef>
              <a:buClr>
                <a:schemeClr val="tx1"/>
              </a:buClr>
              <a:buFont typeface="FrutigerNext LT Regular"/>
              <a:buChar char="›"/>
              <a:defRPr sz="15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2pPr>
            <a:lvl3pPr marL="1143000" indent="-228600">
              <a:lnSpc>
                <a:spcPct val="105000"/>
              </a:lnSpc>
              <a:spcBef>
                <a:spcPct val="20000"/>
              </a:spcBef>
              <a:buFont typeface="FrutigerNext LT Light"/>
              <a:buChar char="»"/>
              <a:defRPr sz="1400">
                <a:solidFill>
                  <a:schemeClr val="tx1"/>
                </a:solidFill>
                <a:latin typeface="FrutigerNext LT Light"/>
                <a:ea typeface="SimSun" panose="02010600030101010101" pitchFamily="2" charset="-122"/>
              </a:defRPr>
            </a:lvl3pPr>
            <a:lvl4pPr marL="1600200" indent="-228600">
              <a:lnSpc>
                <a:spcPct val="105000"/>
              </a:lnSpc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4pPr>
            <a:lvl5pPr marL="2057400" indent="-228600">
              <a:lnSpc>
                <a:spcPct val="105000"/>
              </a:lnSpc>
              <a:spcBef>
                <a:spcPct val="20000"/>
              </a:spcBef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5pPr>
            <a:lvl6pPr marL="25146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6pPr>
            <a:lvl7pPr marL="29718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7pPr>
            <a:lvl8pPr marL="34290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8pPr>
            <a:lvl9pPr marL="38862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210</a:t>
            </a:r>
            <a:endParaRPr lang="en-US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440" name="TextBox 14">
            <a:extLst>
              <a:ext uri="{FF2B5EF4-FFF2-40B4-BE49-F238E27FC236}">
                <a16:creationId xmlns:a16="http://schemas.microsoft.com/office/drawing/2014/main" id="{048D1F67-3411-69A4-55AD-D34D599764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838200"/>
            <a:ext cx="2743200" cy="26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05000"/>
              </a:lnSpc>
              <a:spcBef>
                <a:spcPct val="20000"/>
              </a:spcBef>
              <a:buClr>
                <a:srgbClr val="990000"/>
              </a:buClr>
              <a:buSzPct val="6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1pPr>
            <a:lvl2pPr marL="742950" indent="-285750">
              <a:lnSpc>
                <a:spcPct val="105000"/>
              </a:lnSpc>
              <a:spcBef>
                <a:spcPct val="20000"/>
              </a:spcBef>
              <a:buClr>
                <a:schemeClr val="tx1"/>
              </a:buClr>
              <a:buFont typeface="FrutigerNext LT Regular"/>
              <a:buChar char="›"/>
              <a:defRPr sz="15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2pPr>
            <a:lvl3pPr marL="1143000" indent="-228600">
              <a:lnSpc>
                <a:spcPct val="105000"/>
              </a:lnSpc>
              <a:spcBef>
                <a:spcPct val="20000"/>
              </a:spcBef>
              <a:buFont typeface="FrutigerNext LT Light"/>
              <a:buChar char="»"/>
              <a:defRPr sz="1400">
                <a:solidFill>
                  <a:schemeClr val="tx1"/>
                </a:solidFill>
                <a:latin typeface="FrutigerNext LT Light"/>
                <a:ea typeface="SimSun" panose="02010600030101010101" pitchFamily="2" charset="-122"/>
              </a:defRPr>
            </a:lvl3pPr>
            <a:lvl4pPr marL="1600200" indent="-228600">
              <a:lnSpc>
                <a:spcPct val="105000"/>
              </a:lnSpc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4pPr>
            <a:lvl5pPr marL="2057400" indent="-228600">
              <a:lnSpc>
                <a:spcPct val="105000"/>
              </a:lnSpc>
              <a:spcBef>
                <a:spcPct val="20000"/>
              </a:spcBef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5pPr>
            <a:lvl6pPr marL="25146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6pPr>
            <a:lvl7pPr marL="29718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7pPr>
            <a:lvl8pPr marL="34290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8pPr>
            <a:lvl9pPr marL="38862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240</a:t>
            </a:r>
            <a:endParaRPr lang="en-US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441" name="Rectangle 21">
            <a:extLst>
              <a:ext uri="{FF2B5EF4-FFF2-40B4-BE49-F238E27FC236}">
                <a16:creationId xmlns:a16="http://schemas.microsoft.com/office/drawing/2014/main" id="{75ED1E90-AD80-E216-3C3B-A85107BE79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733800"/>
            <a:ext cx="2743200" cy="2209800"/>
          </a:xfrm>
          <a:prstGeom prst="rect">
            <a:avLst/>
          </a:prstGeom>
          <a:noFill/>
          <a:ln w="19050" algn="ctr">
            <a:solidFill>
              <a:srgbClr val="00B0F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332" tIns="45664" rIns="91332" bIns="45664" anchor="ctr"/>
          <a:lstStyle>
            <a:lvl1pPr marL="266700" indent="-266700">
              <a:lnSpc>
                <a:spcPct val="105000"/>
              </a:lnSpc>
              <a:spcBef>
                <a:spcPct val="20000"/>
              </a:spcBef>
              <a:buClr>
                <a:srgbClr val="990000"/>
              </a:buClr>
              <a:buSzPct val="6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1pPr>
            <a:lvl2pPr marL="742950" indent="-285750">
              <a:lnSpc>
                <a:spcPct val="105000"/>
              </a:lnSpc>
              <a:spcBef>
                <a:spcPct val="20000"/>
              </a:spcBef>
              <a:buClr>
                <a:schemeClr val="tx1"/>
              </a:buClr>
              <a:buFont typeface="FrutigerNext LT Regular"/>
              <a:buChar char="›"/>
              <a:defRPr sz="15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2pPr>
            <a:lvl3pPr marL="1143000" indent="-228600">
              <a:lnSpc>
                <a:spcPct val="105000"/>
              </a:lnSpc>
              <a:spcBef>
                <a:spcPct val="20000"/>
              </a:spcBef>
              <a:buFont typeface="FrutigerNext LT Light"/>
              <a:buChar char="»"/>
              <a:defRPr sz="1400">
                <a:solidFill>
                  <a:schemeClr val="tx1"/>
                </a:solidFill>
                <a:latin typeface="FrutigerNext LT Light"/>
                <a:ea typeface="SimSun" panose="02010600030101010101" pitchFamily="2" charset="-122"/>
              </a:defRPr>
            </a:lvl3pPr>
            <a:lvl4pPr marL="1600200" indent="-228600">
              <a:lnSpc>
                <a:spcPct val="105000"/>
              </a:lnSpc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4pPr>
            <a:lvl5pPr marL="2057400" indent="-228600">
              <a:lnSpc>
                <a:spcPct val="105000"/>
              </a:lnSpc>
              <a:spcBef>
                <a:spcPct val="20000"/>
              </a:spcBef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5pPr>
            <a:lvl6pPr marL="25146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6pPr>
            <a:lvl7pPr marL="29718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7pPr>
            <a:lvl8pPr marL="34290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8pPr>
            <a:lvl9pPr marL="38862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Photo (w/ compass)</a:t>
            </a:r>
            <a:endParaRPr lang="en-MY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442" name="Rectangle 22">
            <a:extLst>
              <a:ext uri="{FF2B5EF4-FFF2-40B4-BE49-F238E27FC236}">
                <a16:creationId xmlns:a16="http://schemas.microsoft.com/office/drawing/2014/main" id="{5B3E3E57-2166-42D8-3503-029C53130D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3733800"/>
            <a:ext cx="2743200" cy="2209800"/>
          </a:xfrm>
          <a:prstGeom prst="rect">
            <a:avLst/>
          </a:prstGeom>
          <a:noFill/>
          <a:ln w="19050" algn="ctr">
            <a:solidFill>
              <a:srgbClr val="00B0F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332" tIns="45664" rIns="91332" bIns="45664" anchor="ctr"/>
          <a:lstStyle>
            <a:lvl1pPr marL="266700" indent="-266700">
              <a:lnSpc>
                <a:spcPct val="105000"/>
              </a:lnSpc>
              <a:spcBef>
                <a:spcPct val="20000"/>
              </a:spcBef>
              <a:buClr>
                <a:srgbClr val="990000"/>
              </a:buClr>
              <a:buSzPct val="6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1pPr>
            <a:lvl2pPr marL="742950" indent="-285750">
              <a:lnSpc>
                <a:spcPct val="105000"/>
              </a:lnSpc>
              <a:spcBef>
                <a:spcPct val="20000"/>
              </a:spcBef>
              <a:buClr>
                <a:schemeClr val="tx1"/>
              </a:buClr>
              <a:buFont typeface="FrutigerNext LT Regular"/>
              <a:buChar char="›"/>
              <a:defRPr sz="15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2pPr>
            <a:lvl3pPr marL="1143000" indent="-228600">
              <a:lnSpc>
                <a:spcPct val="105000"/>
              </a:lnSpc>
              <a:spcBef>
                <a:spcPct val="20000"/>
              </a:spcBef>
              <a:buFont typeface="FrutigerNext LT Light"/>
              <a:buChar char="»"/>
              <a:defRPr sz="1400">
                <a:solidFill>
                  <a:schemeClr val="tx1"/>
                </a:solidFill>
                <a:latin typeface="FrutigerNext LT Light"/>
                <a:ea typeface="SimSun" panose="02010600030101010101" pitchFamily="2" charset="-122"/>
              </a:defRPr>
            </a:lvl3pPr>
            <a:lvl4pPr marL="1600200" indent="-228600">
              <a:lnSpc>
                <a:spcPct val="105000"/>
              </a:lnSpc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4pPr>
            <a:lvl5pPr marL="2057400" indent="-228600">
              <a:lnSpc>
                <a:spcPct val="105000"/>
              </a:lnSpc>
              <a:spcBef>
                <a:spcPct val="20000"/>
              </a:spcBef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5pPr>
            <a:lvl6pPr marL="25146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6pPr>
            <a:lvl7pPr marL="29718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7pPr>
            <a:lvl8pPr marL="34290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8pPr>
            <a:lvl9pPr marL="38862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Photo (w/ compass)</a:t>
            </a:r>
            <a:endParaRPr lang="en-MY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443" name="Rectangle 23">
            <a:extLst>
              <a:ext uri="{FF2B5EF4-FFF2-40B4-BE49-F238E27FC236}">
                <a16:creationId xmlns:a16="http://schemas.microsoft.com/office/drawing/2014/main" id="{13E801C3-00FE-ECFA-DFDA-F34D230A98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733800"/>
            <a:ext cx="2730500" cy="2209800"/>
          </a:xfrm>
          <a:prstGeom prst="rect">
            <a:avLst/>
          </a:prstGeom>
          <a:noFill/>
          <a:ln w="19050" algn="ctr">
            <a:solidFill>
              <a:srgbClr val="00B0F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332" tIns="45664" rIns="91332" bIns="45664" anchor="ctr"/>
          <a:lstStyle>
            <a:lvl1pPr marL="266700" indent="-266700">
              <a:lnSpc>
                <a:spcPct val="105000"/>
              </a:lnSpc>
              <a:spcBef>
                <a:spcPct val="20000"/>
              </a:spcBef>
              <a:buClr>
                <a:srgbClr val="990000"/>
              </a:buClr>
              <a:buSzPct val="6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1pPr>
            <a:lvl2pPr marL="742950" indent="-285750">
              <a:lnSpc>
                <a:spcPct val="105000"/>
              </a:lnSpc>
              <a:spcBef>
                <a:spcPct val="20000"/>
              </a:spcBef>
              <a:buClr>
                <a:schemeClr val="tx1"/>
              </a:buClr>
              <a:buFont typeface="FrutigerNext LT Regular"/>
              <a:buChar char="›"/>
              <a:defRPr sz="15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2pPr>
            <a:lvl3pPr marL="1143000" indent="-228600">
              <a:lnSpc>
                <a:spcPct val="105000"/>
              </a:lnSpc>
              <a:spcBef>
                <a:spcPct val="20000"/>
              </a:spcBef>
              <a:buFont typeface="FrutigerNext LT Light"/>
              <a:buChar char="»"/>
              <a:defRPr sz="1400">
                <a:solidFill>
                  <a:schemeClr val="tx1"/>
                </a:solidFill>
                <a:latin typeface="FrutigerNext LT Light"/>
                <a:ea typeface="SimSun" panose="02010600030101010101" pitchFamily="2" charset="-122"/>
              </a:defRPr>
            </a:lvl3pPr>
            <a:lvl4pPr marL="1600200" indent="-228600">
              <a:lnSpc>
                <a:spcPct val="105000"/>
              </a:lnSpc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4pPr>
            <a:lvl5pPr marL="2057400" indent="-228600">
              <a:lnSpc>
                <a:spcPct val="105000"/>
              </a:lnSpc>
              <a:spcBef>
                <a:spcPct val="20000"/>
              </a:spcBef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5pPr>
            <a:lvl6pPr marL="25146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6pPr>
            <a:lvl7pPr marL="29718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7pPr>
            <a:lvl8pPr marL="34290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8pPr>
            <a:lvl9pPr marL="38862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Photo (w/ compass)</a:t>
            </a:r>
            <a:endParaRPr lang="en-MY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444" name="Rectangle 32">
            <a:extLst>
              <a:ext uri="{FF2B5EF4-FFF2-40B4-BE49-F238E27FC236}">
                <a16:creationId xmlns:a16="http://schemas.microsoft.com/office/drawing/2014/main" id="{7E4BFD2B-BBB7-3325-0690-27A9E93BE7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128713"/>
            <a:ext cx="2743200" cy="2209800"/>
          </a:xfrm>
          <a:prstGeom prst="rect">
            <a:avLst/>
          </a:prstGeom>
          <a:noFill/>
          <a:ln w="19050" algn="ctr">
            <a:solidFill>
              <a:srgbClr val="00B0F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332" tIns="45664" rIns="91332" bIns="45664" anchor="ctr"/>
          <a:lstStyle>
            <a:lvl1pPr marL="266700" indent="-266700">
              <a:lnSpc>
                <a:spcPct val="105000"/>
              </a:lnSpc>
              <a:spcBef>
                <a:spcPct val="20000"/>
              </a:spcBef>
              <a:buClr>
                <a:srgbClr val="990000"/>
              </a:buClr>
              <a:buSzPct val="6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1pPr>
            <a:lvl2pPr marL="742950" indent="-285750">
              <a:lnSpc>
                <a:spcPct val="105000"/>
              </a:lnSpc>
              <a:spcBef>
                <a:spcPct val="20000"/>
              </a:spcBef>
              <a:buClr>
                <a:schemeClr val="tx1"/>
              </a:buClr>
              <a:buFont typeface="FrutigerNext LT Regular"/>
              <a:buChar char="›"/>
              <a:defRPr sz="15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2pPr>
            <a:lvl3pPr marL="1143000" indent="-228600">
              <a:lnSpc>
                <a:spcPct val="105000"/>
              </a:lnSpc>
              <a:spcBef>
                <a:spcPct val="20000"/>
              </a:spcBef>
              <a:buFont typeface="FrutigerNext LT Light"/>
              <a:buChar char="»"/>
              <a:defRPr sz="1400">
                <a:solidFill>
                  <a:schemeClr val="tx1"/>
                </a:solidFill>
                <a:latin typeface="FrutigerNext LT Light"/>
                <a:ea typeface="SimSun" panose="02010600030101010101" pitchFamily="2" charset="-122"/>
              </a:defRPr>
            </a:lvl3pPr>
            <a:lvl4pPr marL="1600200" indent="-228600">
              <a:lnSpc>
                <a:spcPct val="105000"/>
              </a:lnSpc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4pPr>
            <a:lvl5pPr marL="2057400" indent="-228600">
              <a:lnSpc>
                <a:spcPct val="105000"/>
              </a:lnSpc>
              <a:spcBef>
                <a:spcPct val="20000"/>
              </a:spcBef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5pPr>
            <a:lvl6pPr marL="25146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6pPr>
            <a:lvl7pPr marL="29718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7pPr>
            <a:lvl8pPr marL="34290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8pPr>
            <a:lvl9pPr marL="38862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Photo (w/ compass)</a:t>
            </a:r>
            <a:endParaRPr lang="en-MY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445" name="Rectangle 33">
            <a:extLst>
              <a:ext uri="{FF2B5EF4-FFF2-40B4-BE49-F238E27FC236}">
                <a16:creationId xmlns:a16="http://schemas.microsoft.com/office/drawing/2014/main" id="{433CB52E-0D78-B69A-1220-411DF5BB1A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1128713"/>
            <a:ext cx="2743200" cy="2209800"/>
          </a:xfrm>
          <a:prstGeom prst="rect">
            <a:avLst/>
          </a:prstGeom>
          <a:noFill/>
          <a:ln w="19050" algn="ctr">
            <a:solidFill>
              <a:srgbClr val="00B0F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332" tIns="45664" rIns="91332" bIns="45664" anchor="ctr"/>
          <a:lstStyle>
            <a:lvl1pPr marL="266700" indent="-266700">
              <a:lnSpc>
                <a:spcPct val="105000"/>
              </a:lnSpc>
              <a:spcBef>
                <a:spcPct val="20000"/>
              </a:spcBef>
              <a:buClr>
                <a:srgbClr val="990000"/>
              </a:buClr>
              <a:buSzPct val="6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1pPr>
            <a:lvl2pPr marL="742950" indent="-285750">
              <a:lnSpc>
                <a:spcPct val="105000"/>
              </a:lnSpc>
              <a:spcBef>
                <a:spcPct val="20000"/>
              </a:spcBef>
              <a:buClr>
                <a:schemeClr val="tx1"/>
              </a:buClr>
              <a:buFont typeface="FrutigerNext LT Regular"/>
              <a:buChar char="›"/>
              <a:defRPr sz="15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2pPr>
            <a:lvl3pPr marL="1143000" indent="-228600">
              <a:lnSpc>
                <a:spcPct val="105000"/>
              </a:lnSpc>
              <a:spcBef>
                <a:spcPct val="20000"/>
              </a:spcBef>
              <a:buFont typeface="FrutigerNext LT Light"/>
              <a:buChar char="»"/>
              <a:defRPr sz="1400">
                <a:solidFill>
                  <a:schemeClr val="tx1"/>
                </a:solidFill>
                <a:latin typeface="FrutigerNext LT Light"/>
                <a:ea typeface="SimSun" panose="02010600030101010101" pitchFamily="2" charset="-122"/>
              </a:defRPr>
            </a:lvl3pPr>
            <a:lvl4pPr marL="1600200" indent="-228600">
              <a:lnSpc>
                <a:spcPct val="105000"/>
              </a:lnSpc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4pPr>
            <a:lvl5pPr marL="2057400" indent="-228600">
              <a:lnSpc>
                <a:spcPct val="105000"/>
              </a:lnSpc>
              <a:spcBef>
                <a:spcPct val="20000"/>
              </a:spcBef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5pPr>
            <a:lvl6pPr marL="25146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6pPr>
            <a:lvl7pPr marL="29718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7pPr>
            <a:lvl8pPr marL="34290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8pPr>
            <a:lvl9pPr marL="38862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Photo (w/ compass)</a:t>
            </a:r>
            <a:endParaRPr lang="en-MY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446" name="Rectangle 34">
            <a:extLst>
              <a:ext uri="{FF2B5EF4-FFF2-40B4-BE49-F238E27FC236}">
                <a16:creationId xmlns:a16="http://schemas.microsoft.com/office/drawing/2014/main" id="{B9306602-1FEA-65FA-BD14-8937DAEFD1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128713"/>
            <a:ext cx="2730500" cy="2209800"/>
          </a:xfrm>
          <a:prstGeom prst="rect">
            <a:avLst/>
          </a:prstGeom>
          <a:noFill/>
          <a:ln w="19050" algn="ctr">
            <a:solidFill>
              <a:srgbClr val="00B0F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332" tIns="45664" rIns="91332" bIns="45664" anchor="ctr"/>
          <a:lstStyle>
            <a:lvl1pPr marL="266700" indent="-266700">
              <a:lnSpc>
                <a:spcPct val="105000"/>
              </a:lnSpc>
              <a:spcBef>
                <a:spcPct val="20000"/>
              </a:spcBef>
              <a:buClr>
                <a:srgbClr val="990000"/>
              </a:buClr>
              <a:buSzPct val="6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1pPr>
            <a:lvl2pPr marL="742950" indent="-285750">
              <a:lnSpc>
                <a:spcPct val="105000"/>
              </a:lnSpc>
              <a:spcBef>
                <a:spcPct val="20000"/>
              </a:spcBef>
              <a:buClr>
                <a:schemeClr val="tx1"/>
              </a:buClr>
              <a:buFont typeface="FrutigerNext LT Regular"/>
              <a:buChar char="›"/>
              <a:defRPr sz="15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2pPr>
            <a:lvl3pPr marL="1143000" indent="-228600">
              <a:lnSpc>
                <a:spcPct val="105000"/>
              </a:lnSpc>
              <a:spcBef>
                <a:spcPct val="20000"/>
              </a:spcBef>
              <a:buFont typeface="FrutigerNext LT Light"/>
              <a:buChar char="»"/>
              <a:defRPr sz="1400">
                <a:solidFill>
                  <a:schemeClr val="tx1"/>
                </a:solidFill>
                <a:latin typeface="FrutigerNext LT Light"/>
                <a:ea typeface="SimSun" panose="02010600030101010101" pitchFamily="2" charset="-122"/>
              </a:defRPr>
            </a:lvl3pPr>
            <a:lvl4pPr marL="1600200" indent="-228600">
              <a:lnSpc>
                <a:spcPct val="105000"/>
              </a:lnSpc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4pPr>
            <a:lvl5pPr marL="2057400" indent="-228600">
              <a:lnSpc>
                <a:spcPct val="105000"/>
              </a:lnSpc>
              <a:spcBef>
                <a:spcPct val="20000"/>
              </a:spcBef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5pPr>
            <a:lvl6pPr marL="25146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6pPr>
            <a:lvl7pPr marL="29718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7pPr>
            <a:lvl8pPr marL="34290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8pPr>
            <a:lvl9pPr marL="38862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Photo (w/ compass)</a:t>
            </a:r>
            <a:endParaRPr lang="en-MY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advClick="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6">
            <a:extLst>
              <a:ext uri="{FF2B5EF4-FFF2-40B4-BE49-F238E27FC236}">
                <a16:creationId xmlns:a16="http://schemas.microsoft.com/office/drawing/2014/main" id="{A0220E9F-F2BB-67B9-B78E-EBF169B7C2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538" y="233363"/>
            <a:ext cx="7969250" cy="82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ct val="105000"/>
              </a:lnSpc>
              <a:spcBef>
                <a:spcPct val="20000"/>
              </a:spcBef>
              <a:buClr>
                <a:srgbClr val="990000"/>
              </a:buClr>
              <a:buSzPct val="6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1pPr>
            <a:lvl2pPr marL="742950" indent="-285750">
              <a:lnSpc>
                <a:spcPct val="105000"/>
              </a:lnSpc>
              <a:spcBef>
                <a:spcPct val="20000"/>
              </a:spcBef>
              <a:buClr>
                <a:schemeClr val="tx1"/>
              </a:buClr>
              <a:buFont typeface="FrutigerNext LT Regular"/>
              <a:buChar char="›"/>
              <a:defRPr sz="15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2pPr>
            <a:lvl3pPr marL="1143000" indent="-228600">
              <a:lnSpc>
                <a:spcPct val="105000"/>
              </a:lnSpc>
              <a:spcBef>
                <a:spcPct val="20000"/>
              </a:spcBef>
              <a:buFont typeface="FrutigerNext LT Light"/>
              <a:buChar char="»"/>
              <a:defRPr sz="1400">
                <a:solidFill>
                  <a:schemeClr val="tx1"/>
                </a:solidFill>
                <a:latin typeface="FrutigerNext LT Light"/>
                <a:ea typeface="SimSun" panose="02010600030101010101" pitchFamily="2" charset="-122"/>
              </a:defRPr>
            </a:lvl3pPr>
            <a:lvl4pPr marL="1600200" indent="-228600">
              <a:lnSpc>
                <a:spcPct val="105000"/>
              </a:lnSpc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4pPr>
            <a:lvl5pPr marL="2057400" indent="-228600">
              <a:lnSpc>
                <a:spcPct val="105000"/>
              </a:lnSpc>
              <a:spcBef>
                <a:spcPct val="20000"/>
              </a:spcBef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5pPr>
            <a:lvl6pPr marL="25146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6pPr>
            <a:lvl7pPr marL="29718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7pPr>
            <a:lvl8pPr marL="34290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8pPr>
            <a:lvl9pPr marL="38862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800">
                <a:solidFill>
                  <a:srgbClr val="99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Antenna</a:t>
            </a:r>
          </a:p>
        </p:txBody>
      </p:sp>
      <p:sp>
        <p:nvSpPr>
          <p:cNvPr id="20483" name="TextBox 13">
            <a:extLst>
              <a:ext uri="{FF2B5EF4-FFF2-40B4-BE49-F238E27FC236}">
                <a16:creationId xmlns:a16="http://schemas.microsoft.com/office/drawing/2014/main" id="{C21AABC8-70CD-F9C6-1415-5AEB91677F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429000"/>
            <a:ext cx="3124200" cy="26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05000"/>
              </a:lnSpc>
              <a:spcBef>
                <a:spcPct val="20000"/>
              </a:spcBef>
              <a:buClr>
                <a:srgbClr val="990000"/>
              </a:buClr>
              <a:buSzPct val="6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1pPr>
            <a:lvl2pPr marL="742950" indent="-285750">
              <a:lnSpc>
                <a:spcPct val="105000"/>
              </a:lnSpc>
              <a:spcBef>
                <a:spcPct val="20000"/>
              </a:spcBef>
              <a:buClr>
                <a:schemeClr val="tx1"/>
              </a:buClr>
              <a:buFont typeface="FrutigerNext LT Regular"/>
              <a:buChar char="›"/>
              <a:defRPr sz="15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2pPr>
            <a:lvl3pPr marL="1143000" indent="-228600">
              <a:lnSpc>
                <a:spcPct val="105000"/>
              </a:lnSpc>
              <a:spcBef>
                <a:spcPct val="20000"/>
              </a:spcBef>
              <a:buFont typeface="FrutigerNext LT Light"/>
              <a:buChar char="»"/>
              <a:defRPr sz="1400">
                <a:solidFill>
                  <a:schemeClr val="tx1"/>
                </a:solidFill>
                <a:latin typeface="FrutigerNext LT Light"/>
                <a:ea typeface="SimSun" panose="02010600030101010101" pitchFamily="2" charset="-122"/>
              </a:defRPr>
            </a:lvl3pPr>
            <a:lvl4pPr marL="1600200" indent="-228600">
              <a:lnSpc>
                <a:spcPct val="105000"/>
              </a:lnSpc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4pPr>
            <a:lvl5pPr marL="2057400" indent="-228600">
              <a:lnSpc>
                <a:spcPct val="105000"/>
              </a:lnSpc>
              <a:spcBef>
                <a:spcPct val="20000"/>
              </a:spcBef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5pPr>
            <a:lvl6pPr marL="25146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6pPr>
            <a:lvl7pPr marL="29718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7pPr>
            <a:lvl8pPr marL="34290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8pPr>
            <a:lvl9pPr marL="38862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Antenna Label SEC 1</a:t>
            </a:r>
            <a:endParaRPr lang="en-US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484" name="TextBox 14">
            <a:extLst>
              <a:ext uri="{FF2B5EF4-FFF2-40B4-BE49-F238E27FC236}">
                <a16:creationId xmlns:a16="http://schemas.microsoft.com/office/drawing/2014/main" id="{B8406BDE-2525-B1AF-9CDB-7D442D90A0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3429000"/>
            <a:ext cx="2743200" cy="26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05000"/>
              </a:lnSpc>
              <a:spcBef>
                <a:spcPct val="20000"/>
              </a:spcBef>
              <a:buClr>
                <a:srgbClr val="990000"/>
              </a:buClr>
              <a:buSzPct val="6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1pPr>
            <a:lvl2pPr marL="742950" indent="-285750">
              <a:lnSpc>
                <a:spcPct val="105000"/>
              </a:lnSpc>
              <a:spcBef>
                <a:spcPct val="20000"/>
              </a:spcBef>
              <a:buClr>
                <a:schemeClr val="tx1"/>
              </a:buClr>
              <a:buFont typeface="FrutigerNext LT Regular"/>
              <a:buChar char="›"/>
              <a:defRPr sz="15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2pPr>
            <a:lvl3pPr marL="1143000" indent="-228600">
              <a:lnSpc>
                <a:spcPct val="105000"/>
              </a:lnSpc>
              <a:spcBef>
                <a:spcPct val="20000"/>
              </a:spcBef>
              <a:buFont typeface="FrutigerNext LT Light"/>
              <a:buChar char="»"/>
              <a:defRPr sz="1400">
                <a:solidFill>
                  <a:schemeClr val="tx1"/>
                </a:solidFill>
                <a:latin typeface="FrutigerNext LT Light"/>
                <a:ea typeface="SimSun" panose="02010600030101010101" pitchFamily="2" charset="-122"/>
              </a:defRPr>
            </a:lvl3pPr>
            <a:lvl4pPr marL="1600200" indent="-228600">
              <a:lnSpc>
                <a:spcPct val="105000"/>
              </a:lnSpc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4pPr>
            <a:lvl5pPr marL="2057400" indent="-228600">
              <a:lnSpc>
                <a:spcPct val="105000"/>
              </a:lnSpc>
              <a:spcBef>
                <a:spcPct val="20000"/>
              </a:spcBef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5pPr>
            <a:lvl6pPr marL="25146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6pPr>
            <a:lvl7pPr marL="29718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7pPr>
            <a:lvl8pPr marL="34290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8pPr>
            <a:lvl9pPr marL="38862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Antenna Label SEC 2</a:t>
            </a:r>
            <a:endParaRPr lang="en-US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485" name="TextBox 14">
            <a:extLst>
              <a:ext uri="{FF2B5EF4-FFF2-40B4-BE49-F238E27FC236}">
                <a16:creationId xmlns:a16="http://schemas.microsoft.com/office/drawing/2014/main" id="{DBA76E28-1528-107F-3E18-5C28096BF7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3429000"/>
            <a:ext cx="2743200" cy="26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05000"/>
              </a:lnSpc>
              <a:spcBef>
                <a:spcPct val="20000"/>
              </a:spcBef>
              <a:buClr>
                <a:srgbClr val="990000"/>
              </a:buClr>
              <a:buSzPct val="6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1pPr>
            <a:lvl2pPr marL="742950" indent="-285750">
              <a:lnSpc>
                <a:spcPct val="105000"/>
              </a:lnSpc>
              <a:spcBef>
                <a:spcPct val="20000"/>
              </a:spcBef>
              <a:buClr>
                <a:schemeClr val="tx1"/>
              </a:buClr>
              <a:buFont typeface="FrutigerNext LT Regular"/>
              <a:buChar char="›"/>
              <a:defRPr sz="15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2pPr>
            <a:lvl3pPr marL="1143000" indent="-228600">
              <a:lnSpc>
                <a:spcPct val="105000"/>
              </a:lnSpc>
              <a:spcBef>
                <a:spcPct val="20000"/>
              </a:spcBef>
              <a:buFont typeface="FrutigerNext LT Light"/>
              <a:buChar char="»"/>
              <a:defRPr sz="1400">
                <a:solidFill>
                  <a:schemeClr val="tx1"/>
                </a:solidFill>
                <a:latin typeface="FrutigerNext LT Light"/>
                <a:ea typeface="SimSun" panose="02010600030101010101" pitchFamily="2" charset="-122"/>
              </a:defRPr>
            </a:lvl3pPr>
            <a:lvl4pPr marL="1600200" indent="-228600">
              <a:lnSpc>
                <a:spcPct val="105000"/>
              </a:lnSpc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4pPr>
            <a:lvl5pPr marL="2057400" indent="-228600">
              <a:lnSpc>
                <a:spcPct val="105000"/>
              </a:lnSpc>
              <a:spcBef>
                <a:spcPct val="20000"/>
              </a:spcBef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5pPr>
            <a:lvl6pPr marL="25146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6pPr>
            <a:lvl7pPr marL="29718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7pPr>
            <a:lvl8pPr marL="34290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8pPr>
            <a:lvl9pPr marL="38862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Antenna Label SEC 3</a:t>
            </a:r>
            <a:endParaRPr lang="en-US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486" name="TextBox 13">
            <a:extLst>
              <a:ext uri="{FF2B5EF4-FFF2-40B4-BE49-F238E27FC236}">
                <a16:creationId xmlns:a16="http://schemas.microsoft.com/office/drawing/2014/main" id="{AE9BE7DA-E465-E0E4-7C87-09A7C63AF4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38200"/>
            <a:ext cx="3124200" cy="26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05000"/>
              </a:lnSpc>
              <a:spcBef>
                <a:spcPct val="20000"/>
              </a:spcBef>
              <a:buClr>
                <a:srgbClr val="990000"/>
              </a:buClr>
              <a:buSzPct val="6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1pPr>
            <a:lvl2pPr marL="742950" indent="-285750">
              <a:lnSpc>
                <a:spcPct val="105000"/>
              </a:lnSpc>
              <a:spcBef>
                <a:spcPct val="20000"/>
              </a:spcBef>
              <a:buClr>
                <a:schemeClr val="tx1"/>
              </a:buClr>
              <a:buFont typeface="FrutigerNext LT Regular"/>
              <a:buChar char="›"/>
              <a:defRPr sz="15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2pPr>
            <a:lvl3pPr marL="1143000" indent="-228600">
              <a:lnSpc>
                <a:spcPct val="105000"/>
              </a:lnSpc>
              <a:spcBef>
                <a:spcPct val="20000"/>
              </a:spcBef>
              <a:buFont typeface="FrutigerNext LT Light"/>
              <a:buChar char="»"/>
              <a:defRPr sz="1400">
                <a:solidFill>
                  <a:schemeClr val="tx1"/>
                </a:solidFill>
                <a:latin typeface="FrutigerNext LT Light"/>
                <a:ea typeface="SimSun" panose="02010600030101010101" pitchFamily="2" charset="-122"/>
              </a:defRPr>
            </a:lvl3pPr>
            <a:lvl4pPr marL="1600200" indent="-228600">
              <a:lnSpc>
                <a:spcPct val="105000"/>
              </a:lnSpc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4pPr>
            <a:lvl5pPr marL="2057400" indent="-228600">
              <a:lnSpc>
                <a:spcPct val="105000"/>
              </a:lnSpc>
              <a:spcBef>
                <a:spcPct val="20000"/>
              </a:spcBef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5pPr>
            <a:lvl6pPr marL="25146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6pPr>
            <a:lvl7pPr marL="29718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7pPr>
            <a:lvl8pPr marL="34290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8pPr>
            <a:lvl9pPr marL="38862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Antenna SEC 1</a:t>
            </a:r>
            <a:endParaRPr lang="en-US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487" name="TextBox 14">
            <a:extLst>
              <a:ext uri="{FF2B5EF4-FFF2-40B4-BE49-F238E27FC236}">
                <a16:creationId xmlns:a16="http://schemas.microsoft.com/office/drawing/2014/main" id="{86F4433D-894E-2517-01C1-35EA140013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838200"/>
            <a:ext cx="2743200" cy="26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05000"/>
              </a:lnSpc>
              <a:spcBef>
                <a:spcPct val="20000"/>
              </a:spcBef>
              <a:buClr>
                <a:srgbClr val="990000"/>
              </a:buClr>
              <a:buSzPct val="6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1pPr>
            <a:lvl2pPr marL="742950" indent="-285750">
              <a:lnSpc>
                <a:spcPct val="105000"/>
              </a:lnSpc>
              <a:spcBef>
                <a:spcPct val="20000"/>
              </a:spcBef>
              <a:buClr>
                <a:schemeClr val="tx1"/>
              </a:buClr>
              <a:buFont typeface="FrutigerNext LT Regular"/>
              <a:buChar char="›"/>
              <a:defRPr sz="15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2pPr>
            <a:lvl3pPr marL="1143000" indent="-228600">
              <a:lnSpc>
                <a:spcPct val="105000"/>
              </a:lnSpc>
              <a:spcBef>
                <a:spcPct val="20000"/>
              </a:spcBef>
              <a:buFont typeface="FrutigerNext LT Light"/>
              <a:buChar char="»"/>
              <a:defRPr sz="1400">
                <a:solidFill>
                  <a:schemeClr val="tx1"/>
                </a:solidFill>
                <a:latin typeface="FrutigerNext LT Light"/>
                <a:ea typeface="SimSun" panose="02010600030101010101" pitchFamily="2" charset="-122"/>
              </a:defRPr>
            </a:lvl3pPr>
            <a:lvl4pPr marL="1600200" indent="-228600">
              <a:lnSpc>
                <a:spcPct val="105000"/>
              </a:lnSpc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4pPr>
            <a:lvl5pPr marL="2057400" indent="-228600">
              <a:lnSpc>
                <a:spcPct val="105000"/>
              </a:lnSpc>
              <a:spcBef>
                <a:spcPct val="20000"/>
              </a:spcBef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5pPr>
            <a:lvl6pPr marL="25146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6pPr>
            <a:lvl7pPr marL="29718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7pPr>
            <a:lvl8pPr marL="34290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8pPr>
            <a:lvl9pPr marL="38862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Antenna SEC 2</a:t>
            </a:r>
            <a:endParaRPr lang="en-US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488" name="TextBox 14">
            <a:extLst>
              <a:ext uri="{FF2B5EF4-FFF2-40B4-BE49-F238E27FC236}">
                <a16:creationId xmlns:a16="http://schemas.microsoft.com/office/drawing/2014/main" id="{C00D71D5-48B2-7372-8CD3-AE494AB4DD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838200"/>
            <a:ext cx="2743200" cy="26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05000"/>
              </a:lnSpc>
              <a:spcBef>
                <a:spcPct val="20000"/>
              </a:spcBef>
              <a:buClr>
                <a:srgbClr val="990000"/>
              </a:buClr>
              <a:buSzPct val="6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1pPr>
            <a:lvl2pPr marL="742950" indent="-285750">
              <a:lnSpc>
                <a:spcPct val="105000"/>
              </a:lnSpc>
              <a:spcBef>
                <a:spcPct val="20000"/>
              </a:spcBef>
              <a:buClr>
                <a:schemeClr val="tx1"/>
              </a:buClr>
              <a:buFont typeface="FrutigerNext LT Regular"/>
              <a:buChar char="›"/>
              <a:defRPr sz="15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2pPr>
            <a:lvl3pPr marL="1143000" indent="-228600">
              <a:lnSpc>
                <a:spcPct val="105000"/>
              </a:lnSpc>
              <a:spcBef>
                <a:spcPct val="20000"/>
              </a:spcBef>
              <a:buFont typeface="FrutigerNext LT Light"/>
              <a:buChar char="»"/>
              <a:defRPr sz="1400">
                <a:solidFill>
                  <a:schemeClr val="tx1"/>
                </a:solidFill>
                <a:latin typeface="FrutigerNext LT Light"/>
                <a:ea typeface="SimSun" panose="02010600030101010101" pitchFamily="2" charset="-122"/>
              </a:defRPr>
            </a:lvl3pPr>
            <a:lvl4pPr marL="1600200" indent="-228600">
              <a:lnSpc>
                <a:spcPct val="105000"/>
              </a:lnSpc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4pPr>
            <a:lvl5pPr marL="2057400" indent="-228600">
              <a:lnSpc>
                <a:spcPct val="105000"/>
              </a:lnSpc>
              <a:spcBef>
                <a:spcPct val="20000"/>
              </a:spcBef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5pPr>
            <a:lvl6pPr marL="25146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6pPr>
            <a:lvl7pPr marL="29718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7pPr>
            <a:lvl8pPr marL="34290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8pPr>
            <a:lvl9pPr marL="38862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Antenna SEC 3</a:t>
            </a:r>
            <a:endParaRPr lang="en-US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489" name="Rectangle 21">
            <a:extLst>
              <a:ext uri="{FF2B5EF4-FFF2-40B4-BE49-F238E27FC236}">
                <a16:creationId xmlns:a16="http://schemas.microsoft.com/office/drawing/2014/main" id="{33C0D176-6F80-D0A0-5137-E110408713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733800"/>
            <a:ext cx="2743200" cy="2209800"/>
          </a:xfrm>
          <a:prstGeom prst="rect">
            <a:avLst/>
          </a:prstGeom>
          <a:noFill/>
          <a:ln w="19050" algn="ctr">
            <a:solidFill>
              <a:srgbClr val="00B0F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332" tIns="45664" rIns="91332" bIns="45664" anchor="ctr"/>
          <a:lstStyle>
            <a:lvl1pPr marL="266700" indent="-266700">
              <a:lnSpc>
                <a:spcPct val="105000"/>
              </a:lnSpc>
              <a:spcBef>
                <a:spcPct val="20000"/>
              </a:spcBef>
              <a:buClr>
                <a:srgbClr val="990000"/>
              </a:buClr>
              <a:buSzPct val="6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1pPr>
            <a:lvl2pPr marL="742950" indent="-285750">
              <a:lnSpc>
                <a:spcPct val="105000"/>
              </a:lnSpc>
              <a:spcBef>
                <a:spcPct val="20000"/>
              </a:spcBef>
              <a:buClr>
                <a:schemeClr val="tx1"/>
              </a:buClr>
              <a:buFont typeface="FrutigerNext LT Regular"/>
              <a:buChar char="›"/>
              <a:defRPr sz="15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2pPr>
            <a:lvl3pPr marL="1143000" indent="-228600">
              <a:lnSpc>
                <a:spcPct val="105000"/>
              </a:lnSpc>
              <a:spcBef>
                <a:spcPct val="20000"/>
              </a:spcBef>
              <a:buFont typeface="FrutigerNext LT Light"/>
              <a:buChar char="»"/>
              <a:defRPr sz="1400">
                <a:solidFill>
                  <a:schemeClr val="tx1"/>
                </a:solidFill>
                <a:latin typeface="FrutigerNext LT Light"/>
                <a:ea typeface="SimSun" panose="02010600030101010101" pitchFamily="2" charset="-122"/>
              </a:defRPr>
            </a:lvl3pPr>
            <a:lvl4pPr marL="1600200" indent="-228600">
              <a:lnSpc>
                <a:spcPct val="105000"/>
              </a:lnSpc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4pPr>
            <a:lvl5pPr marL="2057400" indent="-228600">
              <a:lnSpc>
                <a:spcPct val="105000"/>
              </a:lnSpc>
              <a:spcBef>
                <a:spcPct val="20000"/>
              </a:spcBef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5pPr>
            <a:lvl6pPr marL="25146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6pPr>
            <a:lvl7pPr marL="29718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7pPr>
            <a:lvl8pPr marL="34290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8pPr>
            <a:lvl9pPr marL="38862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Antenna Label</a:t>
            </a:r>
          </a:p>
          <a:p>
            <a:pPr algn="ctr"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Sector 1 Photo</a:t>
            </a:r>
          </a:p>
        </p:txBody>
      </p:sp>
      <p:sp>
        <p:nvSpPr>
          <p:cNvPr id="20490" name="Rectangle 22">
            <a:extLst>
              <a:ext uri="{FF2B5EF4-FFF2-40B4-BE49-F238E27FC236}">
                <a16:creationId xmlns:a16="http://schemas.microsoft.com/office/drawing/2014/main" id="{21F32990-A46A-C620-F7BF-9DE9D5DD29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3733800"/>
            <a:ext cx="2743200" cy="2209800"/>
          </a:xfrm>
          <a:prstGeom prst="rect">
            <a:avLst/>
          </a:prstGeom>
          <a:noFill/>
          <a:ln w="19050" algn="ctr">
            <a:solidFill>
              <a:srgbClr val="00B0F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332" tIns="45664" rIns="91332" bIns="45664" anchor="ctr"/>
          <a:lstStyle>
            <a:lvl1pPr marL="266700" indent="-266700">
              <a:lnSpc>
                <a:spcPct val="105000"/>
              </a:lnSpc>
              <a:spcBef>
                <a:spcPct val="20000"/>
              </a:spcBef>
              <a:buClr>
                <a:srgbClr val="990000"/>
              </a:buClr>
              <a:buSzPct val="6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1pPr>
            <a:lvl2pPr marL="742950" indent="-285750">
              <a:lnSpc>
                <a:spcPct val="105000"/>
              </a:lnSpc>
              <a:spcBef>
                <a:spcPct val="20000"/>
              </a:spcBef>
              <a:buClr>
                <a:schemeClr val="tx1"/>
              </a:buClr>
              <a:buFont typeface="FrutigerNext LT Regular"/>
              <a:buChar char="›"/>
              <a:defRPr sz="15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2pPr>
            <a:lvl3pPr marL="1143000" indent="-228600">
              <a:lnSpc>
                <a:spcPct val="105000"/>
              </a:lnSpc>
              <a:spcBef>
                <a:spcPct val="20000"/>
              </a:spcBef>
              <a:buFont typeface="FrutigerNext LT Light"/>
              <a:buChar char="»"/>
              <a:defRPr sz="1400">
                <a:solidFill>
                  <a:schemeClr val="tx1"/>
                </a:solidFill>
                <a:latin typeface="FrutigerNext LT Light"/>
                <a:ea typeface="SimSun" panose="02010600030101010101" pitchFamily="2" charset="-122"/>
              </a:defRPr>
            </a:lvl3pPr>
            <a:lvl4pPr marL="1600200" indent="-228600">
              <a:lnSpc>
                <a:spcPct val="105000"/>
              </a:lnSpc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4pPr>
            <a:lvl5pPr marL="2057400" indent="-228600">
              <a:lnSpc>
                <a:spcPct val="105000"/>
              </a:lnSpc>
              <a:spcBef>
                <a:spcPct val="20000"/>
              </a:spcBef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5pPr>
            <a:lvl6pPr marL="25146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6pPr>
            <a:lvl7pPr marL="29718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7pPr>
            <a:lvl8pPr marL="34290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8pPr>
            <a:lvl9pPr marL="38862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Antenna Label</a:t>
            </a:r>
          </a:p>
          <a:p>
            <a:pPr algn="ctr"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Sector 2 Photo</a:t>
            </a:r>
          </a:p>
        </p:txBody>
      </p:sp>
      <p:sp>
        <p:nvSpPr>
          <p:cNvPr id="20491" name="Rectangle 23">
            <a:extLst>
              <a:ext uri="{FF2B5EF4-FFF2-40B4-BE49-F238E27FC236}">
                <a16:creationId xmlns:a16="http://schemas.microsoft.com/office/drawing/2014/main" id="{4711B876-EDE9-C37C-373C-13BC0899AC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733800"/>
            <a:ext cx="2730500" cy="2209800"/>
          </a:xfrm>
          <a:prstGeom prst="rect">
            <a:avLst/>
          </a:prstGeom>
          <a:noFill/>
          <a:ln w="19050" algn="ctr">
            <a:solidFill>
              <a:srgbClr val="00B0F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332" tIns="45664" rIns="91332" bIns="45664" anchor="ctr"/>
          <a:lstStyle>
            <a:lvl1pPr marL="266700" indent="-266700">
              <a:lnSpc>
                <a:spcPct val="105000"/>
              </a:lnSpc>
              <a:spcBef>
                <a:spcPct val="20000"/>
              </a:spcBef>
              <a:buClr>
                <a:srgbClr val="990000"/>
              </a:buClr>
              <a:buSzPct val="6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1pPr>
            <a:lvl2pPr marL="742950" indent="-285750">
              <a:lnSpc>
                <a:spcPct val="105000"/>
              </a:lnSpc>
              <a:spcBef>
                <a:spcPct val="20000"/>
              </a:spcBef>
              <a:buClr>
                <a:schemeClr val="tx1"/>
              </a:buClr>
              <a:buFont typeface="FrutigerNext LT Regular"/>
              <a:buChar char="›"/>
              <a:defRPr sz="15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2pPr>
            <a:lvl3pPr marL="1143000" indent="-228600">
              <a:lnSpc>
                <a:spcPct val="105000"/>
              </a:lnSpc>
              <a:spcBef>
                <a:spcPct val="20000"/>
              </a:spcBef>
              <a:buFont typeface="FrutigerNext LT Light"/>
              <a:buChar char="»"/>
              <a:defRPr sz="1400">
                <a:solidFill>
                  <a:schemeClr val="tx1"/>
                </a:solidFill>
                <a:latin typeface="FrutigerNext LT Light"/>
                <a:ea typeface="SimSun" panose="02010600030101010101" pitchFamily="2" charset="-122"/>
              </a:defRPr>
            </a:lvl3pPr>
            <a:lvl4pPr marL="1600200" indent="-228600">
              <a:lnSpc>
                <a:spcPct val="105000"/>
              </a:lnSpc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4pPr>
            <a:lvl5pPr marL="2057400" indent="-228600">
              <a:lnSpc>
                <a:spcPct val="105000"/>
              </a:lnSpc>
              <a:spcBef>
                <a:spcPct val="20000"/>
              </a:spcBef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5pPr>
            <a:lvl6pPr marL="25146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6pPr>
            <a:lvl7pPr marL="29718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7pPr>
            <a:lvl8pPr marL="34290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8pPr>
            <a:lvl9pPr marL="38862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Antenna Label</a:t>
            </a:r>
          </a:p>
          <a:p>
            <a:pPr algn="ctr"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Sector 3 Photo</a:t>
            </a:r>
          </a:p>
        </p:txBody>
      </p:sp>
      <p:sp>
        <p:nvSpPr>
          <p:cNvPr id="20492" name="Rectangle 32">
            <a:extLst>
              <a:ext uri="{FF2B5EF4-FFF2-40B4-BE49-F238E27FC236}">
                <a16:creationId xmlns:a16="http://schemas.microsoft.com/office/drawing/2014/main" id="{F74967E6-14ED-E83D-F9F9-518445AAF5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128713"/>
            <a:ext cx="2743200" cy="2209800"/>
          </a:xfrm>
          <a:prstGeom prst="rect">
            <a:avLst/>
          </a:prstGeom>
          <a:noFill/>
          <a:ln w="19050" algn="ctr">
            <a:solidFill>
              <a:srgbClr val="00B0F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332" tIns="45664" rIns="91332" bIns="45664" anchor="ctr"/>
          <a:lstStyle>
            <a:lvl1pPr marL="266700" indent="-266700">
              <a:lnSpc>
                <a:spcPct val="105000"/>
              </a:lnSpc>
              <a:spcBef>
                <a:spcPct val="20000"/>
              </a:spcBef>
              <a:buClr>
                <a:srgbClr val="990000"/>
              </a:buClr>
              <a:buSzPct val="6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1pPr>
            <a:lvl2pPr marL="742950" indent="-285750">
              <a:lnSpc>
                <a:spcPct val="105000"/>
              </a:lnSpc>
              <a:spcBef>
                <a:spcPct val="20000"/>
              </a:spcBef>
              <a:buClr>
                <a:schemeClr val="tx1"/>
              </a:buClr>
              <a:buFont typeface="FrutigerNext LT Regular"/>
              <a:buChar char="›"/>
              <a:defRPr sz="15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2pPr>
            <a:lvl3pPr marL="1143000" indent="-228600">
              <a:lnSpc>
                <a:spcPct val="105000"/>
              </a:lnSpc>
              <a:spcBef>
                <a:spcPct val="20000"/>
              </a:spcBef>
              <a:buFont typeface="FrutigerNext LT Light"/>
              <a:buChar char="»"/>
              <a:defRPr sz="1400">
                <a:solidFill>
                  <a:schemeClr val="tx1"/>
                </a:solidFill>
                <a:latin typeface="FrutigerNext LT Light"/>
                <a:ea typeface="SimSun" panose="02010600030101010101" pitchFamily="2" charset="-122"/>
              </a:defRPr>
            </a:lvl3pPr>
            <a:lvl4pPr marL="1600200" indent="-228600">
              <a:lnSpc>
                <a:spcPct val="105000"/>
              </a:lnSpc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4pPr>
            <a:lvl5pPr marL="2057400" indent="-228600">
              <a:lnSpc>
                <a:spcPct val="105000"/>
              </a:lnSpc>
              <a:spcBef>
                <a:spcPct val="20000"/>
              </a:spcBef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5pPr>
            <a:lvl6pPr marL="25146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6pPr>
            <a:lvl7pPr marL="29718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7pPr>
            <a:lvl8pPr marL="34290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8pPr>
            <a:lvl9pPr marL="38862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Sector 1 Photo</a:t>
            </a:r>
          </a:p>
          <a:p>
            <a:pPr algn="ctr"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(incl. Pole/Mounting)</a:t>
            </a:r>
            <a:endParaRPr lang="en-MY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493" name="Rectangle 33">
            <a:extLst>
              <a:ext uri="{FF2B5EF4-FFF2-40B4-BE49-F238E27FC236}">
                <a16:creationId xmlns:a16="http://schemas.microsoft.com/office/drawing/2014/main" id="{0F46B447-E7BB-EDD2-A968-B00965317F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1128713"/>
            <a:ext cx="2743200" cy="2209800"/>
          </a:xfrm>
          <a:prstGeom prst="rect">
            <a:avLst/>
          </a:prstGeom>
          <a:noFill/>
          <a:ln w="19050" algn="ctr">
            <a:solidFill>
              <a:srgbClr val="00B0F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332" tIns="45664" rIns="91332" bIns="45664" anchor="ctr"/>
          <a:lstStyle>
            <a:lvl1pPr marL="266700" indent="-266700">
              <a:lnSpc>
                <a:spcPct val="105000"/>
              </a:lnSpc>
              <a:spcBef>
                <a:spcPct val="20000"/>
              </a:spcBef>
              <a:buClr>
                <a:srgbClr val="990000"/>
              </a:buClr>
              <a:buSzPct val="6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1pPr>
            <a:lvl2pPr marL="742950" indent="-285750">
              <a:lnSpc>
                <a:spcPct val="105000"/>
              </a:lnSpc>
              <a:spcBef>
                <a:spcPct val="20000"/>
              </a:spcBef>
              <a:buClr>
                <a:schemeClr val="tx1"/>
              </a:buClr>
              <a:buFont typeface="FrutigerNext LT Regular"/>
              <a:buChar char="›"/>
              <a:defRPr sz="15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2pPr>
            <a:lvl3pPr marL="1143000" indent="-228600">
              <a:lnSpc>
                <a:spcPct val="105000"/>
              </a:lnSpc>
              <a:spcBef>
                <a:spcPct val="20000"/>
              </a:spcBef>
              <a:buFont typeface="FrutigerNext LT Light"/>
              <a:buChar char="»"/>
              <a:defRPr sz="1400">
                <a:solidFill>
                  <a:schemeClr val="tx1"/>
                </a:solidFill>
                <a:latin typeface="FrutigerNext LT Light"/>
                <a:ea typeface="SimSun" panose="02010600030101010101" pitchFamily="2" charset="-122"/>
              </a:defRPr>
            </a:lvl3pPr>
            <a:lvl4pPr marL="1600200" indent="-228600">
              <a:lnSpc>
                <a:spcPct val="105000"/>
              </a:lnSpc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4pPr>
            <a:lvl5pPr marL="2057400" indent="-228600">
              <a:lnSpc>
                <a:spcPct val="105000"/>
              </a:lnSpc>
              <a:spcBef>
                <a:spcPct val="20000"/>
              </a:spcBef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5pPr>
            <a:lvl6pPr marL="25146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6pPr>
            <a:lvl7pPr marL="29718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7pPr>
            <a:lvl8pPr marL="34290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8pPr>
            <a:lvl9pPr marL="38862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Sector 2 Photo</a:t>
            </a:r>
          </a:p>
          <a:p>
            <a:pPr algn="ctr"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(incl. Pole/Mounting)</a:t>
            </a:r>
            <a:endParaRPr lang="en-MY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494" name="Rectangle 34">
            <a:extLst>
              <a:ext uri="{FF2B5EF4-FFF2-40B4-BE49-F238E27FC236}">
                <a16:creationId xmlns:a16="http://schemas.microsoft.com/office/drawing/2014/main" id="{8815C09E-1FA4-328D-428D-6A437EED27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128713"/>
            <a:ext cx="2730500" cy="2209800"/>
          </a:xfrm>
          <a:prstGeom prst="rect">
            <a:avLst/>
          </a:prstGeom>
          <a:noFill/>
          <a:ln w="19050" algn="ctr">
            <a:solidFill>
              <a:srgbClr val="00B0F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332" tIns="45664" rIns="91332" bIns="45664" anchor="ctr"/>
          <a:lstStyle>
            <a:lvl1pPr marL="266700" indent="-266700">
              <a:lnSpc>
                <a:spcPct val="105000"/>
              </a:lnSpc>
              <a:spcBef>
                <a:spcPct val="20000"/>
              </a:spcBef>
              <a:buClr>
                <a:srgbClr val="990000"/>
              </a:buClr>
              <a:buSzPct val="6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1pPr>
            <a:lvl2pPr marL="742950" indent="-285750">
              <a:lnSpc>
                <a:spcPct val="105000"/>
              </a:lnSpc>
              <a:spcBef>
                <a:spcPct val="20000"/>
              </a:spcBef>
              <a:buClr>
                <a:schemeClr val="tx1"/>
              </a:buClr>
              <a:buFont typeface="FrutigerNext LT Regular"/>
              <a:buChar char="›"/>
              <a:defRPr sz="15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2pPr>
            <a:lvl3pPr marL="1143000" indent="-228600">
              <a:lnSpc>
                <a:spcPct val="105000"/>
              </a:lnSpc>
              <a:spcBef>
                <a:spcPct val="20000"/>
              </a:spcBef>
              <a:buFont typeface="FrutigerNext LT Light"/>
              <a:buChar char="»"/>
              <a:defRPr sz="1400">
                <a:solidFill>
                  <a:schemeClr val="tx1"/>
                </a:solidFill>
                <a:latin typeface="FrutigerNext LT Light"/>
                <a:ea typeface="SimSun" panose="02010600030101010101" pitchFamily="2" charset="-122"/>
              </a:defRPr>
            </a:lvl3pPr>
            <a:lvl4pPr marL="1600200" indent="-228600">
              <a:lnSpc>
                <a:spcPct val="105000"/>
              </a:lnSpc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4pPr>
            <a:lvl5pPr marL="2057400" indent="-228600">
              <a:lnSpc>
                <a:spcPct val="105000"/>
              </a:lnSpc>
              <a:spcBef>
                <a:spcPct val="20000"/>
              </a:spcBef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5pPr>
            <a:lvl6pPr marL="25146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6pPr>
            <a:lvl7pPr marL="29718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7pPr>
            <a:lvl8pPr marL="34290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8pPr>
            <a:lvl9pPr marL="38862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Sector 3 Photo</a:t>
            </a:r>
          </a:p>
          <a:p>
            <a:pPr algn="ctr"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(incl. Pole/Mounting)</a:t>
            </a:r>
            <a:endParaRPr lang="en-MY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advClick="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6">
            <a:extLst>
              <a:ext uri="{FF2B5EF4-FFF2-40B4-BE49-F238E27FC236}">
                <a16:creationId xmlns:a16="http://schemas.microsoft.com/office/drawing/2014/main" id="{837593D3-63F4-1131-828B-D870D9049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28600"/>
            <a:ext cx="7969250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ct val="105000"/>
              </a:lnSpc>
              <a:spcBef>
                <a:spcPct val="20000"/>
              </a:spcBef>
              <a:buClr>
                <a:srgbClr val="990000"/>
              </a:buClr>
              <a:buSzPct val="6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1pPr>
            <a:lvl2pPr marL="742950" indent="-285750">
              <a:lnSpc>
                <a:spcPct val="105000"/>
              </a:lnSpc>
              <a:spcBef>
                <a:spcPct val="20000"/>
              </a:spcBef>
              <a:buClr>
                <a:schemeClr val="tx1"/>
              </a:buClr>
              <a:buFont typeface="FrutigerNext LT Regular"/>
              <a:buChar char="›"/>
              <a:defRPr sz="15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2pPr>
            <a:lvl3pPr marL="1143000" indent="-228600">
              <a:lnSpc>
                <a:spcPct val="105000"/>
              </a:lnSpc>
              <a:spcBef>
                <a:spcPct val="20000"/>
              </a:spcBef>
              <a:buFont typeface="FrutigerNext LT Light"/>
              <a:buChar char="»"/>
              <a:defRPr sz="1400">
                <a:solidFill>
                  <a:schemeClr val="tx1"/>
                </a:solidFill>
                <a:latin typeface="FrutigerNext LT Light"/>
                <a:ea typeface="SimSun" panose="02010600030101010101" pitchFamily="2" charset="-122"/>
              </a:defRPr>
            </a:lvl3pPr>
            <a:lvl4pPr marL="1600200" indent="-228600">
              <a:lnSpc>
                <a:spcPct val="105000"/>
              </a:lnSpc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4pPr>
            <a:lvl5pPr marL="2057400" indent="-228600">
              <a:lnSpc>
                <a:spcPct val="105000"/>
              </a:lnSpc>
              <a:spcBef>
                <a:spcPct val="20000"/>
              </a:spcBef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5pPr>
            <a:lvl6pPr marL="25146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6pPr>
            <a:lvl7pPr marL="29718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7pPr>
            <a:lvl8pPr marL="34290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8pPr>
            <a:lvl9pPr marL="38862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800">
                <a:solidFill>
                  <a:srgbClr val="99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Azimuth</a:t>
            </a:r>
          </a:p>
        </p:txBody>
      </p:sp>
      <p:sp>
        <p:nvSpPr>
          <p:cNvPr id="22531" name="TextBox 13">
            <a:extLst>
              <a:ext uri="{FF2B5EF4-FFF2-40B4-BE49-F238E27FC236}">
                <a16:creationId xmlns:a16="http://schemas.microsoft.com/office/drawing/2014/main" id="{5B61CDBA-28F8-F5D9-E0DD-21E8B1D132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38200"/>
            <a:ext cx="3124200" cy="26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05000"/>
              </a:lnSpc>
              <a:spcBef>
                <a:spcPct val="20000"/>
              </a:spcBef>
              <a:buClr>
                <a:srgbClr val="990000"/>
              </a:buClr>
              <a:buSzPct val="6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1pPr>
            <a:lvl2pPr marL="742950" indent="-285750">
              <a:lnSpc>
                <a:spcPct val="105000"/>
              </a:lnSpc>
              <a:spcBef>
                <a:spcPct val="20000"/>
              </a:spcBef>
              <a:buClr>
                <a:schemeClr val="tx1"/>
              </a:buClr>
              <a:buFont typeface="FrutigerNext LT Regular"/>
              <a:buChar char="›"/>
              <a:defRPr sz="15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2pPr>
            <a:lvl3pPr marL="1143000" indent="-228600">
              <a:lnSpc>
                <a:spcPct val="105000"/>
              </a:lnSpc>
              <a:spcBef>
                <a:spcPct val="20000"/>
              </a:spcBef>
              <a:buFont typeface="FrutigerNext LT Light"/>
              <a:buChar char="»"/>
              <a:defRPr sz="1400">
                <a:solidFill>
                  <a:schemeClr val="tx1"/>
                </a:solidFill>
                <a:latin typeface="FrutigerNext LT Light"/>
                <a:ea typeface="SimSun" panose="02010600030101010101" pitchFamily="2" charset="-122"/>
              </a:defRPr>
            </a:lvl3pPr>
            <a:lvl4pPr marL="1600200" indent="-228600">
              <a:lnSpc>
                <a:spcPct val="105000"/>
              </a:lnSpc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4pPr>
            <a:lvl5pPr marL="2057400" indent="-228600">
              <a:lnSpc>
                <a:spcPct val="105000"/>
              </a:lnSpc>
              <a:spcBef>
                <a:spcPct val="20000"/>
              </a:spcBef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5pPr>
            <a:lvl6pPr marL="25146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6pPr>
            <a:lvl7pPr marL="29718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7pPr>
            <a:lvl8pPr marL="34290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8pPr>
            <a:lvl9pPr marL="38862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 1 View: 0  </a:t>
            </a:r>
            <a:endParaRPr lang="en-US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532" name="TextBox 14">
            <a:extLst>
              <a:ext uri="{FF2B5EF4-FFF2-40B4-BE49-F238E27FC236}">
                <a16:creationId xmlns:a16="http://schemas.microsoft.com/office/drawing/2014/main" id="{34A252EF-2795-C78C-ABB2-05BD7F8957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838200"/>
            <a:ext cx="2743200" cy="26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05000"/>
              </a:lnSpc>
              <a:spcBef>
                <a:spcPct val="20000"/>
              </a:spcBef>
              <a:buClr>
                <a:srgbClr val="990000"/>
              </a:buClr>
              <a:buSzPct val="6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1pPr>
            <a:lvl2pPr marL="742950" indent="-285750">
              <a:lnSpc>
                <a:spcPct val="105000"/>
              </a:lnSpc>
              <a:spcBef>
                <a:spcPct val="20000"/>
              </a:spcBef>
              <a:buClr>
                <a:schemeClr val="tx1"/>
              </a:buClr>
              <a:buFont typeface="FrutigerNext LT Regular"/>
              <a:buChar char="›"/>
              <a:defRPr sz="15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2pPr>
            <a:lvl3pPr marL="1143000" indent="-228600">
              <a:lnSpc>
                <a:spcPct val="105000"/>
              </a:lnSpc>
              <a:spcBef>
                <a:spcPct val="20000"/>
              </a:spcBef>
              <a:buFont typeface="FrutigerNext LT Light"/>
              <a:buChar char="»"/>
              <a:defRPr sz="1400">
                <a:solidFill>
                  <a:schemeClr val="tx1"/>
                </a:solidFill>
                <a:latin typeface="FrutigerNext LT Light"/>
                <a:ea typeface="SimSun" panose="02010600030101010101" pitchFamily="2" charset="-122"/>
              </a:defRPr>
            </a:lvl3pPr>
            <a:lvl4pPr marL="1600200" indent="-228600">
              <a:lnSpc>
                <a:spcPct val="105000"/>
              </a:lnSpc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4pPr>
            <a:lvl5pPr marL="2057400" indent="-228600">
              <a:lnSpc>
                <a:spcPct val="105000"/>
              </a:lnSpc>
              <a:spcBef>
                <a:spcPct val="20000"/>
              </a:spcBef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5pPr>
            <a:lvl6pPr marL="25146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6pPr>
            <a:lvl7pPr marL="29718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7pPr>
            <a:lvl8pPr marL="34290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8pPr>
            <a:lvl9pPr marL="38862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 2 View: 140</a:t>
            </a:r>
            <a:endParaRPr lang="en-US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533" name="TextBox 14">
            <a:extLst>
              <a:ext uri="{FF2B5EF4-FFF2-40B4-BE49-F238E27FC236}">
                <a16:creationId xmlns:a16="http://schemas.microsoft.com/office/drawing/2014/main" id="{FF8E46C5-EFEE-E4DA-0148-B759DFF979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838200"/>
            <a:ext cx="2743200" cy="26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05000"/>
              </a:lnSpc>
              <a:spcBef>
                <a:spcPct val="20000"/>
              </a:spcBef>
              <a:buClr>
                <a:srgbClr val="990000"/>
              </a:buClr>
              <a:buSzPct val="6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1pPr>
            <a:lvl2pPr marL="742950" indent="-285750">
              <a:lnSpc>
                <a:spcPct val="105000"/>
              </a:lnSpc>
              <a:spcBef>
                <a:spcPct val="20000"/>
              </a:spcBef>
              <a:buClr>
                <a:schemeClr val="tx1"/>
              </a:buClr>
              <a:buFont typeface="FrutigerNext LT Regular"/>
              <a:buChar char="›"/>
              <a:defRPr sz="15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2pPr>
            <a:lvl3pPr marL="1143000" indent="-228600">
              <a:lnSpc>
                <a:spcPct val="105000"/>
              </a:lnSpc>
              <a:spcBef>
                <a:spcPct val="20000"/>
              </a:spcBef>
              <a:buFont typeface="FrutigerNext LT Light"/>
              <a:buChar char="»"/>
              <a:defRPr sz="1400">
                <a:solidFill>
                  <a:schemeClr val="tx1"/>
                </a:solidFill>
                <a:latin typeface="FrutigerNext LT Light"/>
                <a:ea typeface="SimSun" panose="02010600030101010101" pitchFamily="2" charset="-122"/>
              </a:defRPr>
            </a:lvl3pPr>
            <a:lvl4pPr marL="1600200" indent="-228600">
              <a:lnSpc>
                <a:spcPct val="105000"/>
              </a:lnSpc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4pPr>
            <a:lvl5pPr marL="2057400" indent="-228600">
              <a:lnSpc>
                <a:spcPct val="105000"/>
              </a:lnSpc>
              <a:spcBef>
                <a:spcPct val="20000"/>
              </a:spcBef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5pPr>
            <a:lvl6pPr marL="25146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6pPr>
            <a:lvl7pPr marL="29718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7pPr>
            <a:lvl8pPr marL="34290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8pPr>
            <a:lvl9pPr marL="38862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 3 View: 240 </a:t>
            </a:r>
            <a:endParaRPr lang="en-US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534" name="Rectangle 21">
            <a:extLst>
              <a:ext uri="{FF2B5EF4-FFF2-40B4-BE49-F238E27FC236}">
                <a16:creationId xmlns:a16="http://schemas.microsoft.com/office/drawing/2014/main" id="{F002AE40-4B49-2C42-A0E3-DDBC6FDE68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733800"/>
            <a:ext cx="2743200" cy="2209800"/>
          </a:xfrm>
          <a:prstGeom prst="rect">
            <a:avLst/>
          </a:prstGeom>
          <a:noFill/>
          <a:ln w="19050" algn="ctr">
            <a:solidFill>
              <a:srgbClr val="00B0F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332" tIns="45664" rIns="91332" bIns="45664" anchor="ctr"/>
          <a:lstStyle>
            <a:lvl1pPr marL="266700" indent="-266700">
              <a:lnSpc>
                <a:spcPct val="105000"/>
              </a:lnSpc>
              <a:spcBef>
                <a:spcPct val="20000"/>
              </a:spcBef>
              <a:buClr>
                <a:srgbClr val="990000"/>
              </a:buClr>
              <a:buSzPct val="6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1pPr>
            <a:lvl2pPr marL="742950" indent="-285750">
              <a:lnSpc>
                <a:spcPct val="105000"/>
              </a:lnSpc>
              <a:spcBef>
                <a:spcPct val="20000"/>
              </a:spcBef>
              <a:buClr>
                <a:schemeClr val="tx1"/>
              </a:buClr>
              <a:buFont typeface="FrutigerNext LT Regular"/>
              <a:buChar char="›"/>
              <a:defRPr sz="15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2pPr>
            <a:lvl3pPr marL="1143000" indent="-228600">
              <a:lnSpc>
                <a:spcPct val="105000"/>
              </a:lnSpc>
              <a:spcBef>
                <a:spcPct val="20000"/>
              </a:spcBef>
              <a:buFont typeface="FrutigerNext LT Light"/>
              <a:buChar char="»"/>
              <a:defRPr sz="1400">
                <a:solidFill>
                  <a:schemeClr val="tx1"/>
                </a:solidFill>
                <a:latin typeface="FrutigerNext LT Light"/>
                <a:ea typeface="SimSun" panose="02010600030101010101" pitchFamily="2" charset="-122"/>
              </a:defRPr>
            </a:lvl3pPr>
            <a:lvl4pPr marL="1600200" indent="-228600">
              <a:lnSpc>
                <a:spcPct val="105000"/>
              </a:lnSpc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4pPr>
            <a:lvl5pPr marL="2057400" indent="-228600">
              <a:lnSpc>
                <a:spcPct val="105000"/>
              </a:lnSpc>
              <a:spcBef>
                <a:spcPct val="20000"/>
              </a:spcBef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5pPr>
            <a:lvl6pPr marL="25146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6pPr>
            <a:lvl7pPr marL="29718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7pPr>
            <a:lvl8pPr marL="34290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8pPr>
            <a:lvl9pPr marL="38862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Sector 1 </a:t>
            </a:r>
          </a:p>
          <a:p>
            <a:pPr algn="ctr"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Sector View Photo</a:t>
            </a:r>
          </a:p>
          <a:p>
            <a:pPr algn="ctr"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(w/ compass)</a:t>
            </a:r>
            <a:endParaRPr lang="en-MY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535" name="Rectangle 22">
            <a:extLst>
              <a:ext uri="{FF2B5EF4-FFF2-40B4-BE49-F238E27FC236}">
                <a16:creationId xmlns:a16="http://schemas.microsoft.com/office/drawing/2014/main" id="{378E551A-7A3A-A21A-4125-ECE2AFDEE3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3733800"/>
            <a:ext cx="2743200" cy="2209800"/>
          </a:xfrm>
          <a:prstGeom prst="rect">
            <a:avLst/>
          </a:prstGeom>
          <a:noFill/>
          <a:ln w="19050" algn="ctr">
            <a:solidFill>
              <a:srgbClr val="00B0F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332" tIns="45664" rIns="91332" bIns="45664" anchor="ctr"/>
          <a:lstStyle>
            <a:lvl1pPr marL="266700" indent="-266700">
              <a:lnSpc>
                <a:spcPct val="105000"/>
              </a:lnSpc>
              <a:spcBef>
                <a:spcPct val="20000"/>
              </a:spcBef>
              <a:buClr>
                <a:srgbClr val="990000"/>
              </a:buClr>
              <a:buSzPct val="6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1pPr>
            <a:lvl2pPr marL="742950" indent="-285750">
              <a:lnSpc>
                <a:spcPct val="105000"/>
              </a:lnSpc>
              <a:spcBef>
                <a:spcPct val="20000"/>
              </a:spcBef>
              <a:buClr>
                <a:schemeClr val="tx1"/>
              </a:buClr>
              <a:buFont typeface="FrutigerNext LT Regular"/>
              <a:buChar char="›"/>
              <a:defRPr sz="15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2pPr>
            <a:lvl3pPr marL="1143000" indent="-228600">
              <a:lnSpc>
                <a:spcPct val="105000"/>
              </a:lnSpc>
              <a:spcBef>
                <a:spcPct val="20000"/>
              </a:spcBef>
              <a:buFont typeface="FrutigerNext LT Light"/>
              <a:buChar char="»"/>
              <a:defRPr sz="1400">
                <a:solidFill>
                  <a:schemeClr val="tx1"/>
                </a:solidFill>
                <a:latin typeface="FrutigerNext LT Light"/>
                <a:ea typeface="SimSun" panose="02010600030101010101" pitchFamily="2" charset="-122"/>
              </a:defRPr>
            </a:lvl3pPr>
            <a:lvl4pPr marL="1600200" indent="-228600">
              <a:lnSpc>
                <a:spcPct val="105000"/>
              </a:lnSpc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4pPr>
            <a:lvl5pPr marL="2057400" indent="-228600">
              <a:lnSpc>
                <a:spcPct val="105000"/>
              </a:lnSpc>
              <a:spcBef>
                <a:spcPct val="20000"/>
              </a:spcBef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5pPr>
            <a:lvl6pPr marL="25146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6pPr>
            <a:lvl7pPr marL="29718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7pPr>
            <a:lvl8pPr marL="34290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8pPr>
            <a:lvl9pPr marL="38862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Sector 2 </a:t>
            </a:r>
          </a:p>
          <a:p>
            <a:pPr algn="ctr"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Sector View Photo</a:t>
            </a:r>
          </a:p>
          <a:p>
            <a:pPr algn="ctr"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(w/ compass)</a:t>
            </a:r>
            <a:endParaRPr lang="en-MY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536" name="Rectangle 23">
            <a:extLst>
              <a:ext uri="{FF2B5EF4-FFF2-40B4-BE49-F238E27FC236}">
                <a16:creationId xmlns:a16="http://schemas.microsoft.com/office/drawing/2014/main" id="{1DBFAD6E-07FD-2A3A-DF27-44F2803D04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733800"/>
            <a:ext cx="2730500" cy="2209800"/>
          </a:xfrm>
          <a:prstGeom prst="rect">
            <a:avLst/>
          </a:prstGeom>
          <a:noFill/>
          <a:ln w="19050" algn="ctr">
            <a:solidFill>
              <a:srgbClr val="00B0F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332" tIns="45664" rIns="91332" bIns="45664" anchor="ctr"/>
          <a:lstStyle>
            <a:lvl1pPr marL="266700" indent="-266700">
              <a:lnSpc>
                <a:spcPct val="105000"/>
              </a:lnSpc>
              <a:spcBef>
                <a:spcPct val="20000"/>
              </a:spcBef>
              <a:buClr>
                <a:srgbClr val="990000"/>
              </a:buClr>
              <a:buSzPct val="6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1pPr>
            <a:lvl2pPr marL="742950" indent="-285750">
              <a:lnSpc>
                <a:spcPct val="105000"/>
              </a:lnSpc>
              <a:spcBef>
                <a:spcPct val="20000"/>
              </a:spcBef>
              <a:buClr>
                <a:schemeClr val="tx1"/>
              </a:buClr>
              <a:buFont typeface="FrutigerNext LT Regular"/>
              <a:buChar char="›"/>
              <a:defRPr sz="15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2pPr>
            <a:lvl3pPr marL="1143000" indent="-228600">
              <a:lnSpc>
                <a:spcPct val="105000"/>
              </a:lnSpc>
              <a:spcBef>
                <a:spcPct val="20000"/>
              </a:spcBef>
              <a:buFont typeface="FrutigerNext LT Light"/>
              <a:buChar char="»"/>
              <a:defRPr sz="1400">
                <a:solidFill>
                  <a:schemeClr val="tx1"/>
                </a:solidFill>
                <a:latin typeface="FrutigerNext LT Light"/>
                <a:ea typeface="SimSun" panose="02010600030101010101" pitchFamily="2" charset="-122"/>
              </a:defRPr>
            </a:lvl3pPr>
            <a:lvl4pPr marL="1600200" indent="-228600">
              <a:lnSpc>
                <a:spcPct val="105000"/>
              </a:lnSpc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4pPr>
            <a:lvl5pPr marL="2057400" indent="-228600">
              <a:lnSpc>
                <a:spcPct val="105000"/>
              </a:lnSpc>
              <a:spcBef>
                <a:spcPct val="20000"/>
              </a:spcBef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5pPr>
            <a:lvl6pPr marL="25146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6pPr>
            <a:lvl7pPr marL="29718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7pPr>
            <a:lvl8pPr marL="34290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8pPr>
            <a:lvl9pPr marL="38862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Sector 3 </a:t>
            </a:r>
          </a:p>
          <a:p>
            <a:pPr algn="ctr"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Sector View Photo</a:t>
            </a:r>
          </a:p>
          <a:p>
            <a:pPr algn="ctr"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(w/ compass)</a:t>
            </a:r>
            <a:endParaRPr lang="en-MY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537" name="Rectangle 32">
            <a:extLst>
              <a:ext uri="{FF2B5EF4-FFF2-40B4-BE49-F238E27FC236}">
                <a16:creationId xmlns:a16="http://schemas.microsoft.com/office/drawing/2014/main" id="{9AB94793-AC28-62EA-775D-DF8E3B48D2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128713"/>
            <a:ext cx="2743200" cy="2209800"/>
          </a:xfrm>
          <a:prstGeom prst="rect">
            <a:avLst/>
          </a:prstGeom>
          <a:noFill/>
          <a:ln w="19050" algn="ctr">
            <a:solidFill>
              <a:srgbClr val="00B0F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332" tIns="45664" rIns="91332" bIns="45664" anchor="ctr"/>
          <a:lstStyle>
            <a:lvl1pPr marL="266700" indent="-266700">
              <a:lnSpc>
                <a:spcPct val="105000"/>
              </a:lnSpc>
              <a:spcBef>
                <a:spcPct val="20000"/>
              </a:spcBef>
              <a:buClr>
                <a:srgbClr val="990000"/>
              </a:buClr>
              <a:buSzPct val="6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1pPr>
            <a:lvl2pPr marL="742950" indent="-285750">
              <a:lnSpc>
                <a:spcPct val="105000"/>
              </a:lnSpc>
              <a:spcBef>
                <a:spcPct val="20000"/>
              </a:spcBef>
              <a:buClr>
                <a:schemeClr val="tx1"/>
              </a:buClr>
              <a:buFont typeface="FrutigerNext LT Regular"/>
              <a:buChar char="›"/>
              <a:defRPr sz="15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2pPr>
            <a:lvl3pPr marL="1143000" indent="-228600">
              <a:lnSpc>
                <a:spcPct val="105000"/>
              </a:lnSpc>
              <a:spcBef>
                <a:spcPct val="20000"/>
              </a:spcBef>
              <a:buFont typeface="FrutigerNext LT Light"/>
              <a:buChar char="»"/>
              <a:defRPr sz="1400">
                <a:solidFill>
                  <a:schemeClr val="tx1"/>
                </a:solidFill>
                <a:latin typeface="FrutigerNext LT Light"/>
                <a:ea typeface="SimSun" panose="02010600030101010101" pitchFamily="2" charset="-122"/>
              </a:defRPr>
            </a:lvl3pPr>
            <a:lvl4pPr marL="1600200" indent="-228600">
              <a:lnSpc>
                <a:spcPct val="105000"/>
              </a:lnSpc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4pPr>
            <a:lvl5pPr marL="2057400" indent="-228600">
              <a:lnSpc>
                <a:spcPct val="105000"/>
              </a:lnSpc>
              <a:spcBef>
                <a:spcPct val="20000"/>
              </a:spcBef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5pPr>
            <a:lvl6pPr marL="25146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6pPr>
            <a:lvl7pPr marL="29718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7pPr>
            <a:lvl8pPr marL="34290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8pPr>
            <a:lvl9pPr marL="38862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Sector 1 </a:t>
            </a:r>
          </a:p>
          <a:p>
            <a:pPr algn="ctr"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Sector View Photo</a:t>
            </a:r>
          </a:p>
          <a:p>
            <a:pPr algn="ctr"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(w/ top of antenna)</a:t>
            </a:r>
            <a:endParaRPr lang="en-MY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538" name="Rectangle 33">
            <a:extLst>
              <a:ext uri="{FF2B5EF4-FFF2-40B4-BE49-F238E27FC236}">
                <a16:creationId xmlns:a16="http://schemas.microsoft.com/office/drawing/2014/main" id="{993C62D1-5EF0-EF5B-ED7C-62323D7C48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1128713"/>
            <a:ext cx="2743200" cy="2209800"/>
          </a:xfrm>
          <a:prstGeom prst="rect">
            <a:avLst/>
          </a:prstGeom>
          <a:noFill/>
          <a:ln w="19050" algn="ctr">
            <a:solidFill>
              <a:srgbClr val="00B0F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332" tIns="45664" rIns="91332" bIns="45664" anchor="ctr"/>
          <a:lstStyle>
            <a:lvl1pPr marL="266700" indent="-266700">
              <a:lnSpc>
                <a:spcPct val="105000"/>
              </a:lnSpc>
              <a:spcBef>
                <a:spcPct val="20000"/>
              </a:spcBef>
              <a:buClr>
                <a:srgbClr val="990000"/>
              </a:buClr>
              <a:buSzPct val="6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1pPr>
            <a:lvl2pPr marL="742950" indent="-285750">
              <a:lnSpc>
                <a:spcPct val="105000"/>
              </a:lnSpc>
              <a:spcBef>
                <a:spcPct val="20000"/>
              </a:spcBef>
              <a:buClr>
                <a:schemeClr val="tx1"/>
              </a:buClr>
              <a:buFont typeface="FrutigerNext LT Regular"/>
              <a:buChar char="›"/>
              <a:defRPr sz="15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2pPr>
            <a:lvl3pPr marL="1143000" indent="-228600">
              <a:lnSpc>
                <a:spcPct val="105000"/>
              </a:lnSpc>
              <a:spcBef>
                <a:spcPct val="20000"/>
              </a:spcBef>
              <a:buFont typeface="FrutigerNext LT Light"/>
              <a:buChar char="»"/>
              <a:defRPr sz="1400">
                <a:solidFill>
                  <a:schemeClr val="tx1"/>
                </a:solidFill>
                <a:latin typeface="FrutigerNext LT Light"/>
                <a:ea typeface="SimSun" panose="02010600030101010101" pitchFamily="2" charset="-122"/>
              </a:defRPr>
            </a:lvl3pPr>
            <a:lvl4pPr marL="1600200" indent="-228600">
              <a:lnSpc>
                <a:spcPct val="105000"/>
              </a:lnSpc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4pPr>
            <a:lvl5pPr marL="2057400" indent="-228600">
              <a:lnSpc>
                <a:spcPct val="105000"/>
              </a:lnSpc>
              <a:spcBef>
                <a:spcPct val="20000"/>
              </a:spcBef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5pPr>
            <a:lvl6pPr marL="25146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6pPr>
            <a:lvl7pPr marL="29718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7pPr>
            <a:lvl8pPr marL="34290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8pPr>
            <a:lvl9pPr marL="38862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Sector 2 </a:t>
            </a:r>
          </a:p>
          <a:p>
            <a:pPr algn="ctr"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Sector View Photo</a:t>
            </a:r>
          </a:p>
          <a:p>
            <a:pPr algn="ctr"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(w/ top of antenna)</a:t>
            </a:r>
            <a:endParaRPr lang="en-MY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539" name="Rectangle 34">
            <a:extLst>
              <a:ext uri="{FF2B5EF4-FFF2-40B4-BE49-F238E27FC236}">
                <a16:creationId xmlns:a16="http://schemas.microsoft.com/office/drawing/2014/main" id="{9C68F9B1-93D9-0176-0518-9192BAC6C4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128713"/>
            <a:ext cx="2730500" cy="2209800"/>
          </a:xfrm>
          <a:prstGeom prst="rect">
            <a:avLst/>
          </a:prstGeom>
          <a:noFill/>
          <a:ln w="19050" algn="ctr">
            <a:solidFill>
              <a:srgbClr val="00B0F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332" tIns="45664" rIns="91332" bIns="45664" anchor="ctr"/>
          <a:lstStyle>
            <a:lvl1pPr marL="266700" indent="-266700">
              <a:lnSpc>
                <a:spcPct val="105000"/>
              </a:lnSpc>
              <a:spcBef>
                <a:spcPct val="20000"/>
              </a:spcBef>
              <a:buClr>
                <a:srgbClr val="990000"/>
              </a:buClr>
              <a:buSzPct val="60000"/>
              <a:buFont typeface="Wingdings" panose="05000000000000000000" pitchFamily="2" charset="2"/>
              <a:buChar char="l"/>
              <a:defRPr sz="17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1pPr>
            <a:lvl2pPr marL="742950" indent="-285750">
              <a:lnSpc>
                <a:spcPct val="105000"/>
              </a:lnSpc>
              <a:spcBef>
                <a:spcPct val="20000"/>
              </a:spcBef>
              <a:buClr>
                <a:schemeClr val="tx1"/>
              </a:buClr>
              <a:buFont typeface="FrutigerNext LT Regular"/>
              <a:buChar char="›"/>
              <a:defRPr sz="1500">
                <a:solidFill>
                  <a:schemeClr val="tx1"/>
                </a:solidFill>
                <a:latin typeface="FrutigerNext LT Regular"/>
                <a:ea typeface="SimSun" panose="02010600030101010101" pitchFamily="2" charset="-122"/>
              </a:defRPr>
            </a:lvl2pPr>
            <a:lvl3pPr marL="1143000" indent="-228600">
              <a:lnSpc>
                <a:spcPct val="105000"/>
              </a:lnSpc>
              <a:spcBef>
                <a:spcPct val="20000"/>
              </a:spcBef>
              <a:buFont typeface="FrutigerNext LT Light"/>
              <a:buChar char="»"/>
              <a:defRPr sz="1400">
                <a:solidFill>
                  <a:schemeClr val="tx1"/>
                </a:solidFill>
                <a:latin typeface="FrutigerNext LT Light"/>
                <a:ea typeface="SimSun" panose="02010600030101010101" pitchFamily="2" charset="-122"/>
              </a:defRPr>
            </a:lvl3pPr>
            <a:lvl4pPr marL="1600200" indent="-228600">
              <a:lnSpc>
                <a:spcPct val="105000"/>
              </a:lnSpc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4pPr>
            <a:lvl5pPr marL="2057400" indent="-228600">
              <a:lnSpc>
                <a:spcPct val="105000"/>
              </a:lnSpc>
              <a:spcBef>
                <a:spcPct val="20000"/>
              </a:spcBef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5pPr>
            <a:lvl6pPr marL="25146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6pPr>
            <a:lvl7pPr marL="29718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7pPr>
            <a:lvl8pPr marL="34290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8pPr>
            <a:lvl9pPr marL="3886200" indent="-228600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Font typeface="FrutigerNext LT Medium"/>
              <a:buChar char="~"/>
              <a:defRPr sz="1400">
                <a:solidFill>
                  <a:schemeClr val="tx1"/>
                </a:solidFill>
                <a:latin typeface="FrutigerNext LT Medium"/>
                <a:ea typeface="SimSun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Sector 3 </a:t>
            </a:r>
          </a:p>
          <a:p>
            <a:pPr algn="ctr"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Sector View Photo</a:t>
            </a:r>
          </a:p>
          <a:p>
            <a:pPr algn="ctr"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(w/ top of antenna)</a:t>
            </a:r>
            <a:endParaRPr lang="en-MY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advClick="0"/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efault">
      <a:majorFont>
        <a:latin typeface="FrutigerNext LT Medium"/>
        <a:ea typeface="宋体"/>
        <a:cs typeface=""/>
      </a:majorFont>
      <a:minorFont>
        <a:latin typeface="FrutigerNext LT Regular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9050" cap="flat" cmpd="sng" algn="ctr">
          <a:solidFill>
            <a:srgbClr val="FA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332" tIns="45664" rIns="91332" bIns="45664" numCol="1" rtlCol="0" anchor="ctr" anchorCtr="0" compatLnSpc="1">
        <a:prstTxWarp prst="textNoShape">
          <a:avLst/>
        </a:prstTxWarp>
      </a:bodyPr>
      <a:lstStyle>
        <a:defPPr marL="266700" marR="0" indent="-266700" algn="ctr" defTabSz="914400" rtl="0" eaLnBrk="1" fontAlgn="base" latinLnBrk="0" hangingPunct="1">
          <a:lnSpc>
            <a:spcPct val="7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332" tIns="45664" rIns="91332" bIns="45664" numCol="1" anchor="ctr" anchorCtr="0" compatLnSpc="1">
        <a:prstTxWarp prst="textNoShape">
          <a:avLst/>
        </a:prstTxWarp>
      </a:bodyPr>
      <a:lstStyle>
        <a:defPPr marL="266700" marR="0" indent="-266700" algn="ctr" defTabSz="914400" rtl="0" eaLnBrk="1" fontAlgn="base" latinLnBrk="0" hangingPunct="1">
          <a:lnSpc>
            <a:spcPct val="7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ustom Design">
  <a:themeElements>
    <a:clrScheme name="1_Custom Design 1">
      <a:dk1>
        <a:srgbClr val="B2B2B2"/>
      </a:dk1>
      <a:lt1>
        <a:srgbClr val="FFFFFF"/>
      </a:lt1>
      <a:dk2>
        <a:srgbClr val="990000"/>
      </a:dk2>
      <a:lt2>
        <a:srgbClr val="2D2015"/>
      </a:lt2>
      <a:accent1>
        <a:srgbClr val="CCCCFF"/>
      </a:accent1>
      <a:accent2>
        <a:srgbClr val="99CCFF"/>
      </a:accent2>
      <a:accent3>
        <a:srgbClr val="FFFFFF"/>
      </a:accent3>
      <a:accent4>
        <a:srgbClr val="979797"/>
      </a:accent4>
      <a:accent5>
        <a:srgbClr val="E2E2FF"/>
      </a:accent5>
      <a:accent6>
        <a:srgbClr val="8AB9E7"/>
      </a:accent6>
      <a:hlink>
        <a:srgbClr val="99CCCC"/>
      </a:hlink>
      <a:folHlink>
        <a:srgbClr val="009999"/>
      </a:folHlink>
    </a:clrScheme>
    <a:fontScheme name="1_Custom Design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332" tIns="45664" rIns="91332" bIns="45664" numCol="1" anchor="ctr" anchorCtr="0" compatLnSpc="1">
        <a:prstTxWarp prst="textNoShape">
          <a:avLst/>
        </a:prstTxWarp>
      </a:bodyPr>
      <a:lstStyle>
        <a:defPPr marL="266700" marR="0" indent="-266700" algn="ctr" defTabSz="914400" rtl="0" eaLnBrk="1" fontAlgn="base" latinLnBrk="0" hangingPunct="1">
          <a:lnSpc>
            <a:spcPct val="7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332" tIns="45664" rIns="91332" bIns="45664" numCol="1" anchor="ctr" anchorCtr="0" compatLnSpc="1">
        <a:prstTxWarp prst="textNoShape">
          <a:avLst/>
        </a:prstTxWarp>
      </a:bodyPr>
      <a:lstStyle>
        <a:defPPr marL="266700" marR="0" indent="-266700" algn="ctr" defTabSz="914400" rtl="0" eaLnBrk="1" fontAlgn="base" latinLnBrk="0" hangingPunct="1">
          <a:lnSpc>
            <a:spcPct val="7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1_Custom Design 1">
        <a:dk1>
          <a:srgbClr val="B2B2B2"/>
        </a:dk1>
        <a:lt1>
          <a:srgbClr val="FFFFFF"/>
        </a:lt1>
        <a:dk2>
          <a:srgbClr val="990000"/>
        </a:dk2>
        <a:lt2>
          <a:srgbClr val="2D2015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979797"/>
        </a:accent4>
        <a:accent5>
          <a:srgbClr val="E2E2FF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50938</TotalTime>
  <Words>851</Words>
  <Application>Microsoft Office PowerPoint</Application>
  <PresentationFormat>On-screen Show (4:3)</PresentationFormat>
  <Paragraphs>287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Arial</vt:lpstr>
      <vt:lpstr>Calibri</vt:lpstr>
      <vt:lpstr>FrutigerNext LT Bold</vt:lpstr>
      <vt:lpstr>FrutigerNext LT Light</vt:lpstr>
      <vt:lpstr>FrutigerNext LT Medium</vt:lpstr>
      <vt:lpstr>FrutigerNext LT Regular</vt:lpstr>
      <vt:lpstr>Tahoma</vt:lpstr>
      <vt:lpstr>Wingdings</vt:lpstr>
      <vt:lpstr>default</vt:lpstr>
      <vt:lpstr>1_Custom Design</vt:lpstr>
      <vt:lpstr>PowerPoint Presentation</vt:lpstr>
      <vt:lpstr>PowerPoint Presentation</vt:lpstr>
      <vt:lpstr>PowerPoint Presentation</vt:lpstr>
      <vt:lpstr>Map</vt:lpstr>
      <vt:lpstr>Database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Executive Summary</dc:title>
  <dc:creator>ikhsan</dc:creator>
  <cp:lastModifiedBy>Arfan Amrico</cp:lastModifiedBy>
  <cp:revision>3984</cp:revision>
  <dcterms:created xsi:type="dcterms:W3CDTF">2007-08-28T05:37:23Z</dcterms:created>
  <dcterms:modified xsi:type="dcterms:W3CDTF">2023-03-14T05:18:01Z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TAG2">
    <vt:lpwstr>000800d211000000000001024140</vt:lpwstr>
  </property>
  <property fmtid="{D5CDD505-2E9C-101B-9397-08002B2CF9AE}" pid="3" name="_ms_pID_725343">
    <vt:lpwstr>(2)KgPNJ3Ai82nelEdcSz4g3QcNz0ABKKmrtTZZAmH7/gc93LXV7pzIvNV3ot1XWLOWYatnVoq1_x000d_
dsRfFoK4aqvlNCiF6tZyoEvLaOSXP7D1EpCiMWpKoLh0eJqEH1mwEyz5oZ7DkMhnc7cJhdpV_x000d_
BAjJxKuilpSg8SQWiE0j9mKNQh2sWSy/Pg7lRzU72ftoQ5ZaTRx4V9nEPUgfdotyRdgkBR9b_x000d_
c1UvVSyuHpNPPki5li</vt:lpwstr>
  </property>
  <property fmtid="{D5CDD505-2E9C-101B-9397-08002B2CF9AE}" pid="4" name="_ms_pID_7253431">
    <vt:lpwstr>C8DTQi7xiRcMnKP4mkt3V35ZFiq43HFWtGAhyx245jnnBfsPy8nRWk_x000d_
1/zNgg9tQvd+02MnXwEgTVyTtUE9IvKq5g7hYxIR5l2LZJDGDYp3hGycR/yBZd3WipLugf+f_x000d_
b2OSrnsmohEdnFKrmLSJOFFzd4AFItadpUTQC7g23utguw==</vt:lpwstr>
  </property>
  <property fmtid="{D5CDD505-2E9C-101B-9397-08002B2CF9AE}" pid="5" name="sflag">
    <vt:lpwstr>1379693779</vt:lpwstr>
  </property>
</Properties>
</file>