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78" r:id="rId3"/>
    <p:sldId id="280" r:id="rId4"/>
    <p:sldId id="265" r:id="rId5"/>
    <p:sldId id="266" r:id="rId6"/>
    <p:sldId id="263" r:id="rId7"/>
    <p:sldId id="260" r:id="rId8"/>
    <p:sldId id="264" r:id="rId9"/>
    <p:sldId id="271" r:id="rId10"/>
    <p:sldId id="272" r:id="rId11"/>
    <p:sldId id="273" r:id="rId12"/>
    <p:sldId id="275" r:id="rId13"/>
    <p:sldId id="277" r:id="rId14"/>
    <p:sldId id="267" r:id="rId15"/>
    <p:sldId id="274" r:id="rId16"/>
    <p:sldId id="270" r:id="rId17"/>
    <p:sldId id="269" r:id="rId18"/>
    <p:sldId id="268" r:id="rId19"/>
    <p:sldId id="259" r:id="rId20"/>
    <p:sldId id="256" r:id="rId21"/>
    <p:sldId id="258" r:id="rId22"/>
    <p:sldId id="26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9CBA5-1909-4D1B-8435-AF7A2BFB2115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F4FA2-B2B3-4CE0-BEAC-1818B47A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E09B-6984-4413-9A61-1610156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D48F-4C5F-4410-A638-184B8B45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F499-995D-4D38-8B5A-D48B564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6518-68CC-428E-BE15-A099D5CF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3531-FA7F-40B0-A207-64517E9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22E6-5447-4C3F-8FDB-F6F1D575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952BB-C8BE-42C9-9382-E31A7D4C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BC46-9477-46BD-8B3C-8303D288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6EA3-5D9A-4DDA-BEB5-E5540676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19B7-3858-4B8E-A7A8-21EF4C18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B0F4-7975-4B8B-9BA6-1C8235DBD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B298C-10D3-467E-91BB-15483DB4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CF6D-0C50-449F-99DB-6FF040CD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2CAA-9573-45E0-AC02-69AB2B50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6746-C805-439B-964E-85FD6E9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385A-1BEE-48A9-942C-FC605CB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38D8-94CC-4180-9EA6-D9C761FD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6B24-5A46-4019-9363-C1F99D59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53B6-CD26-4996-9353-5A2D1A8C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DD3C-262B-43C6-84AF-336989B4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379-A09B-4F6D-AF4D-5A216EE5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1A75-59E2-4B9F-B587-47A743AD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4004-0685-4FF0-B4AA-60E7CF6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5F91-63AD-448F-9969-CDBBD8D8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CE13-69EE-4E88-815E-2EFCEDF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CB76-C11A-4738-B887-8B616E7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366D-72BA-4B6B-878C-780467D7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C380D-B454-472F-9774-4F441CB7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D2E6-E977-4F93-82CE-18F0F433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F684-0C5E-4CB7-A125-001A035E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F8ED-B35D-4B43-AEC4-BB4D8194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782E-8AA1-4D15-B885-BC915421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5BBE-5DE6-47A7-BA54-26E5EF62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FE70B-D0D1-4BE6-AE81-44367D8B0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FEE64-A474-4BC8-ACB5-F380577A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515F-1F57-40AB-923E-0A9EC586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210D0-24F9-4F01-9821-C71CC616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89CCF-62BF-49E7-9DA5-75F6EF2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6A6D6-70C0-46B4-BCD3-200208C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E278-C20F-4C64-9E8B-1DA63948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06894-DE02-49C9-8E27-E3A12BD9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38FE4-67F1-4BF9-85B0-7B6303B4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A392-E0E3-41DF-B222-2B59354F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D7D5B-3455-4A86-81EE-B97E5D64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D363-2FEF-4097-AE99-714792C2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FCE5-86D3-49B7-A31E-3623B884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A02-C2F0-44BE-979E-15D5C8FD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DC1F-9A93-4155-B900-2D97E7A3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8912C-F109-46F3-BC07-404324C4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462A8-149C-48E2-9074-D14E5B4E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350B-8CEC-4246-BCB7-5F0201D0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BA5C-54A7-4B8A-AFB4-5885139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7C98-C751-4A13-A51B-50C17FC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BC863-37AA-460A-8C11-35CF67944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5106-7616-483D-B187-E712E1D9E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8904-2646-4B13-9911-6337A6B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6CBA-665C-4D96-9AC7-F79AC406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EFC71-6F3B-46EC-B782-97C4C8BC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BA81-A1F1-4B17-82BE-BC3743DF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A664-27E9-485C-A7D6-1D832121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29A8-F45D-4F85-AFC2-DD08B0FE2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9A3C-9F84-4EFA-8001-56E7B79C3EE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5D5D-4E4D-4D7F-91C1-3E17BE1E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A267-34A3-4E8F-B2D7-CEC4ED0B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990E-45A0-4FCB-BC68-8DC3C407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Bauer Bot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297000" y="1970100"/>
            <a:ext cx="718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923" y="0"/>
            <a:ext cx="12317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32767" y="5287700"/>
            <a:ext cx="3811600" cy="18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6800">
                <a:solidFill>
                  <a:srgbClr val="2E2B21"/>
                </a:solidFill>
                <a:latin typeface="Impact"/>
                <a:ea typeface="Impact"/>
                <a:cs typeface="Impact"/>
                <a:sym typeface="Impact"/>
              </a:rPr>
              <a:t>Bauer Bot</a:t>
            </a:r>
            <a:endParaRPr sz="6800">
              <a:solidFill>
                <a:srgbClr val="2E2B21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51167" y="1043300"/>
            <a:ext cx="801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60" name="Google Shape;60;p13"/>
          <p:cNvSpPr txBox="1"/>
          <p:nvPr/>
        </p:nvSpPr>
        <p:spPr>
          <a:xfrm>
            <a:off x="7122700" y="5805201"/>
            <a:ext cx="5013200" cy="11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By- Arfat Kamal                    Sahat al Ferdous Fahim</a:t>
            </a:r>
            <a:endParaRPr sz="1467" dirty="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115000"/>
              </a:lnSpc>
            </a:pP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Md Saidur Rahma</a:t>
            </a:r>
            <a:r>
              <a:rPr lang="en-US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Tasawar Siddiqu</a:t>
            </a:r>
            <a:r>
              <a:rPr lang="en-GB" sz="1467" dirty="0">
                <a:solidFill>
                  <a:srgbClr val="2E2B2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endParaRPr sz="1467" dirty="0">
              <a:solidFill>
                <a:srgbClr val="2E2B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5094166" cy="1323365"/>
          </a:xfrm>
        </p:spPr>
        <p:txBody>
          <a:bodyPr/>
          <a:lstStyle/>
          <a:p>
            <a:r>
              <a:rPr lang="en-US" b="1" dirty="0"/>
              <a:t>Requirement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1839" y="1300481"/>
            <a:ext cx="8577527" cy="5218156"/>
          </a:xfrm>
        </p:spPr>
      </p:pic>
    </p:spTree>
    <p:extLst>
      <p:ext uri="{BB962C8B-B14F-4D97-AF65-F5344CB8AC3E}">
        <p14:creationId xmlns:p14="http://schemas.microsoft.com/office/powerpoint/2010/main" val="232515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707" y="381005"/>
            <a:ext cx="3317173" cy="637535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0C36C16-0595-289E-4863-69B4BEE6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2960" y="630978"/>
            <a:ext cx="5440613" cy="59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5201920" cy="9425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Important Design Parts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4" t="9442" r="688" b="11403"/>
          <a:stretch/>
        </p:blipFill>
        <p:spPr>
          <a:xfrm>
            <a:off x="4526393" y="1509940"/>
            <a:ext cx="3472384" cy="3051900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3A1BA-E255-8560-C770-77BCBE8AA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9778" r="48408" b="2222"/>
          <a:stretch/>
        </p:blipFill>
        <p:spPr>
          <a:xfrm>
            <a:off x="492761" y="1940562"/>
            <a:ext cx="3820481" cy="2696809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F19DF8-61BA-5863-566A-02572991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" b="8566"/>
          <a:stretch/>
        </p:blipFill>
        <p:spPr>
          <a:xfrm>
            <a:off x="8092021" y="1940562"/>
            <a:ext cx="3820482" cy="26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5201920" cy="9425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Important Design Parts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5" t="17255" r="615" b="10814"/>
          <a:stretch/>
        </p:blipFill>
        <p:spPr>
          <a:xfrm>
            <a:off x="4756935" y="2557011"/>
            <a:ext cx="3323903" cy="2847196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93A1BA-E255-8560-C770-77BCBE8AA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6" t="26050" r="7429" b="14233"/>
          <a:stretch/>
        </p:blipFill>
        <p:spPr>
          <a:xfrm>
            <a:off x="339046" y="2013706"/>
            <a:ext cx="4243722" cy="3113098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F19DF8-61BA-5863-566A-02572991D7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49174" r="44981" b="1902"/>
          <a:stretch/>
        </p:blipFill>
        <p:spPr>
          <a:xfrm>
            <a:off x="8265345" y="2197416"/>
            <a:ext cx="3587511" cy="28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6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Top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t="390" r="177" b="2870"/>
          <a:stretch/>
        </p:blipFill>
        <p:spPr>
          <a:xfrm>
            <a:off x="1955800" y="958308"/>
            <a:ext cx="8280400" cy="5776015"/>
          </a:xfrm>
        </p:spPr>
      </p:pic>
    </p:spTree>
    <p:extLst>
      <p:ext uri="{BB962C8B-B14F-4D97-AF65-F5344CB8AC3E}">
        <p14:creationId xmlns:p14="http://schemas.microsoft.com/office/powerpoint/2010/main" val="65498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Rear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r="2744"/>
          <a:stretch/>
        </p:blipFill>
        <p:spPr>
          <a:xfrm>
            <a:off x="1838960" y="1257607"/>
            <a:ext cx="8219440" cy="5436076"/>
          </a:xfrm>
        </p:spPr>
      </p:pic>
    </p:spTree>
    <p:extLst>
      <p:ext uri="{BB962C8B-B14F-4D97-AF65-F5344CB8AC3E}">
        <p14:creationId xmlns:p14="http://schemas.microsoft.com/office/powerpoint/2010/main" val="14509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Side View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r="1959"/>
          <a:stretch/>
        </p:blipFill>
        <p:spPr>
          <a:xfrm>
            <a:off x="-111760" y="1257607"/>
            <a:ext cx="11816080" cy="5436076"/>
          </a:xfrm>
        </p:spPr>
      </p:pic>
    </p:spTree>
    <p:extLst>
      <p:ext uri="{BB962C8B-B14F-4D97-AF65-F5344CB8AC3E}">
        <p14:creationId xmlns:p14="http://schemas.microsoft.com/office/powerpoint/2010/main" val="146656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5"/>
            <a:ext cx="4359031" cy="942536"/>
          </a:xfrm>
        </p:spPr>
        <p:txBody>
          <a:bodyPr/>
          <a:lstStyle/>
          <a:p>
            <a:pPr algn="ctr"/>
            <a:r>
              <a:rPr lang="en-US" b="1" dirty="0"/>
              <a:t>Final Model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6" r="-830"/>
          <a:stretch/>
        </p:blipFill>
        <p:spPr>
          <a:xfrm>
            <a:off x="2184400" y="1257607"/>
            <a:ext cx="7731760" cy="5436076"/>
          </a:xfrm>
        </p:spPr>
      </p:pic>
    </p:spTree>
    <p:extLst>
      <p:ext uri="{BB962C8B-B14F-4D97-AF65-F5344CB8AC3E}">
        <p14:creationId xmlns:p14="http://schemas.microsoft.com/office/powerpoint/2010/main" val="403727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4359031" cy="1323365"/>
          </a:xfrm>
        </p:spPr>
        <p:txBody>
          <a:bodyPr/>
          <a:lstStyle/>
          <a:p>
            <a:r>
              <a:rPr lang="en-US" b="1" dirty="0"/>
              <a:t>Exploded View 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027FA-DE83-C6BD-0090-BE8946A0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4" t="24722" r="24121" b="15656"/>
          <a:stretch/>
        </p:blipFill>
        <p:spPr>
          <a:xfrm>
            <a:off x="2794000" y="1144091"/>
            <a:ext cx="6604000" cy="5663109"/>
          </a:xfrm>
        </p:spPr>
      </p:pic>
    </p:spTree>
    <p:extLst>
      <p:ext uri="{BB962C8B-B14F-4D97-AF65-F5344CB8AC3E}">
        <p14:creationId xmlns:p14="http://schemas.microsoft.com/office/powerpoint/2010/main" val="230524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E4FD42-D93D-448F-95F8-52DBEDFB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159"/>
            <a:ext cx="12192000" cy="6375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5DAE80-BA78-4B9E-A742-A582F3282A06}"/>
              </a:ext>
            </a:extLst>
          </p:cNvPr>
          <p:cNvSpPr txBox="1"/>
          <p:nvPr/>
        </p:nvSpPr>
        <p:spPr>
          <a:xfrm>
            <a:off x="3195197" y="-102616"/>
            <a:ext cx="681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Three</a:t>
            </a:r>
            <a:r>
              <a:rPr lang="de-DE" sz="3200" b="1" i="1" dirty="0"/>
              <a:t> </a:t>
            </a:r>
            <a:r>
              <a:rPr lang="de-DE" sz="3200" b="1" i="1" dirty="0" err="1"/>
              <a:t>concurrently</a:t>
            </a:r>
            <a:r>
              <a:rPr lang="de-DE" sz="3200" b="1" i="1" dirty="0"/>
              <a:t> </a:t>
            </a:r>
            <a:r>
              <a:rPr lang="de-DE" sz="3200" b="1" i="1" dirty="0" err="1"/>
              <a:t>running</a:t>
            </a:r>
            <a:r>
              <a:rPr lang="de-DE" sz="3200" b="1" i="1" dirty="0"/>
              <a:t> </a:t>
            </a:r>
            <a:r>
              <a:rPr lang="de-DE" sz="3200" b="1" i="1" dirty="0" err="1"/>
              <a:t>tasks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102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2DDB-2BF4-C5F1-5732-C4173059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Use Case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759701-A99F-004B-3AB8-E684DB3F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70" y="1960370"/>
            <a:ext cx="5029200" cy="4267200"/>
          </a:xfrm>
        </p:spPr>
      </p:pic>
    </p:spTree>
    <p:extLst>
      <p:ext uri="{BB962C8B-B14F-4D97-AF65-F5344CB8AC3E}">
        <p14:creationId xmlns:p14="http://schemas.microsoft.com/office/powerpoint/2010/main" val="15059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7DF3D-88D1-4D49-85F6-30B34B20D579}"/>
              </a:ext>
            </a:extLst>
          </p:cNvPr>
          <p:cNvSpPr txBox="1"/>
          <p:nvPr/>
        </p:nvSpPr>
        <p:spPr>
          <a:xfrm>
            <a:off x="-1" y="0"/>
            <a:ext cx="2247859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79DFD-8BBC-45EB-906D-8B1C0AE5698B}"/>
              </a:ext>
            </a:extLst>
          </p:cNvPr>
          <p:cNvSpPr txBox="1"/>
          <p:nvPr/>
        </p:nvSpPr>
        <p:spPr>
          <a:xfrm>
            <a:off x="1529541" y="0"/>
            <a:ext cx="191194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9056C-AD6A-4F1B-BEB5-8EF3BD81F604}"/>
              </a:ext>
            </a:extLst>
          </p:cNvPr>
          <p:cNvSpPr txBox="1"/>
          <p:nvPr/>
        </p:nvSpPr>
        <p:spPr>
          <a:xfrm>
            <a:off x="-1" y="5378334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662CD-8CCC-4C4C-B37D-C03600DC06B2}"/>
              </a:ext>
            </a:extLst>
          </p:cNvPr>
          <p:cNvSpPr txBox="1"/>
          <p:nvPr/>
        </p:nvSpPr>
        <p:spPr>
          <a:xfrm>
            <a:off x="0" y="394617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8F96C-21C1-4268-BB97-5249F550E678}"/>
              </a:ext>
            </a:extLst>
          </p:cNvPr>
          <p:cNvSpPr txBox="1"/>
          <p:nvPr/>
        </p:nvSpPr>
        <p:spPr>
          <a:xfrm>
            <a:off x="-2" y="255379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337C4-9C7F-4102-88D3-28574FF8E77D}"/>
              </a:ext>
            </a:extLst>
          </p:cNvPr>
          <p:cNvSpPr txBox="1"/>
          <p:nvPr/>
        </p:nvSpPr>
        <p:spPr>
          <a:xfrm>
            <a:off x="-2" y="1187827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3523A-1F13-44DC-868B-958587E42249}"/>
              </a:ext>
            </a:extLst>
          </p:cNvPr>
          <p:cNvSpPr txBox="1"/>
          <p:nvPr/>
        </p:nvSpPr>
        <p:spPr>
          <a:xfrm>
            <a:off x="407322" y="602257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(0,0)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62856-9EBD-4DE7-B759-D8AFA35421DE}"/>
              </a:ext>
            </a:extLst>
          </p:cNvPr>
          <p:cNvSpPr txBox="1"/>
          <p:nvPr/>
        </p:nvSpPr>
        <p:spPr>
          <a:xfrm>
            <a:off x="440575" y="456665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(1,0)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C9B3-CA15-4836-A2A5-F79FDC3479D2}"/>
              </a:ext>
            </a:extLst>
          </p:cNvPr>
          <p:cNvSpPr txBox="1"/>
          <p:nvPr/>
        </p:nvSpPr>
        <p:spPr>
          <a:xfrm>
            <a:off x="440575" y="3154387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(2,0)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D900B-CD98-4CCF-A13C-7D711B6A80E2}"/>
              </a:ext>
            </a:extLst>
          </p:cNvPr>
          <p:cNvSpPr txBox="1"/>
          <p:nvPr/>
        </p:nvSpPr>
        <p:spPr>
          <a:xfrm>
            <a:off x="448888" y="171570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(3,0)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B4A5-BB58-4506-9645-1D1E9FABC4D1}"/>
              </a:ext>
            </a:extLst>
          </p:cNvPr>
          <p:cNvSpPr txBox="1"/>
          <p:nvPr/>
        </p:nvSpPr>
        <p:spPr>
          <a:xfrm>
            <a:off x="453045" y="349734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(4,0)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7FF8C-10E5-40F5-B5F1-CAF3F5939861}"/>
              </a:ext>
            </a:extLst>
          </p:cNvPr>
          <p:cNvSpPr txBox="1"/>
          <p:nvPr/>
        </p:nvSpPr>
        <p:spPr>
          <a:xfrm rot="16200000">
            <a:off x="1454727" y="577081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E1E17-2C8A-4853-B9C8-2E21B53D401F}"/>
              </a:ext>
            </a:extLst>
          </p:cNvPr>
          <p:cNvCxnSpPr>
            <a:cxnSpLocks/>
          </p:cNvCxnSpPr>
          <p:nvPr/>
        </p:nvCxnSpPr>
        <p:spPr>
          <a:xfrm flipV="1">
            <a:off x="1820487" y="5742908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97770F-0266-485D-A0F6-EB628C9D0E69}"/>
              </a:ext>
            </a:extLst>
          </p:cNvPr>
          <p:cNvSpPr txBox="1"/>
          <p:nvPr/>
        </p:nvSpPr>
        <p:spPr>
          <a:xfrm>
            <a:off x="1130531" y="552084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15F2DE-005E-4C6B-841C-8FB9E19ECE33}"/>
              </a:ext>
            </a:extLst>
          </p:cNvPr>
          <p:cNvCxnSpPr>
            <a:cxnSpLocks/>
          </p:cNvCxnSpPr>
          <p:nvPr/>
        </p:nvCxnSpPr>
        <p:spPr>
          <a:xfrm flipH="1">
            <a:off x="755040" y="5670173"/>
            <a:ext cx="3567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315297-C0E9-4BC1-A190-EF9AF1BB50F7}"/>
              </a:ext>
            </a:extLst>
          </p:cNvPr>
          <p:cNvSpPr txBox="1"/>
          <p:nvPr/>
        </p:nvSpPr>
        <p:spPr>
          <a:xfrm>
            <a:off x="1537853" y="6217921"/>
            <a:ext cx="18078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2B90B-6456-49EF-B32E-01E8B4607D94}"/>
              </a:ext>
            </a:extLst>
          </p:cNvPr>
          <p:cNvSpPr txBox="1"/>
          <p:nvPr/>
        </p:nvSpPr>
        <p:spPr>
          <a:xfrm>
            <a:off x="1529538" y="5556474"/>
            <a:ext cx="199507" cy="66144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E30F10-78F0-4858-8656-4D3C6CE3E498}"/>
              </a:ext>
            </a:extLst>
          </p:cNvPr>
          <p:cNvSpPr txBox="1"/>
          <p:nvPr/>
        </p:nvSpPr>
        <p:spPr>
          <a:xfrm>
            <a:off x="1526769" y="4732930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C0503-8DDC-4F8F-A53C-7ACEA977BFC5}"/>
              </a:ext>
            </a:extLst>
          </p:cNvPr>
          <p:cNvSpPr txBox="1"/>
          <p:nvPr/>
        </p:nvSpPr>
        <p:spPr>
          <a:xfrm>
            <a:off x="1531688" y="4124313"/>
            <a:ext cx="193965" cy="61751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10C810-FD0F-488A-92A9-963A75D94067}"/>
              </a:ext>
            </a:extLst>
          </p:cNvPr>
          <p:cNvSpPr txBox="1"/>
          <p:nvPr/>
        </p:nvSpPr>
        <p:spPr>
          <a:xfrm>
            <a:off x="1527443" y="3306093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F81AB-AD07-4789-88CA-F27084EDBE25}"/>
              </a:ext>
            </a:extLst>
          </p:cNvPr>
          <p:cNvSpPr txBox="1"/>
          <p:nvPr/>
        </p:nvSpPr>
        <p:spPr>
          <a:xfrm>
            <a:off x="1531821" y="1912527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2722F-3D61-4CE1-B63B-FDE801890655}"/>
              </a:ext>
            </a:extLst>
          </p:cNvPr>
          <p:cNvSpPr txBox="1"/>
          <p:nvPr/>
        </p:nvSpPr>
        <p:spPr>
          <a:xfrm>
            <a:off x="1527443" y="547772"/>
            <a:ext cx="191194" cy="64008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570A6-73B8-44A2-B922-9529B0CD88F9}"/>
              </a:ext>
            </a:extLst>
          </p:cNvPr>
          <p:cNvSpPr txBox="1"/>
          <p:nvPr/>
        </p:nvSpPr>
        <p:spPr>
          <a:xfrm>
            <a:off x="1531326" y="2737256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3EE33-1CC5-4A15-85F1-D283FEF60CF5}"/>
              </a:ext>
            </a:extLst>
          </p:cNvPr>
          <p:cNvSpPr txBox="1"/>
          <p:nvPr/>
        </p:nvSpPr>
        <p:spPr>
          <a:xfrm>
            <a:off x="1526771" y="1360419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87DE8A-AEFA-4575-AE05-EE6953DDB9AD}"/>
              </a:ext>
            </a:extLst>
          </p:cNvPr>
          <p:cNvSpPr txBox="1"/>
          <p:nvPr/>
        </p:nvSpPr>
        <p:spPr>
          <a:xfrm>
            <a:off x="1527659" y="-7745"/>
            <a:ext cx="193966" cy="5777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EE1A80-9416-4216-871E-C6152836A4C8}"/>
              </a:ext>
            </a:extLst>
          </p:cNvPr>
          <p:cNvSpPr txBox="1"/>
          <p:nvPr/>
        </p:nvSpPr>
        <p:spPr>
          <a:xfrm rot="16200000">
            <a:off x="1123681" y="5102278"/>
            <a:ext cx="214302" cy="7278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3BDFFB-3D60-46BB-853A-F265337B3C60}"/>
              </a:ext>
            </a:extLst>
          </p:cNvPr>
          <p:cNvSpPr txBox="1"/>
          <p:nvPr/>
        </p:nvSpPr>
        <p:spPr>
          <a:xfrm rot="16200000">
            <a:off x="335375" y="5042960"/>
            <a:ext cx="195856" cy="866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C7311-038F-4E90-A627-59C7F744B3D1}"/>
              </a:ext>
            </a:extLst>
          </p:cNvPr>
          <p:cNvSpPr txBox="1"/>
          <p:nvPr/>
        </p:nvSpPr>
        <p:spPr>
          <a:xfrm rot="16200000">
            <a:off x="1129349" y="3651223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8265B-DC20-48F7-8FF8-0697907FDD31}"/>
              </a:ext>
            </a:extLst>
          </p:cNvPr>
          <p:cNvSpPr txBox="1"/>
          <p:nvPr/>
        </p:nvSpPr>
        <p:spPr>
          <a:xfrm rot="16200000">
            <a:off x="1132512" y="2265808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9FAB57-5FE6-4FE2-BF64-B018C2D958DA}"/>
              </a:ext>
            </a:extLst>
          </p:cNvPr>
          <p:cNvSpPr txBox="1"/>
          <p:nvPr/>
        </p:nvSpPr>
        <p:spPr>
          <a:xfrm rot="16200000">
            <a:off x="1137178" y="900456"/>
            <a:ext cx="185586" cy="75408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5425F5-0BDE-413E-ACC1-FD6BE81A7C92}"/>
              </a:ext>
            </a:extLst>
          </p:cNvPr>
          <p:cNvSpPr txBox="1"/>
          <p:nvPr/>
        </p:nvSpPr>
        <p:spPr>
          <a:xfrm rot="16200000">
            <a:off x="333002" y="3604602"/>
            <a:ext cx="185584" cy="85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751022-2E98-421C-972A-637023C6352C}"/>
              </a:ext>
            </a:extLst>
          </p:cNvPr>
          <p:cNvSpPr txBox="1"/>
          <p:nvPr/>
        </p:nvSpPr>
        <p:spPr>
          <a:xfrm rot="16200000">
            <a:off x="334128" y="2215309"/>
            <a:ext cx="185584" cy="853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6A9C5-EB21-4B65-821D-FADB590B24F2}"/>
              </a:ext>
            </a:extLst>
          </p:cNvPr>
          <p:cNvSpPr txBox="1"/>
          <p:nvPr/>
        </p:nvSpPr>
        <p:spPr>
          <a:xfrm rot="16200000">
            <a:off x="325110" y="851105"/>
            <a:ext cx="195856" cy="870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3DBB07-BB7C-4F7A-9A92-5F8906AF6F59}"/>
              </a:ext>
            </a:extLst>
          </p:cNvPr>
          <p:cNvSpPr txBox="1"/>
          <p:nvPr/>
        </p:nvSpPr>
        <p:spPr>
          <a:xfrm>
            <a:off x="2732914" y="-37003"/>
            <a:ext cx="69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Two</a:t>
            </a:r>
            <a:r>
              <a:rPr lang="de-DE" sz="3200" b="1" i="1" dirty="0"/>
              <a:t> different </a:t>
            </a:r>
            <a:r>
              <a:rPr lang="de-DE" sz="3200" b="1" i="1" dirty="0" err="1"/>
              <a:t>way</a:t>
            </a:r>
            <a:r>
              <a:rPr lang="de-DE" sz="3200" b="1" i="1" dirty="0"/>
              <a:t> </a:t>
            </a:r>
            <a:r>
              <a:rPr lang="de-DE" sz="3200" b="1" i="1" dirty="0" err="1"/>
              <a:t>of</a:t>
            </a:r>
            <a:r>
              <a:rPr lang="de-DE" sz="3200" b="1" i="1" dirty="0"/>
              <a:t> </a:t>
            </a:r>
            <a:r>
              <a:rPr lang="de-DE" sz="3200" b="1" i="1" dirty="0" err="1"/>
              <a:t>implementation</a:t>
            </a:r>
            <a:endParaRPr lang="en-US" sz="3200" b="1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0FF0D4-B9A9-4D8B-AF62-A02AE080E74B}"/>
              </a:ext>
            </a:extLst>
          </p:cNvPr>
          <p:cNvSpPr txBox="1"/>
          <p:nvPr/>
        </p:nvSpPr>
        <p:spPr>
          <a:xfrm>
            <a:off x="10014798" y="-12917"/>
            <a:ext cx="2247859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B979C2-673F-4461-9F8B-64BB723CC0DD}"/>
              </a:ext>
            </a:extLst>
          </p:cNvPr>
          <p:cNvSpPr txBox="1"/>
          <p:nvPr/>
        </p:nvSpPr>
        <p:spPr>
          <a:xfrm>
            <a:off x="10542168" y="-8313"/>
            <a:ext cx="191194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05D8E0-1A97-4DAC-B3A1-5DE1C438EA6F}"/>
              </a:ext>
            </a:extLst>
          </p:cNvPr>
          <p:cNvSpPr txBox="1"/>
          <p:nvPr/>
        </p:nvSpPr>
        <p:spPr>
          <a:xfrm>
            <a:off x="10730990" y="3951796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441DA-9DD8-4E7B-9DDC-6F8239DDF9CC}"/>
              </a:ext>
            </a:extLst>
          </p:cNvPr>
          <p:cNvSpPr txBox="1"/>
          <p:nvPr/>
        </p:nvSpPr>
        <p:spPr>
          <a:xfrm>
            <a:off x="10730883" y="2501167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441FDA-230E-4CF6-A079-AF9F25679E40}"/>
              </a:ext>
            </a:extLst>
          </p:cNvPr>
          <p:cNvSpPr txBox="1"/>
          <p:nvPr/>
        </p:nvSpPr>
        <p:spPr>
          <a:xfrm>
            <a:off x="10720899" y="1178763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12289C-6810-4420-BE49-C43DF90E2709}"/>
              </a:ext>
            </a:extLst>
          </p:cNvPr>
          <p:cNvSpPr txBox="1"/>
          <p:nvPr/>
        </p:nvSpPr>
        <p:spPr>
          <a:xfrm>
            <a:off x="11015746" y="5991675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(0,0)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D814E5-B770-4CAC-8573-D7BA60CB3825}"/>
              </a:ext>
            </a:extLst>
          </p:cNvPr>
          <p:cNvSpPr txBox="1"/>
          <p:nvPr/>
        </p:nvSpPr>
        <p:spPr>
          <a:xfrm>
            <a:off x="11048999" y="453576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(1,0)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58A9E4-6872-4BE0-ADF7-15DCE991C021}"/>
              </a:ext>
            </a:extLst>
          </p:cNvPr>
          <p:cNvSpPr txBox="1"/>
          <p:nvPr/>
        </p:nvSpPr>
        <p:spPr>
          <a:xfrm>
            <a:off x="11048999" y="312349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(2,0)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DF5D25-CF53-45F8-ADD6-36EED49E708B}"/>
              </a:ext>
            </a:extLst>
          </p:cNvPr>
          <p:cNvSpPr txBox="1"/>
          <p:nvPr/>
        </p:nvSpPr>
        <p:spPr>
          <a:xfrm>
            <a:off x="11057312" y="1684804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(3,0)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B4711F-A375-4808-850F-728FE90D1203}"/>
              </a:ext>
            </a:extLst>
          </p:cNvPr>
          <p:cNvSpPr txBox="1"/>
          <p:nvPr/>
        </p:nvSpPr>
        <p:spPr>
          <a:xfrm>
            <a:off x="11061469" y="318838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(4,0)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4C6754-259E-4639-9F15-9CA45DCCA49D}"/>
              </a:ext>
            </a:extLst>
          </p:cNvPr>
          <p:cNvSpPr txBox="1"/>
          <p:nvPr/>
        </p:nvSpPr>
        <p:spPr>
          <a:xfrm rot="16200000">
            <a:off x="9941116" y="586854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8F9A57-60B2-43F7-AECC-6FFC03169645}"/>
              </a:ext>
            </a:extLst>
          </p:cNvPr>
          <p:cNvSpPr txBox="1"/>
          <p:nvPr/>
        </p:nvSpPr>
        <p:spPr>
          <a:xfrm>
            <a:off x="10807671" y="5598689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952F74-D8EB-480A-B969-270D4A7BBD4C}"/>
              </a:ext>
            </a:extLst>
          </p:cNvPr>
          <p:cNvCxnSpPr>
            <a:cxnSpLocks/>
          </p:cNvCxnSpPr>
          <p:nvPr/>
        </p:nvCxnSpPr>
        <p:spPr>
          <a:xfrm>
            <a:off x="11097702" y="5778132"/>
            <a:ext cx="3879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19EF39D-FDB5-4E06-A641-3A32035E2CE4}"/>
              </a:ext>
            </a:extLst>
          </p:cNvPr>
          <p:cNvSpPr txBox="1"/>
          <p:nvPr/>
        </p:nvSpPr>
        <p:spPr>
          <a:xfrm>
            <a:off x="10731040" y="5478496"/>
            <a:ext cx="1529542" cy="178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569BC0-2CFC-45AA-BE26-E7A7C578E954}"/>
              </a:ext>
            </a:extLst>
          </p:cNvPr>
          <p:cNvCxnSpPr>
            <a:cxnSpLocks/>
          </p:cNvCxnSpPr>
          <p:nvPr/>
        </p:nvCxnSpPr>
        <p:spPr>
          <a:xfrm flipV="1">
            <a:off x="10330354" y="5848071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93C2866-4C0D-4B4E-9007-549F191E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6" y="1178763"/>
            <a:ext cx="4049461" cy="466834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500A516-8760-4E3F-9D95-C352A623B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28" y="1182569"/>
            <a:ext cx="3271098" cy="47522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E74A624-CEE0-4F8F-A2C4-6016E36FDB13}"/>
              </a:ext>
            </a:extLst>
          </p:cNvPr>
          <p:cNvSpPr txBox="1"/>
          <p:nvPr/>
        </p:nvSpPr>
        <p:spPr>
          <a:xfrm>
            <a:off x="2795118" y="6166259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RGB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0B46A6-B859-4C05-81EF-17464610E952}"/>
              </a:ext>
            </a:extLst>
          </p:cNvPr>
          <p:cNvSpPr txBox="1"/>
          <p:nvPr/>
        </p:nvSpPr>
        <p:spPr>
          <a:xfrm>
            <a:off x="7321110" y="6183553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Line </a:t>
            </a:r>
            <a:r>
              <a:rPr lang="de-DE" dirty="0" err="1"/>
              <a:t>sensors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A22E1C-0381-4E57-A0CA-58528C3B7200}"/>
              </a:ext>
            </a:extLst>
          </p:cNvPr>
          <p:cNvCxnSpPr>
            <a:cxnSpLocks/>
          </p:cNvCxnSpPr>
          <p:nvPr/>
        </p:nvCxnSpPr>
        <p:spPr>
          <a:xfrm>
            <a:off x="5735782" y="719066"/>
            <a:ext cx="1" cy="5498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1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4359F0-E706-4519-8283-109D3B1E2850}"/>
              </a:ext>
            </a:extLst>
          </p:cNvPr>
          <p:cNvSpPr txBox="1"/>
          <p:nvPr/>
        </p:nvSpPr>
        <p:spPr>
          <a:xfrm>
            <a:off x="4939797" y="8427"/>
            <a:ext cx="517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/>
              <a:t>Implementation</a:t>
            </a:r>
            <a:endParaRPr lang="en-US" sz="32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2FA18-3C1B-49EF-BA31-05ADBCD3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80" y="694368"/>
            <a:ext cx="7265768" cy="5592311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91994774-CBB4-4735-824F-48E2BD41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-369542" y="1770135"/>
            <a:ext cx="4171548" cy="36534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414577-5AE3-4020-9283-45D6996E8B19}"/>
              </a:ext>
            </a:extLst>
          </p:cNvPr>
          <p:cNvSpPr txBox="1"/>
          <p:nvPr/>
        </p:nvSpPr>
        <p:spPr>
          <a:xfrm rot="16200000">
            <a:off x="1963344" y="4423122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(0,0)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7176A-C6D8-47A7-B47F-6758E8AE4341}"/>
              </a:ext>
            </a:extLst>
          </p:cNvPr>
          <p:cNvSpPr txBox="1"/>
          <p:nvPr/>
        </p:nvSpPr>
        <p:spPr>
          <a:xfrm rot="16200000">
            <a:off x="2000114" y="2363007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,0)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4E441-C647-4707-87B7-360CCDD38016}"/>
              </a:ext>
            </a:extLst>
          </p:cNvPr>
          <p:cNvSpPr txBox="1"/>
          <p:nvPr/>
        </p:nvSpPr>
        <p:spPr>
          <a:xfrm rot="16200000">
            <a:off x="734892" y="2363007"/>
            <a:ext cx="67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(2,2)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4ABF44A5-A7EE-42FC-9B21-7EB457A3C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42" y="393194"/>
            <a:ext cx="520140" cy="809652"/>
          </a:xfrm>
          <a:prstGeom prst="rect">
            <a:avLst/>
          </a:prstGeom>
        </p:spPr>
      </p:pic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5827F91C-8F1E-46AB-BAC0-595E09927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8862" y="395734"/>
            <a:ext cx="520140" cy="809652"/>
          </a:xfrm>
          <a:prstGeom prst="rect">
            <a:avLst/>
          </a:prstGeom>
        </p:spPr>
      </p:pic>
      <p:pic>
        <p:nvPicPr>
          <p:cNvPr id="29" name="Graphic 28" descr="Line arrow Straight">
            <a:extLst>
              <a:ext uri="{FF2B5EF4-FFF2-40B4-BE49-F238E27FC236}">
                <a16:creationId xmlns:a16="http://schemas.microsoft.com/office/drawing/2014/main" id="{1766A054-0E9B-4C95-B47D-C9AACDB21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36494" y="136733"/>
            <a:ext cx="520140" cy="809652"/>
          </a:xfrm>
          <a:prstGeom prst="rect">
            <a:avLst/>
          </a:prstGeom>
        </p:spPr>
      </p:pic>
      <p:pic>
        <p:nvPicPr>
          <p:cNvPr id="30" name="Graphic 29" descr="Line arrow Straight">
            <a:extLst>
              <a:ext uri="{FF2B5EF4-FFF2-40B4-BE49-F238E27FC236}">
                <a16:creationId xmlns:a16="http://schemas.microsoft.com/office/drawing/2014/main" id="{7E76F4B5-1780-448A-B1C5-DA1372765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1684" y="652301"/>
            <a:ext cx="520140" cy="8096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D77BF6E-4897-4C13-8871-62AF4D96CCDA}"/>
              </a:ext>
            </a:extLst>
          </p:cNvPr>
          <p:cNvSpPr txBox="1"/>
          <p:nvPr/>
        </p:nvSpPr>
        <p:spPr>
          <a:xfrm>
            <a:off x="755217" y="-23935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67C830-A18F-4CA7-B0FA-718DF8A5F3D5}"/>
              </a:ext>
            </a:extLst>
          </p:cNvPr>
          <p:cNvSpPr txBox="1"/>
          <p:nvPr/>
        </p:nvSpPr>
        <p:spPr>
          <a:xfrm>
            <a:off x="1368979" y="61447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9DF906-7A90-40D9-BC5F-0FC86F535808}"/>
              </a:ext>
            </a:extLst>
          </p:cNvPr>
          <p:cNvSpPr txBox="1"/>
          <p:nvPr/>
        </p:nvSpPr>
        <p:spPr>
          <a:xfrm>
            <a:off x="149159" y="58989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B4ACF-BA00-4F0E-8954-1CF55F09059A}"/>
              </a:ext>
            </a:extLst>
          </p:cNvPr>
          <p:cNvSpPr txBox="1"/>
          <p:nvPr/>
        </p:nvSpPr>
        <p:spPr>
          <a:xfrm>
            <a:off x="739565" y="1262788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EFBA6C-8EE6-4644-AA97-433E6274ADBC}"/>
              </a:ext>
            </a:extLst>
          </p:cNvPr>
          <p:cNvSpPr txBox="1"/>
          <p:nvPr/>
        </p:nvSpPr>
        <p:spPr>
          <a:xfrm>
            <a:off x="6096000" y="6387845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Task: </a:t>
            </a:r>
            <a:r>
              <a:rPr lang="de-DE" b="1" i="1" dirty="0" err="1"/>
              <a:t>positionCount</a:t>
            </a:r>
            <a:endParaRPr lang="en-US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6D5E4C-9F2A-4CA8-B8C9-B1C9BAB1D152}"/>
              </a:ext>
            </a:extLst>
          </p:cNvPr>
          <p:cNvSpPr txBox="1"/>
          <p:nvPr/>
        </p:nvSpPr>
        <p:spPr>
          <a:xfrm>
            <a:off x="310551" y="5834374"/>
            <a:ext cx="28208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DestinationX</a:t>
            </a:r>
            <a:r>
              <a:rPr lang="de-DE" sz="1400" dirty="0"/>
              <a:t> = (</a:t>
            </a:r>
            <a:r>
              <a:rPr lang="de-DE" sz="1400" dirty="0" err="1"/>
              <a:t>targetX</a:t>
            </a:r>
            <a:r>
              <a:rPr lang="de-DE" sz="1400" dirty="0"/>
              <a:t> – </a:t>
            </a:r>
            <a:r>
              <a:rPr lang="de-DE" sz="1400" dirty="0" err="1"/>
              <a:t>currentX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DestinationY</a:t>
            </a:r>
            <a:r>
              <a:rPr lang="de-DE" sz="1400" dirty="0"/>
              <a:t> = (</a:t>
            </a:r>
            <a:r>
              <a:rPr lang="de-DE" sz="1400" dirty="0" err="1"/>
              <a:t>targetY</a:t>
            </a:r>
            <a:r>
              <a:rPr lang="de-DE" sz="1400" dirty="0"/>
              <a:t> – </a:t>
            </a:r>
            <a:r>
              <a:rPr lang="de-DE" sz="1400" dirty="0" err="1"/>
              <a:t>currentY</a:t>
            </a:r>
            <a:r>
              <a:rPr lang="de-DE" sz="1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7DF3D-88D1-4D49-85F6-30B34B20D579}"/>
              </a:ext>
            </a:extLst>
          </p:cNvPr>
          <p:cNvSpPr txBox="1"/>
          <p:nvPr/>
        </p:nvSpPr>
        <p:spPr>
          <a:xfrm>
            <a:off x="19029" y="4684178"/>
            <a:ext cx="2472375" cy="19341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79DFD-8BBC-45EB-906D-8B1C0AE5698B}"/>
              </a:ext>
            </a:extLst>
          </p:cNvPr>
          <p:cNvSpPr txBox="1"/>
          <p:nvPr/>
        </p:nvSpPr>
        <p:spPr>
          <a:xfrm>
            <a:off x="1556885" y="4619786"/>
            <a:ext cx="259732" cy="1998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662CD-8CCC-4C4C-B37D-C03600DC06B2}"/>
              </a:ext>
            </a:extLst>
          </p:cNvPr>
          <p:cNvSpPr txBox="1"/>
          <p:nvPr/>
        </p:nvSpPr>
        <p:spPr>
          <a:xfrm>
            <a:off x="19029" y="5835829"/>
            <a:ext cx="2503883" cy="248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7FF8C-10E5-40F5-B5F1-CAF3F5939861}"/>
              </a:ext>
            </a:extLst>
          </p:cNvPr>
          <p:cNvSpPr txBox="1"/>
          <p:nvPr/>
        </p:nvSpPr>
        <p:spPr>
          <a:xfrm rot="16200000">
            <a:off x="1547794" y="608698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E1E17-2C8A-4853-B9C8-2E21B53D401F}"/>
              </a:ext>
            </a:extLst>
          </p:cNvPr>
          <p:cNvCxnSpPr>
            <a:cxnSpLocks/>
          </p:cNvCxnSpPr>
          <p:nvPr/>
        </p:nvCxnSpPr>
        <p:spPr>
          <a:xfrm flipV="1">
            <a:off x="1946805" y="6150539"/>
            <a:ext cx="0" cy="279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97770F-0266-485D-A0F6-EB628C9D0E69}"/>
              </a:ext>
            </a:extLst>
          </p:cNvPr>
          <p:cNvSpPr txBox="1"/>
          <p:nvPr/>
        </p:nvSpPr>
        <p:spPr>
          <a:xfrm>
            <a:off x="1192485" y="5554261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15F2DE-005E-4C6B-841C-8FB9E19ECE33}"/>
              </a:ext>
            </a:extLst>
          </p:cNvPr>
          <p:cNvCxnSpPr>
            <a:cxnSpLocks/>
          </p:cNvCxnSpPr>
          <p:nvPr/>
        </p:nvCxnSpPr>
        <p:spPr>
          <a:xfrm flipH="1">
            <a:off x="835716" y="5724037"/>
            <a:ext cx="3567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4359F0-E706-4519-8283-109D3B1E2850}"/>
              </a:ext>
            </a:extLst>
          </p:cNvPr>
          <p:cNvSpPr txBox="1"/>
          <p:nvPr/>
        </p:nvSpPr>
        <p:spPr>
          <a:xfrm>
            <a:off x="5589917" y="0"/>
            <a:ext cx="517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/>
              <a:t>Implementation</a:t>
            </a:r>
            <a:endParaRPr lang="en-US" sz="3200" b="1" i="1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1F3D62C-3BF8-4062-8CA6-1A988FC8FCE2}"/>
              </a:ext>
            </a:extLst>
          </p:cNvPr>
          <p:cNvSpPr/>
          <p:nvPr/>
        </p:nvSpPr>
        <p:spPr>
          <a:xfrm flipH="1" flipV="1">
            <a:off x="1713612" y="5518023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2DA337B-0409-42E3-8CA5-8CDFF57C7655}"/>
              </a:ext>
            </a:extLst>
          </p:cNvPr>
          <p:cNvSpPr/>
          <p:nvPr/>
        </p:nvSpPr>
        <p:spPr>
          <a:xfrm flipH="1" flipV="1">
            <a:off x="1586533" y="5519974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2EF9F14-B0C0-4B15-8C59-7AAA922FB028}"/>
              </a:ext>
            </a:extLst>
          </p:cNvPr>
          <p:cNvSpPr/>
          <p:nvPr/>
        </p:nvSpPr>
        <p:spPr>
          <a:xfrm flipH="1" flipV="1">
            <a:off x="1438707" y="5515397"/>
            <a:ext cx="84914" cy="10656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7113D8D7-E729-4AFB-8E40-5DA337492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42" y="393194"/>
            <a:ext cx="520140" cy="809652"/>
          </a:xfrm>
          <a:prstGeom prst="rect">
            <a:avLst/>
          </a:prstGeom>
        </p:spPr>
      </p:pic>
      <p:pic>
        <p:nvPicPr>
          <p:cNvPr id="25" name="Graphic 24" descr="Line arrow Straight">
            <a:extLst>
              <a:ext uri="{FF2B5EF4-FFF2-40B4-BE49-F238E27FC236}">
                <a16:creationId xmlns:a16="http://schemas.microsoft.com/office/drawing/2014/main" id="{9EC85902-2E89-4E87-B074-C04AD478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58862" y="395734"/>
            <a:ext cx="520140" cy="809652"/>
          </a:xfrm>
          <a:prstGeom prst="rect">
            <a:avLst/>
          </a:prstGeom>
        </p:spPr>
      </p:pic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FAFEA9A6-A437-45D8-8DD4-4641E350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36494" y="136733"/>
            <a:ext cx="520140" cy="809652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6071672C-3E58-4BE4-AD22-29845280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31684" y="652301"/>
            <a:ext cx="520140" cy="8096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598CD3-58C3-483B-9DED-2D17D226B9D5}"/>
              </a:ext>
            </a:extLst>
          </p:cNvPr>
          <p:cNvSpPr txBox="1"/>
          <p:nvPr/>
        </p:nvSpPr>
        <p:spPr>
          <a:xfrm>
            <a:off x="1368979" y="61447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90B9F-1AB5-438C-A2FD-50718AA8B25C}"/>
              </a:ext>
            </a:extLst>
          </p:cNvPr>
          <p:cNvSpPr txBox="1"/>
          <p:nvPr/>
        </p:nvSpPr>
        <p:spPr>
          <a:xfrm>
            <a:off x="149159" y="589899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768EA-6A25-4562-91EA-CAAFF71ECCC4}"/>
              </a:ext>
            </a:extLst>
          </p:cNvPr>
          <p:cNvSpPr txBox="1"/>
          <p:nvPr/>
        </p:nvSpPr>
        <p:spPr>
          <a:xfrm>
            <a:off x="739565" y="1262788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6D384-1CEE-4D20-A7AE-26A4D25E82B3}"/>
              </a:ext>
            </a:extLst>
          </p:cNvPr>
          <p:cNvSpPr txBox="1"/>
          <p:nvPr/>
        </p:nvSpPr>
        <p:spPr>
          <a:xfrm>
            <a:off x="755217" y="-23935"/>
            <a:ext cx="28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7B860-5CDF-4C07-84A8-C90B947C4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00" y="797057"/>
            <a:ext cx="9529493" cy="54208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20C83C-67D0-42FE-AC6B-0BD1A0B78E6B}"/>
              </a:ext>
            </a:extLst>
          </p:cNvPr>
          <p:cNvSpPr txBox="1"/>
          <p:nvPr/>
        </p:nvSpPr>
        <p:spPr>
          <a:xfrm>
            <a:off x="6810554" y="6430202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State: Turn</a:t>
            </a:r>
            <a:endParaRPr lang="en-US" b="1" i="1" dirty="0"/>
          </a:p>
        </p:txBody>
      </p:sp>
      <p:pic>
        <p:nvPicPr>
          <p:cNvPr id="33" name="Graphic 32" descr="Table">
            <a:extLst>
              <a:ext uri="{FF2B5EF4-FFF2-40B4-BE49-F238E27FC236}">
                <a16:creationId xmlns:a16="http://schemas.microsoft.com/office/drawing/2014/main" id="{6EE9694B-B126-4E9A-8103-4063D231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-383841" y="1626929"/>
            <a:ext cx="2960999" cy="25932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FBFBC9-C7D1-4A6F-9395-11A29223989E}"/>
              </a:ext>
            </a:extLst>
          </p:cNvPr>
          <p:cNvSpPr txBox="1"/>
          <p:nvPr/>
        </p:nvSpPr>
        <p:spPr>
          <a:xfrm rot="16200000">
            <a:off x="1163912" y="3438306"/>
            <a:ext cx="7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(0,0)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C94F7-61E2-4DEF-9C28-7A5343E3F6F1}"/>
              </a:ext>
            </a:extLst>
          </p:cNvPr>
          <p:cNvSpPr txBox="1"/>
          <p:nvPr/>
        </p:nvSpPr>
        <p:spPr>
          <a:xfrm rot="16200000">
            <a:off x="1207144" y="1993390"/>
            <a:ext cx="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</a:t>
            </a:r>
            <a:r>
              <a:rPr lang="de-DE" dirty="0"/>
              <a:t>,0)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3891B0-83FC-4F2A-B28D-A1598994808B}"/>
              </a:ext>
            </a:extLst>
          </p:cNvPr>
          <p:cNvSpPr txBox="1"/>
          <p:nvPr/>
        </p:nvSpPr>
        <p:spPr>
          <a:xfrm rot="16200000">
            <a:off x="334321" y="2001847"/>
            <a:ext cx="63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(2,2)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6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0863B-2208-47FC-8076-0D50B4F0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DDFF6-20D4-4982-978A-C762111F8B81}"/>
              </a:ext>
            </a:extLst>
          </p:cNvPr>
          <p:cNvSpPr txBox="1"/>
          <p:nvPr/>
        </p:nvSpPr>
        <p:spPr>
          <a:xfrm>
            <a:off x="83126" y="6409112"/>
            <a:ext cx="30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/>
              <a:t>Thanks</a:t>
            </a:r>
            <a:r>
              <a:rPr lang="de-DE" b="1" i="1" dirty="0"/>
              <a:t> </a:t>
            </a:r>
            <a:r>
              <a:rPr lang="de-DE" b="1" i="1" dirty="0" err="1"/>
              <a:t>for</a:t>
            </a:r>
            <a:r>
              <a:rPr lang="de-DE" b="1" i="1" dirty="0"/>
              <a:t> </a:t>
            </a:r>
            <a:r>
              <a:rPr lang="de-DE" b="1" i="1" dirty="0" err="1"/>
              <a:t>your</a:t>
            </a:r>
            <a:r>
              <a:rPr lang="de-DE" b="1" i="1" dirty="0"/>
              <a:t> </a:t>
            </a:r>
            <a:r>
              <a:rPr lang="de-DE" b="1" i="1" dirty="0" err="1"/>
              <a:t>attention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0255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373B-4216-D574-F3F5-82E06AFA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Constraint Diagram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02DC46-680B-85FD-EE0D-A0C1D31A0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74" y="1469023"/>
            <a:ext cx="8830226" cy="5241235"/>
          </a:xfrm>
        </p:spPr>
      </p:pic>
    </p:spTree>
    <p:extLst>
      <p:ext uri="{BB962C8B-B14F-4D97-AF65-F5344CB8AC3E}">
        <p14:creationId xmlns:p14="http://schemas.microsoft.com/office/powerpoint/2010/main" val="36820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29D7-ED74-49BB-B8BE-5470CD09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304800"/>
            <a:ext cx="4343400" cy="1221765"/>
          </a:xfrm>
        </p:spPr>
        <p:txBody>
          <a:bodyPr/>
          <a:lstStyle/>
          <a:p>
            <a:r>
              <a:rPr lang="en-US" b="1" dirty="0"/>
              <a:t>      Block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9AB9F0-7BCA-4DF8-B996-85F26E66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39" y="1825625"/>
            <a:ext cx="7495321" cy="4351338"/>
          </a:xfrm>
        </p:spPr>
      </p:pic>
    </p:spTree>
    <p:extLst>
      <p:ext uri="{BB962C8B-B14F-4D97-AF65-F5344CB8AC3E}">
        <p14:creationId xmlns:p14="http://schemas.microsoft.com/office/powerpoint/2010/main" val="39672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016-E997-45E6-81F5-644DE180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992" y="195386"/>
            <a:ext cx="3640015" cy="1354626"/>
          </a:xfrm>
        </p:spPr>
        <p:txBody>
          <a:bodyPr/>
          <a:lstStyle/>
          <a:p>
            <a:r>
              <a:rPr lang="en-US" b="1" dirty="0"/>
              <a:t> Block Diagram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0EB6F5-4C63-4802-A504-4CB9EA4D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3548793"/>
            <a:ext cx="6735115" cy="905001"/>
          </a:xfrm>
        </p:spPr>
      </p:pic>
    </p:spTree>
    <p:extLst>
      <p:ext uri="{BB962C8B-B14F-4D97-AF65-F5344CB8AC3E}">
        <p14:creationId xmlns:p14="http://schemas.microsoft.com/office/powerpoint/2010/main" val="35850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A15-0C2A-4A62-B18D-5DF8C75D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392" y="185222"/>
            <a:ext cx="5367215" cy="1487488"/>
          </a:xfrm>
        </p:spPr>
        <p:txBody>
          <a:bodyPr/>
          <a:lstStyle/>
          <a:p>
            <a:r>
              <a:rPr lang="en-US" b="1" dirty="0"/>
              <a:t>Internal Block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1DD28-03AA-4942-BF23-A78C12A7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2" y="2042292"/>
            <a:ext cx="8811855" cy="3886742"/>
          </a:xfrm>
        </p:spPr>
      </p:pic>
    </p:spTree>
    <p:extLst>
      <p:ext uri="{BB962C8B-B14F-4D97-AF65-F5344CB8AC3E}">
        <p14:creationId xmlns:p14="http://schemas.microsoft.com/office/powerpoint/2010/main" val="379091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864B1-39EF-42CB-A367-C01D631A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96" y="1394070"/>
            <a:ext cx="4295775" cy="4838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1EECBB-B775-47B1-86D0-00F562F3B3D6}"/>
              </a:ext>
            </a:extLst>
          </p:cNvPr>
          <p:cNvSpPr txBox="1">
            <a:spLocks/>
          </p:cNvSpPr>
          <p:nvPr/>
        </p:nvSpPr>
        <p:spPr>
          <a:xfrm>
            <a:off x="3773363" y="312615"/>
            <a:ext cx="4020039" cy="82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Activity Diagram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8949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4359031" cy="1323365"/>
          </a:xfrm>
        </p:spPr>
        <p:txBody>
          <a:bodyPr/>
          <a:lstStyle/>
          <a:p>
            <a:r>
              <a:rPr lang="en-US" b="1" dirty="0"/>
              <a:t>Sequence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2217927"/>
            <a:ext cx="6344535" cy="3410426"/>
          </a:xfrm>
        </p:spPr>
      </p:pic>
    </p:spTree>
    <p:extLst>
      <p:ext uri="{BB962C8B-B14F-4D97-AF65-F5344CB8AC3E}">
        <p14:creationId xmlns:p14="http://schemas.microsoft.com/office/powerpoint/2010/main" val="31717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B82-2A86-4200-AA11-773D98D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84" y="195384"/>
            <a:ext cx="5227516" cy="1323365"/>
          </a:xfrm>
        </p:spPr>
        <p:txBody>
          <a:bodyPr/>
          <a:lstStyle/>
          <a:p>
            <a:r>
              <a:rPr lang="en-US" b="1" dirty="0"/>
              <a:t>Requirement Diagram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B2D3-6B16-4E3B-9532-7D8DCD9B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560" y="1345120"/>
            <a:ext cx="7579360" cy="4760754"/>
          </a:xfrm>
        </p:spPr>
      </p:pic>
    </p:spTree>
    <p:extLst>
      <p:ext uri="{BB962C8B-B14F-4D97-AF65-F5344CB8AC3E}">
        <p14:creationId xmlns:p14="http://schemas.microsoft.com/office/powerpoint/2010/main" val="69120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Impact</vt:lpstr>
      <vt:lpstr>Office Theme</vt:lpstr>
      <vt:lpstr>Bauer Bot</vt:lpstr>
      <vt:lpstr>Use Case Diagram</vt:lpstr>
      <vt:lpstr>Constraint Diagram</vt:lpstr>
      <vt:lpstr>      Block Diagram</vt:lpstr>
      <vt:lpstr> Block Diagram</vt:lpstr>
      <vt:lpstr>Internal Block Diagram</vt:lpstr>
      <vt:lpstr>PowerPoint Presentation</vt:lpstr>
      <vt:lpstr>Sequence Diagram</vt:lpstr>
      <vt:lpstr>Requirement Diagram</vt:lpstr>
      <vt:lpstr>Requirement Diagram</vt:lpstr>
      <vt:lpstr>PowerPoint Presentation</vt:lpstr>
      <vt:lpstr>Important Design Parts</vt:lpstr>
      <vt:lpstr>Important Design Parts</vt:lpstr>
      <vt:lpstr>Top View</vt:lpstr>
      <vt:lpstr>Rear View</vt:lpstr>
      <vt:lpstr>Side View</vt:lpstr>
      <vt:lpstr>Final Model</vt:lpstr>
      <vt:lpstr>Exploded View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Fahim, Sahat Al Ferdous</dc:creator>
  <cp:lastModifiedBy>Fahim, Sahat Al Ferdous</cp:lastModifiedBy>
  <cp:revision>32</cp:revision>
  <dcterms:created xsi:type="dcterms:W3CDTF">2022-06-16T18:29:30Z</dcterms:created>
  <dcterms:modified xsi:type="dcterms:W3CDTF">2022-06-19T09:21:42Z</dcterms:modified>
</cp:coreProperties>
</file>