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3d355efa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3d355efa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3d5138fe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3d5138fe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3d5138fe8_2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3d5138fe8_2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3d5138fe8_2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3d5138fe8_2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3d5138fe8_2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3d5138fe8_2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3d5138fe8_2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3d5138fe8_2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3d995045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3d995045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3d995045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3d995045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3d9950450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3d9950450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d995045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3d995045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3d995045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3d995045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d355ef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3d355ef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3d5138fe8_2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3d5138fe8_2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Bauer Bot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472750" y="1477575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3900" y="0"/>
            <a:ext cx="9237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074575" y="3965775"/>
            <a:ext cx="28587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2E2B21"/>
                </a:solidFill>
                <a:latin typeface="Impact"/>
                <a:ea typeface="Impact"/>
                <a:cs typeface="Impact"/>
                <a:sym typeface="Impact"/>
              </a:rPr>
              <a:t>Bauer Bot</a:t>
            </a:r>
            <a:endParaRPr sz="5100">
              <a:solidFill>
                <a:srgbClr val="2E2B2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63375" y="782475"/>
            <a:ext cx="60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342025" y="4353900"/>
            <a:ext cx="3759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E2B2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By- Arfat Kamal                    Sahat al Ferdous Fahim</a:t>
            </a:r>
            <a:endParaRPr sz="1100">
              <a:solidFill>
                <a:srgbClr val="2E2B2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E2B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Md Saidur Rahman	 Tasawar Siddique</a:t>
            </a:r>
            <a:endParaRPr sz="1100">
              <a:solidFill>
                <a:srgbClr val="2E2B2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3707775" y="-51800"/>
            <a:ext cx="27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</a:t>
            </a:r>
            <a:r>
              <a:rPr lang="en"/>
              <a:t> Diagram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75" y="444375"/>
            <a:ext cx="7694054" cy="449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450" y="475750"/>
            <a:ext cx="1495425" cy="41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3138225" y="661725"/>
            <a:ext cx="40305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700" y="1414450"/>
            <a:ext cx="43624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0125"/>
            <a:ext cx="8839199" cy="3347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475" y="309563"/>
            <a:ext cx="635317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213"/>
            <a:ext cx="8839200" cy="4797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3251000" y="126700"/>
            <a:ext cx="240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Requirement Diagram</a:t>
            </a:r>
            <a:endParaRPr b="1" sz="15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3375"/>
            <a:ext cx="8839200" cy="2679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251000" y="126700"/>
            <a:ext cx="240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Requirement Diagram</a:t>
            </a:r>
            <a:endParaRPr b="1" sz="15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925" y="617850"/>
            <a:ext cx="4633899" cy="42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251000" y="126700"/>
            <a:ext cx="240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Requirement Diagram</a:t>
            </a:r>
            <a:endParaRPr b="1" sz="15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175" y="423500"/>
            <a:ext cx="5467075" cy="429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3251000" y="126700"/>
            <a:ext cx="240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map_IRsensor()</a:t>
            </a:r>
            <a:endParaRPr b="1" sz="15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176" y="724038"/>
            <a:ext cx="7380201" cy="36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251000" y="126700"/>
            <a:ext cx="240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map_IRsensor()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4600"/>
            <a:ext cx="8616826" cy="42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3849800" y="126700"/>
            <a:ext cx="24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000" y="691575"/>
            <a:ext cx="5874323" cy="41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3456150" y="37000"/>
            <a:ext cx="30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Definition Diagram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463" y="605725"/>
            <a:ext cx="5303079" cy="44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75" y="272550"/>
            <a:ext cx="743086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3707775" y="-51800"/>
            <a:ext cx="27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