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662f9c0f1_3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3662f9c0f1_3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62f9c0f1_3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662f9c0f1_3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662f9c0f1_3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3662f9c0f1_3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662f9c0f1_3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3662f9c0f1_3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662f9c0f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662f9c0f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62f9c0f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662f9c0f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662f9c0f1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662f9c0f1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662f9c0f1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62f9c0f1_3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662f9c0f1_3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719e33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7719e33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37719e33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719e333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719e333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7719e333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719e333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7719e333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7719e333e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62f9c0f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662f9c0f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62f9c0f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3662f9c0f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y4f0axFk0qXUjun1LrOt11icx9Fd6uXH/view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Ts-O4UjbIvQpmxLp1Gr3GV_TVHypowO4/view" TargetMode="External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Vj0xV88bzoWj8BBXbbfxXshG83xTPbnz/view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arla"/>
              <a:buNone/>
            </a:pPr>
            <a:r>
              <a:rPr lang="en-US">
                <a:latin typeface="Karla"/>
                <a:ea typeface="Karla"/>
                <a:cs typeface="Karla"/>
                <a:sym typeface="Karla"/>
              </a:rPr>
              <a:t>Autonomous Truck Platooning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Karla"/>
                <a:ea typeface="Karla"/>
                <a:cs typeface="Karla"/>
                <a:sym typeface="Karla"/>
              </a:rPr>
              <a:t> By</a:t>
            </a:r>
            <a:br>
              <a:rPr lang="en-US">
                <a:latin typeface="Karla"/>
                <a:ea typeface="Karla"/>
                <a:cs typeface="Karla"/>
                <a:sym typeface="Karla"/>
              </a:rPr>
            </a:b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Karla"/>
                <a:ea typeface="Karla"/>
                <a:cs typeface="Karla"/>
                <a:sym typeface="Karla"/>
              </a:rPr>
              <a:t>Asm Nurussafa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Karla"/>
                <a:ea typeface="Karla"/>
                <a:cs typeface="Karla"/>
                <a:sym typeface="Karla"/>
              </a:rPr>
              <a:t>Tasawar Siddiquy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Karla"/>
                <a:ea typeface="Karla"/>
                <a:cs typeface="Karla"/>
                <a:sym typeface="Karla"/>
              </a:rPr>
              <a:t>Arfat Kamal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Timed Automata Platooning</a:t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657340"/>
            <a:ext cx="102584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Timed Automata </a:t>
            </a:r>
            <a:r>
              <a:rPr lang="en-US" sz="4200">
                <a:latin typeface="Karla"/>
                <a:ea typeface="Karla"/>
                <a:cs typeface="Karla"/>
                <a:sym typeface="Karla"/>
              </a:rPr>
              <a:t>Maintaining</a:t>
            </a:r>
            <a:r>
              <a:rPr lang="en-US" sz="4200">
                <a:latin typeface="Karla"/>
                <a:ea typeface="Karla"/>
                <a:cs typeface="Karla"/>
                <a:sym typeface="Karla"/>
              </a:rPr>
              <a:t> Distance 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346615"/>
            <a:ext cx="96297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Machine Learning Algorithm</a:t>
            </a:r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12" y="2379275"/>
            <a:ext cx="10090174" cy="2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 Decision Tree</a:t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25" y="2310390"/>
            <a:ext cx="50482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175" y="1119765"/>
            <a:ext cx="483870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6. Simulation</a:t>
            </a:r>
            <a:endParaRPr/>
          </a:p>
        </p:txBody>
      </p:sp>
      <p:cxnSp>
        <p:nvCxnSpPr>
          <p:cNvPr id="195" name="Google Shape;195;p26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406875" y="813275"/>
            <a:ext cx="10554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Simulation steps using Sumo- Simulation of Urban Mobility</a:t>
            </a:r>
            <a:br>
              <a:rPr lang="en-US" sz="2800">
                <a:latin typeface="Karla"/>
                <a:ea typeface="Karla"/>
                <a:cs typeface="Karla"/>
                <a:sym typeface="Karla"/>
              </a:rPr>
            </a:b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AutoNum type="arabicPeriod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Create a .net.xml using Net-Edit.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AutoNum type="arabicPeriod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Create a .sumocfg file.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AutoNum type="arabicPeriod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Create a .rou.xml file.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AutoNum type="arabicPeriod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Create a .add.xml file.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AutoNum type="arabicPeriod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Interface TraCI with python script.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AutoNum type="arabicPeriod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Simpla to enforce platooning.</a:t>
            </a:r>
            <a:endParaRPr sz="28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7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6. Simulation - Without Platooning</a:t>
            </a:r>
            <a:endParaRPr/>
          </a:p>
        </p:txBody>
      </p:sp>
      <p:pic>
        <p:nvPicPr>
          <p:cNvPr id="205" name="Google Shape;205;p27" title="Without SImpla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387" y="988350"/>
            <a:ext cx="9767227" cy="50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8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6. Simulation - Platooning</a:t>
            </a:r>
            <a:endParaRPr/>
          </a:p>
        </p:txBody>
      </p:sp>
      <p:pic>
        <p:nvPicPr>
          <p:cNvPr id="213" name="Google Shape;213;p28" title="Simpla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238" y="932550"/>
            <a:ext cx="9421526" cy="48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06879" y="78190"/>
            <a:ext cx="10515600" cy="568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10. Summary</a:t>
            </a:r>
            <a:endParaRPr sz="4200"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83079" y="940279"/>
            <a:ext cx="11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06875" y="940275"/>
            <a:ext cx="1071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So what did we learn ?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●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How can we model such scenarios?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●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How can we implement the scenarios in Timed Automata?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●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How can we </a:t>
            </a:r>
            <a:r>
              <a:rPr lang="en-US" sz="2800">
                <a:latin typeface="Karla"/>
                <a:ea typeface="Karla"/>
                <a:cs typeface="Karla"/>
                <a:sym typeface="Karla"/>
              </a:rPr>
              <a:t>implement Machine learning algorithm?</a:t>
            </a:r>
            <a:endParaRPr sz="2800">
              <a:latin typeface="Karla"/>
              <a:ea typeface="Karla"/>
              <a:cs typeface="Karla"/>
              <a:sym typeface="Karl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●"/>
            </a:pPr>
            <a:r>
              <a:rPr lang="en-US" sz="2800">
                <a:latin typeface="Karla"/>
                <a:ea typeface="Karla"/>
                <a:cs typeface="Karla"/>
                <a:sym typeface="Karla"/>
              </a:rPr>
              <a:t>How can we simulate such scenarios in SUMO Simulator</a:t>
            </a:r>
            <a:endParaRPr sz="28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838200" y="91225"/>
            <a:ext cx="10515600" cy="6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Timed Automata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30" title="2022-06-24 05-50-27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867307"/>
            <a:ext cx="10515600" cy="5915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06879" y="52440"/>
            <a:ext cx="115581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 sz="4000">
                <a:latin typeface="Karla"/>
                <a:ea typeface="Karla"/>
                <a:cs typeface="Karla"/>
                <a:sym typeface="Karla"/>
              </a:rPr>
              <a:t>Agenda</a:t>
            </a:r>
            <a:r>
              <a:rPr lang="en-US" sz="4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4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6878" y="802257"/>
            <a:ext cx="11558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Introduction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Modelling Diagrams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Scenarios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Timed Automata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Machine Learning </a:t>
            </a: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Algorithm</a:t>
            </a:r>
            <a:endParaRPr sz="2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7. Simulation</a:t>
            </a:r>
            <a:r>
              <a:rPr lang="en-US"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Summary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48850" y="-117125"/>
            <a:ext cx="10515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Use-case Diagram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-593897" y="2243982"/>
            <a:ext cx="115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113" y="784382"/>
            <a:ext cx="4799768" cy="528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Requirements Diagram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06878" y="802257"/>
            <a:ext cx="115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48" y="802248"/>
            <a:ext cx="8450098" cy="6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89950" y="-76900"/>
            <a:ext cx="10515600" cy="7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225" y="1380650"/>
            <a:ext cx="514754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69400" y="0"/>
            <a:ext cx="10515600" cy="66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75" y="1493975"/>
            <a:ext cx="6076522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13925" y="-62825"/>
            <a:ext cx="10349100" cy="77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475" y="1589825"/>
            <a:ext cx="8752539" cy="5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06875" y="78200"/>
            <a:ext cx="113964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 Scenarios- Maintaining Constant Distance</a:t>
            </a:r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00" y="759700"/>
            <a:ext cx="8783801" cy="59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06879" y="78190"/>
            <a:ext cx="10515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Karla"/>
              <a:buNone/>
            </a:pPr>
            <a:r>
              <a:rPr lang="en-US" sz="4200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4200">
                <a:latin typeface="Karla"/>
                <a:ea typeface="Karla"/>
                <a:cs typeface="Karla"/>
                <a:sym typeface="Karla"/>
              </a:rPr>
              <a:t>Scenarios- Intruder-Sequence Diagram</a:t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0" y="62065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75" y="704140"/>
            <a:ext cx="7881209" cy="590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