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3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7" r:id="rId6"/>
    <p:sldId id="362" r:id="rId7"/>
    <p:sldId id="361" r:id="rId8"/>
    <p:sldId id="367" r:id="rId9"/>
    <p:sldId id="364" r:id="rId10"/>
    <p:sldId id="363" r:id="rId11"/>
    <p:sldId id="369" r:id="rId12"/>
    <p:sldId id="3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5AF39-3DC9-4A55-9D7F-1089FE18CF1F}" v="45" dt="2023-02-12T20:20:5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5226" autoAdjust="0"/>
  </p:normalViewPr>
  <p:slideViewPr>
    <p:cSldViewPr snapToGrid="0">
      <p:cViewPr varScale="1">
        <p:scale>
          <a:sx n="50" d="100"/>
          <a:sy n="50" d="100"/>
        </p:scale>
        <p:origin x="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 Burch" userId="0156e36f-4fd1-497c-839d-db8a634d2481" providerId="ADAL" clId="{4945AF39-3DC9-4A55-9D7F-1089FE18CF1F}"/>
    <pc:docChg chg="undo custSel addSld delSld modSld sldOrd">
      <pc:chgData name="Raya Burch" userId="0156e36f-4fd1-497c-839d-db8a634d2481" providerId="ADAL" clId="{4945AF39-3DC9-4A55-9D7F-1089FE18CF1F}" dt="2023-02-12T20:21:44.272" v="3575" actId="1076"/>
      <pc:docMkLst>
        <pc:docMk/>
      </pc:docMkLst>
      <pc:sldChg chg="del">
        <pc:chgData name="Raya Burch" userId="0156e36f-4fd1-497c-839d-db8a634d2481" providerId="ADAL" clId="{4945AF39-3DC9-4A55-9D7F-1089FE18CF1F}" dt="2023-01-21T00:01:03.699" v="0" actId="2696"/>
        <pc:sldMkLst>
          <pc:docMk/>
          <pc:sldMk cId="2105465797" sldId="334"/>
        </pc:sldMkLst>
      </pc:sldChg>
      <pc:sldChg chg="del">
        <pc:chgData name="Raya Burch" userId="0156e36f-4fd1-497c-839d-db8a634d2481" providerId="ADAL" clId="{4945AF39-3DC9-4A55-9D7F-1089FE18CF1F}" dt="2023-02-12T02:16:55.830" v="2489" actId="2696"/>
        <pc:sldMkLst>
          <pc:docMk/>
          <pc:sldMk cId="2336677316" sldId="343"/>
        </pc:sldMkLst>
      </pc:sldChg>
      <pc:sldChg chg="modSp mod">
        <pc:chgData name="Raya Burch" userId="0156e36f-4fd1-497c-839d-db8a634d2481" providerId="ADAL" clId="{4945AF39-3DC9-4A55-9D7F-1089FE18CF1F}" dt="2023-01-23T00:44:15.010" v="922" actId="1076"/>
        <pc:sldMkLst>
          <pc:docMk/>
          <pc:sldMk cId="2960950710" sldId="350"/>
        </pc:sldMkLst>
        <pc:spChg chg="mod">
          <ac:chgData name="Raya Burch" userId="0156e36f-4fd1-497c-839d-db8a634d2481" providerId="ADAL" clId="{4945AF39-3DC9-4A55-9D7F-1089FE18CF1F}" dt="2023-01-23T00:44:15.010" v="922" actId="1076"/>
          <ac:spMkLst>
            <pc:docMk/>
            <pc:sldMk cId="2960950710" sldId="350"/>
            <ac:spMk id="3" creationId="{F18E61D8-31A3-2D45-8E25-CBE846E26E1C}"/>
          </ac:spMkLst>
        </pc:spChg>
      </pc:sldChg>
      <pc:sldChg chg="addSp delSp modSp del mod">
        <pc:chgData name="Raya Burch" userId="0156e36f-4fd1-497c-839d-db8a634d2481" providerId="ADAL" clId="{4945AF39-3DC9-4A55-9D7F-1089FE18CF1F}" dt="2023-02-12T04:54:33.560" v="2806" actId="2696"/>
        <pc:sldMkLst>
          <pc:docMk/>
          <pc:sldMk cId="289860937" sldId="352"/>
        </pc:sldMkLst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2" creationId="{2DD54756-A790-C845-A85F-35391529E591}"/>
          </ac:spMkLst>
        </pc:spChg>
        <pc:spChg chg="del">
          <ac:chgData name="Raya Burch" userId="0156e36f-4fd1-497c-839d-db8a634d2481" providerId="ADAL" clId="{4945AF39-3DC9-4A55-9D7F-1089FE18CF1F}" dt="2023-02-12T04:50:06.748" v="2751" actId="21"/>
          <ac:spMkLst>
            <pc:docMk/>
            <pc:sldMk cId="289860937" sldId="352"/>
            <ac:spMk id="3" creationId="{91AA5D8C-0134-F046-A548-3465F817747C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4" creationId="{C7EC6698-132B-1143-A2A9-00A97D9572D8}"/>
          </ac:spMkLst>
        </pc:spChg>
        <pc:spChg chg="del">
          <ac:chgData name="Raya Burch" userId="0156e36f-4fd1-497c-839d-db8a634d2481" providerId="ADAL" clId="{4945AF39-3DC9-4A55-9D7F-1089FE18CF1F}" dt="2023-02-12T04:50:12.671" v="2753" actId="21"/>
          <ac:spMkLst>
            <pc:docMk/>
            <pc:sldMk cId="289860937" sldId="352"/>
            <ac:spMk id="5" creationId="{6979C7D4-91CF-6443-91D5-65DC860B407D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6" creationId="{C0015C52-08ED-464E-B7E8-24892D9C1319}"/>
          </ac:spMkLst>
        </pc:spChg>
        <pc:spChg chg="del">
          <ac:chgData name="Raya Burch" userId="0156e36f-4fd1-497c-839d-db8a634d2481" providerId="ADAL" clId="{4945AF39-3DC9-4A55-9D7F-1089FE18CF1F}" dt="2023-02-12T04:50:18.936" v="2755" actId="21"/>
          <ac:spMkLst>
            <pc:docMk/>
            <pc:sldMk cId="289860937" sldId="352"/>
            <ac:spMk id="7" creationId="{3E1C152D-1AA6-9242-B5C9-B06EEE4F9661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8" creationId="{B32B0C1D-C221-7C47-B7D6-77E7BDB41749}"/>
          </ac:spMkLst>
        </pc:spChg>
        <pc:spChg chg="del">
          <ac:chgData name="Raya Burch" userId="0156e36f-4fd1-497c-839d-db8a634d2481" providerId="ADAL" clId="{4945AF39-3DC9-4A55-9D7F-1089FE18CF1F}" dt="2023-02-12T04:50:24.037" v="2756" actId="21"/>
          <ac:spMkLst>
            <pc:docMk/>
            <pc:sldMk cId="289860937" sldId="352"/>
            <ac:spMk id="9" creationId="{38FB4732-AB07-C54D-AF44-F8ADB6D2B8B6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10" creationId="{69BD3932-D1D0-1045-BD96-8B26F11B8515}"/>
          </ac:spMkLst>
        </pc:spChg>
        <pc:spChg chg="del">
          <ac:chgData name="Raya Burch" userId="0156e36f-4fd1-497c-839d-db8a634d2481" providerId="ADAL" clId="{4945AF39-3DC9-4A55-9D7F-1089FE18CF1F}" dt="2023-02-12T04:50:34.779" v="2759" actId="21"/>
          <ac:spMkLst>
            <pc:docMk/>
            <pc:sldMk cId="289860937" sldId="352"/>
            <ac:spMk id="11" creationId="{7F247A08-A350-EF44-9F10-FC72B5466602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12" creationId="{B115086E-2AC3-4F4D-8F85-104CFA64FECF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13" creationId="{2D9626DF-C81E-004B-9A70-7EF103792475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14" creationId="{C0BAE34D-BF83-084B-A10C-EB85694B9ACF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Raya Burch" userId="0156e36f-4fd1-497c-839d-db8a634d2481" providerId="ADAL" clId="{4945AF39-3DC9-4A55-9D7F-1089FE18CF1F}" dt="2023-02-12T04:50:09.159" v="2752" actId="21"/>
          <ac:spMkLst>
            <pc:docMk/>
            <pc:sldMk cId="289860937" sldId="352"/>
            <ac:spMk id="17" creationId="{D6696CF2-D569-89ED-8D76-1A52E1B7240E}"/>
          </ac:spMkLst>
        </pc:spChg>
        <pc:spChg chg="add del mod">
          <ac:chgData name="Raya Burch" userId="0156e36f-4fd1-497c-839d-db8a634d2481" providerId="ADAL" clId="{4945AF39-3DC9-4A55-9D7F-1089FE18CF1F}" dt="2023-02-12T04:50:15.696" v="2754" actId="21"/>
          <ac:spMkLst>
            <pc:docMk/>
            <pc:sldMk cId="289860937" sldId="352"/>
            <ac:spMk id="19" creationId="{85474701-923D-486F-1921-6184BDD7FA6E}"/>
          </ac:spMkLst>
        </pc:spChg>
        <pc:spChg chg="add del mod">
          <ac:chgData name="Raya Burch" userId="0156e36f-4fd1-497c-839d-db8a634d2481" providerId="ADAL" clId="{4945AF39-3DC9-4A55-9D7F-1089FE18CF1F}" dt="2023-02-12T04:50:26.881" v="2757" actId="21"/>
          <ac:spMkLst>
            <pc:docMk/>
            <pc:sldMk cId="289860937" sldId="352"/>
            <ac:spMk id="21" creationId="{AED38F91-44E9-9B4D-0C33-DCC9396C5EFA}"/>
          </ac:spMkLst>
        </pc:spChg>
        <pc:spChg chg="add del mod">
          <ac:chgData name="Raya Burch" userId="0156e36f-4fd1-497c-839d-db8a634d2481" providerId="ADAL" clId="{4945AF39-3DC9-4A55-9D7F-1089FE18CF1F}" dt="2023-02-12T04:50:29.876" v="2758" actId="21"/>
          <ac:spMkLst>
            <pc:docMk/>
            <pc:sldMk cId="289860937" sldId="352"/>
            <ac:spMk id="23" creationId="{608F5905-9FBA-3F95-BB3B-8BCB306ECA8E}"/>
          </ac:spMkLst>
        </pc:spChg>
        <pc:spChg chg="add del mod">
          <ac:chgData name="Raya Burch" userId="0156e36f-4fd1-497c-839d-db8a634d2481" providerId="ADAL" clId="{4945AF39-3DC9-4A55-9D7F-1089FE18CF1F}" dt="2023-02-12T04:51:07.937" v="2795" actId="21"/>
          <ac:spMkLst>
            <pc:docMk/>
            <pc:sldMk cId="289860937" sldId="352"/>
            <ac:spMk id="25" creationId="{509899DB-5CAE-D11D-6104-1BF2E671FFE8}"/>
          </ac:spMkLst>
        </pc:spChg>
      </pc:sldChg>
      <pc:sldChg chg="del">
        <pc:chgData name="Raya Burch" userId="0156e36f-4fd1-497c-839d-db8a634d2481" providerId="ADAL" clId="{4945AF39-3DC9-4A55-9D7F-1089FE18CF1F}" dt="2023-02-12T02:16:53.508" v="2488" actId="2696"/>
        <pc:sldMkLst>
          <pc:docMk/>
          <pc:sldMk cId="2521537536" sldId="353"/>
        </pc:sldMkLst>
      </pc:sldChg>
      <pc:sldChg chg="addSp delSp modSp del mod ord">
        <pc:chgData name="Raya Burch" userId="0156e36f-4fd1-497c-839d-db8a634d2481" providerId="ADAL" clId="{4945AF39-3DC9-4A55-9D7F-1089FE18CF1F}" dt="2023-02-12T00:30:51.922" v="2095" actId="2696"/>
        <pc:sldMkLst>
          <pc:docMk/>
          <pc:sldMk cId="1556310685" sldId="354"/>
        </pc:sldMkLst>
        <pc:spChg chg="del">
          <ac:chgData name="Raya Burch" userId="0156e36f-4fd1-497c-839d-db8a634d2481" providerId="ADAL" clId="{4945AF39-3DC9-4A55-9D7F-1089FE18CF1F}" dt="2023-02-12T00:28:17.429" v="2072" actId="21"/>
          <ac:spMkLst>
            <pc:docMk/>
            <pc:sldMk cId="1556310685" sldId="354"/>
            <ac:spMk id="2" creationId="{665CFF5F-6DFB-0D49-B8B1-661F7E7888AF}"/>
          </ac:spMkLst>
        </pc:spChg>
        <pc:spChg chg="add del mod">
          <ac:chgData name="Raya Burch" userId="0156e36f-4fd1-497c-839d-db8a634d2481" providerId="ADAL" clId="{4945AF39-3DC9-4A55-9D7F-1089FE18CF1F}" dt="2023-02-12T00:28:20.594" v="2074" actId="21"/>
          <ac:spMkLst>
            <pc:docMk/>
            <pc:sldMk cId="1556310685" sldId="354"/>
            <ac:spMk id="8" creationId="{65164BC3-6DE3-7BD2-048C-B7A38B72A0EC}"/>
          </ac:spMkLst>
        </pc:spChg>
        <pc:spChg chg="add del mod">
          <ac:chgData name="Raya Burch" userId="0156e36f-4fd1-497c-839d-db8a634d2481" providerId="ADAL" clId="{4945AF39-3DC9-4A55-9D7F-1089FE18CF1F}" dt="2023-02-12T00:28:28.330" v="2076" actId="21"/>
          <ac:spMkLst>
            <pc:docMk/>
            <pc:sldMk cId="1556310685" sldId="354"/>
            <ac:spMk id="10" creationId="{ED79DCD3-433F-68C4-EB0C-24A6C7075FC1}"/>
          </ac:spMkLst>
        </pc:spChg>
        <pc:spChg chg="add del mod">
          <ac:chgData name="Raya Burch" userId="0156e36f-4fd1-497c-839d-db8a634d2481" providerId="ADAL" clId="{4945AF39-3DC9-4A55-9D7F-1089FE18CF1F}" dt="2023-02-12T00:28:34.745" v="2078" actId="21"/>
          <ac:spMkLst>
            <pc:docMk/>
            <pc:sldMk cId="1556310685" sldId="354"/>
            <ac:spMk id="11" creationId="{13B5B290-75C9-68D6-DB67-63706CCA17DE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2" creationId="{40085425-3EB5-8585-4F9D-2BD7B413E59F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3" creationId="{2F895FAD-A7F6-0D31-F6FF-61DDB4F7A9DC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4" creationId="{213067A2-7357-09F6-02EF-A01CAC2D5541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5" creationId="{F8483CBB-7FAE-22D7-1686-D9957DBA8C31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8" creationId="{6A53A321-6CF4-2EBC-3B42-94377A5AF9DD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19" creationId="{8443A606-7226-8DBD-6ED6-D384F61EB05C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20" creationId="{060D001A-4C98-2A6D-1D31-D8740ECD5BC8}"/>
          </ac:spMkLst>
        </pc:spChg>
        <pc:spChg chg="add mod">
          <ac:chgData name="Raya Burch" userId="0156e36f-4fd1-497c-839d-db8a634d2481" providerId="ADAL" clId="{4945AF39-3DC9-4A55-9D7F-1089FE18CF1F}" dt="2023-02-12T00:28:50.131" v="2079"/>
          <ac:spMkLst>
            <pc:docMk/>
            <pc:sldMk cId="1556310685" sldId="354"/>
            <ac:spMk id="21" creationId="{95984FA9-CA39-014F-0058-2A9D22907FE1}"/>
          </ac:spMkLst>
        </pc:spChg>
        <pc:graphicFrameChg chg="del">
          <ac:chgData name="Raya Burch" userId="0156e36f-4fd1-497c-839d-db8a634d2481" providerId="ADAL" clId="{4945AF39-3DC9-4A55-9D7F-1089FE18CF1F}" dt="2023-02-12T00:28:25.357" v="2075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Raya Burch" userId="0156e36f-4fd1-497c-839d-db8a634d2481" providerId="ADAL" clId="{4945AF39-3DC9-4A55-9D7F-1089FE18CF1F}" dt="2023-02-12T00:28:50.131" v="2079"/>
          <ac:picMkLst>
            <pc:docMk/>
            <pc:sldMk cId="1556310685" sldId="354"/>
            <ac:picMk id="16" creationId="{3274B39F-BFA7-6007-1304-7FF93517F8E9}"/>
          </ac:picMkLst>
        </pc:picChg>
        <pc:picChg chg="add mod">
          <ac:chgData name="Raya Burch" userId="0156e36f-4fd1-497c-839d-db8a634d2481" providerId="ADAL" clId="{4945AF39-3DC9-4A55-9D7F-1089FE18CF1F}" dt="2023-02-12T00:28:50.131" v="2079"/>
          <ac:picMkLst>
            <pc:docMk/>
            <pc:sldMk cId="1556310685" sldId="354"/>
            <ac:picMk id="17" creationId="{286F996E-2233-0DE8-A378-39D625A0CA50}"/>
          </ac:picMkLst>
        </pc:picChg>
      </pc:sldChg>
      <pc:sldChg chg="modSp del mod ord">
        <pc:chgData name="Raya Burch" userId="0156e36f-4fd1-497c-839d-db8a634d2481" providerId="ADAL" clId="{4945AF39-3DC9-4A55-9D7F-1089FE18CF1F}" dt="2023-01-22T23:06:53.731" v="428" actId="2696"/>
        <pc:sldMkLst>
          <pc:docMk/>
          <pc:sldMk cId="4206035864" sldId="355"/>
        </pc:sldMkLst>
        <pc:spChg chg="mod">
          <ac:chgData name="Raya Burch" userId="0156e36f-4fd1-497c-839d-db8a634d2481" providerId="ADAL" clId="{4945AF39-3DC9-4A55-9D7F-1089FE18CF1F}" dt="2023-01-22T23:05:14.436" v="427" actId="20577"/>
          <ac:spMkLst>
            <pc:docMk/>
            <pc:sldMk cId="4206035864" sldId="355"/>
            <ac:spMk id="2" creationId="{737728DC-195E-4A4E-AEBA-5E0D1DB03B76}"/>
          </ac:spMkLst>
        </pc:spChg>
      </pc:sldChg>
      <pc:sldChg chg="addSp delSp modSp del mod ord">
        <pc:chgData name="Raya Burch" userId="0156e36f-4fd1-497c-839d-db8a634d2481" providerId="ADAL" clId="{4945AF39-3DC9-4A55-9D7F-1089FE18CF1F}" dt="2023-02-12T00:34:02.837" v="2125" actId="47"/>
        <pc:sldMkLst>
          <pc:docMk/>
          <pc:sldMk cId="188845726" sldId="356"/>
        </pc:sldMkLst>
        <pc:spChg chg="add mod">
          <ac:chgData name="Raya Burch" userId="0156e36f-4fd1-497c-839d-db8a634d2481" providerId="ADAL" clId="{4945AF39-3DC9-4A55-9D7F-1089FE18CF1F}" dt="2023-02-12T00:27:35.500" v="2069" actId="207"/>
          <ac:spMkLst>
            <pc:docMk/>
            <pc:sldMk cId="188845726" sldId="356"/>
            <ac:spMk id="2" creationId="{01C81845-45C8-E1D0-3C47-FAD61BA0C75D}"/>
          </ac:spMkLst>
        </pc:spChg>
        <pc:spChg chg="mod">
          <ac:chgData name="Raya Burch" userId="0156e36f-4fd1-497c-839d-db8a634d2481" providerId="ADAL" clId="{4945AF39-3DC9-4A55-9D7F-1089FE18CF1F}" dt="2023-01-21T19:10:24.286" v="162" actId="20577"/>
          <ac:spMkLst>
            <pc:docMk/>
            <pc:sldMk cId="188845726" sldId="356"/>
            <ac:spMk id="3" creationId="{01EB1D7F-284F-6F46-99FA-EBB8ED69D7EA}"/>
          </ac:spMkLst>
        </pc:spChg>
        <pc:spChg chg="add mod">
          <ac:chgData name="Raya Burch" userId="0156e36f-4fd1-497c-839d-db8a634d2481" providerId="ADAL" clId="{4945AF39-3DC9-4A55-9D7F-1089FE18CF1F}" dt="2023-02-12T00:27:56.207" v="2071" actId="207"/>
          <ac:spMkLst>
            <pc:docMk/>
            <pc:sldMk cId="188845726" sldId="356"/>
            <ac:spMk id="4" creationId="{10148B62-4BA7-F79B-4A7C-6B6A32E16F07}"/>
          </ac:spMkLst>
        </pc:spChg>
        <pc:spChg chg="add del mod">
          <ac:chgData name="Raya Burch" userId="0156e36f-4fd1-497c-839d-db8a634d2481" providerId="ADAL" clId="{4945AF39-3DC9-4A55-9D7F-1089FE18CF1F}" dt="2023-01-21T19:21:03.008" v="182"/>
          <ac:spMkLst>
            <pc:docMk/>
            <pc:sldMk cId="188845726" sldId="356"/>
            <ac:spMk id="4" creationId="{57E26634-FA7A-7FBD-F835-9FEB53991FA9}"/>
          </ac:spMkLst>
        </pc:spChg>
        <pc:spChg chg="del">
          <ac:chgData name="Raya Burch" userId="0156e36f-4fd1-497c-839d-db8a634d2481" providerId="ADAL" clId="{4945AF39-3DC9-4A55-9D7F-1089FE18CF1F}" dt="2023-01-21T19:19:50.190" v="176" actId="21"/>
          <ac:spMkLst>
            <pc:docMk/>
            <pc:sldMk cId="188845726" sldId="356"/>
            <ac:spMk id="5" creationId="{9642AB8A-80CA-C941-A861-E9F7C174A121}"/>
          </ac:spMkLst>
        </pc:spChg>
        <pc:spChg chg="del mod">
          <ac:chgData name="Raya Burch" userId="0156e36f-4fd1-497c-839d-db8a634d2481" providerId="ADAL" clId="{4945AF39-3DC9-4A55-9D7F-1089FE18CF1F}" dt="2023-01-21T19:19:40.272" v="174" actId="21"/>
          <ac:spMkLst>
            <pc:docMk/>
            <pc:sldMk cId="188845726" sldId="356"/>
            <ac:spMk id="6" creationId="{EA1E2644-1BD8-DB4D-B01F-F617AABF793F}"/>
          </ac:spMkLst>
        </pc:spChg>
        <pc:spChg chg="del mod">
          <ac:chgData name="Raya Burch" userId="0156e36f-4fd1-497c-839d-db8a634d2481" providerId="ADAL" clId="{4945AF39-3DC9-4A55-9D7F-1089FE18CF1F}" dt="2023-01-21T20:00:26.569" v="277" actId="478"/>
          <ac:spMkLst>
            <pc:docMk/>
            <pc:sldMk cId="188845726" sldId="356"/>
            <ac:spMk id="7" creationId="{3590C1A1-4321-EC41-8248-D3B566DD51BD}"/>
          </ac:spMkLst>
        </pc:spChg>
        <pc:spChg chg="del mod">
          <ac:chgData name="Raya Burch" userId="0156e36f-4fd1-497c-839d-db8a634d2481" providerId="ADAL" clId="{4945AF39-3DC9-4A55-9D7F-1089FE18CF1F}" dt="2023-01-21T20:00:32.395" v="278" actId="21"/>
          <ac:spMkLst>
            <pc:docMk/>
            <pc:sldMk cId="188845726" sldId="356"/>
            <ac:spMk id="8" creationId="{AF43A531-88E8-744E-9BB5-FD05029B1D21}"/>
          </ac:spMkLst>
        </pc:spChg>
        <pc:spChg chg="del">
          <ac:chgData name="Raya Burch" userId="0156e36f-4fd1-497c-839d-db8a634d2481" providerId="ADAL" clId="{4945AF39-3DC9-4A55-9D7F-1089FE18CF1F}" dt="2023-01-21T19:20:11.833" v="180" actId="21"/>
          <ac:spMkLst>
            <pc:docMk/>
            <pc:sldMk cId="188845726" sldId="356"/>
            <ac:spMk id="9" creationId="{2581095F-0795-744B-A3E7-94DFB3CBF331}"/>
          </ac:spMkLst>
        </pc:spChg>
        <pc:spChg chg="del">
          <ac:chgData name="Raya Burch" userId="0156e36f-4fd1-497c-839d-db8a634d2481" providerId="ADAL" clId="{4945AF39-3DC9-4A55-9D7F-1089FE18CF1F}" dt="2023-01-21T19:20:04.792" v="178" actId="21"/>
          <ac:spMkLst>
            <pc:docMk/>
            <pc:sldMk cId="188845726" sldId="356"/>
            <ac:spMk id="10" creationId="{1DF7B21D-37D3-8344-AC78-C169C79D3D2A}"/>
          </ac:spMkLst>
        </pc:spChg>
        <pc:spChg chg="del mod">
          <ac:chgData name="Raya Burch" userId="0156e36f-4fd1-497c-839d-db8a634d2481" providerId="ADAL" clId="{4945AF39-3DC9-4A55-9D7F-1089FE18CF1F}" dt="2023-02-12T00:15:12.384" v="1659" actId="21"/>
          <ac:spMkLst>
            <pc:docMk/>
            <pc:sldMk cId="188845726" sldId="356"/>
            <ac:spMk id="11" creationId="{69B26C61-D5D7-CC42-848C-158367DB8216}"/>
          </ac:spMkLst>
        </pc:spChg>
        <pc:spChg chg="del mod">
          <ac:chgData name="Raya Burch" userId="0156e36f-4fd1-497c-839d-db8a634d2481" providerId="ADAL" clId="{4945AF39-3DC9-4A55-9D7F-1089FE18CF1F}" dt="2023-01-21T20:00:38.054" v="279" actId="21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Raya Burch" userId="0156e36f-4fd1-497c-839d-db8a634d2481" providerId="ADAL" clId="{4945AF39-3DC9-4A55-9D7F-1089FE18CF1F}" dt="2023-01-21T19:21:44.598" v="183"/>
          <ac:spMkLst>
            <pc:docMk/>
            <pc:sldMk cId="188845726" sldId="356"/>
            <ac:spMk id="14" creationId="{65A1DAC9-9046-F399-4276-17C1BE9F003B}"/>
          </ac:spMkLst>
        </pc:spChg>
        <pc:spChg chg="mod">
          <ac:chgData name="Raya Burch" userId="0156e36f-4fd1-497c-839d-db8a634d2481" providerId="ADAL" clId="{4945AF39-3DC9-4A55-9D7F-1089FE18CF1F}" dt="2023-02-12T00:33:29.837" v="2118" actId="1076"/>
          <ac:spMkLst>
            <pc:docMk/>
            <pc:sldMk cId="188845726" sldId="356"/>
            <ac:spMk id="15" creationId="{B160BE06-EC01-1145-BF3B-C02AC24955C4}"/>
          </ac:spMkLst>
        </pc:spChg>
        <pc:spChg chg="mod">
          <ac:chgData name="Raya Burch" userId="0156e36f-4fd1-497c-839d-db8a634d2481" providerId="ADAL" clId="{4945AF39-3DC9-4A55-9D7F-1089FE18CF1F}" dt="2023-02-12T00:33:34.045" v="2119" actId="1076"/>
          <ac:spMkLst>
            <pc:docMk/>
            <pc:sldMk cId="188845726" sldId="356"/>
            <ac:spMk id="17" creationId="{32DA2B67-BDBB-C945-988B-6C0D86F697CE}"/>
          </ac:spMkLst>
        </pc:spChg>
        <pc:spChg chg="add del mod">
          <ac:chgData name="Raya Burch" userId="0156e36f-4fd1-497c-839d-db8a634d2481" providerId="ADAL" clId="{4945AF39-3DC9-4A55-9D7F-1089FE18CF1F}" dt="2023-01-21T19:18:59.493" v="169" actId="21"/>
          <ac:spMkLst>
            <pc:docMk/>
            <pc:sldMk cId="188845726" sldId="356"/>
            <ac:spMk id="20" creationId="{77BAB12D-C4FF-4A64-594C-30106ED0CCED}"/>
          </ac:spMkLst>
        </pc:spChg>
        <pc:spChg chg="add del mod">
          <ac:chgData name="Raya Burch" userId="0156e36f-4fd1-497c-839d-db8a634d2481" providerId="ADAL" clId="{4945AF39-3DC9-4A55-9D7F-1089FE18CF1F}" dt="2023-01-21T19:18:56.538" v="168" actId="21"/>
          <ac:spMkLst>
            <pc:docMk/>
            <pc:sldMk cId="188845726" sldId="356"/>
            <ac:spMk id="23" creationId="{79BA6301-AE63-88A3-B920-B5D08652F807}"/>
          </ac:spMkLst>
        </pc:spChg>
        <pc:spChg chg="add del mod">
          <ac:chgData name="Raya Burch" userId="0156e36f-4fd1-497c-839d-db8a634d2481" providerId="ADAL" clId="{4945AF39-3DC9-4A55-9D7F-1089FE18CF1F}" dt="2023-01-21T19:19:46.224" v="175" actId="21"/>
          <ac:spMkLst>
            <pc:docMk/>
            <pc:sldMk cId="188845726" sldId="356"/>
            <ac:spMk id="25" creationId="{08883657-E28E-ABC7-2D23-4065D9E4D8D3}"/>
          </ac:spMkLst>
        </pc:spChg>
        <pc:spChg chg="add del mod">
          <ac:chgData name="Raya Burch" userId="0156e36f-4fd1-497c-839d-db8a634d2481" providerId="ADAL" clId="{4945AF39-3DC9-4A55-9D7F-1089FE18CF1F}" dt="2023-01-21T19:19:54.142" v="177" actId="21"/>
          <ac:spMkLst>
            <pc:docMk/>
            <pc:sldMk cId="188845726" sldId="356"/>
            <ac:spMk id="27" creationId="{D8E1964C-4289-7AF0-1404-9CE8809AE494}"/>
          </ac:spMkLst>
        </pc:spChg>
        <pc:spChg chg="add del mod">
          <ac:chgData name="Raya Burch" userId="0156e36f-4fd1-497c-839d-db8a634d2481" providerId="ADAL" clId="{4945AF39-3DC9-4A55-9D7F-1089FE18CF1F}" dt="2023-01-21T19:20:08.158" v="179" actId="21"/>
          <ac:spMkLst>
            <pc:docMk/>
            <pc:sldMk cId="188845726" sldId="356"/>
            <ac:spMk id="29" creationId="{D5DBE812-2A7D-C294-8230-E244F9A3007D}"/>
          </ac:spMkLst>
        </pc:spChg>
        <pc:spChg chg="add del mod">
          <ac:chgData name="Raya Burch" userId="0156e36f-4fd1-497c-839d-db8a634d2481" providerId="ADAL" clId="{4945AF39-3DC9-4A55-9D7F-1089FE18CF1F}" dt="2023-01-21T19:20:17.314" v="181" actId="21"/>
          <ac:spMkLst>
            <pc:docMk/>
            <pc:sldMk cId="188845726" sldId="356"/>
            <ac:spMk id="31" creationId="{A40997FE-DD93-1404-1FCB-BD352CE8C379}"/>
          </ac:spMkLst>
        </pc:spChg>
        <pc:spChg chg="add del mod">
          <ac:chgData name="Raya Burch" userId="0156e36f-4fd1-497c-839d-db8a634d2481" providerId="ADAL" clId="{4945AF39-3DC9-4A55-9D7F-1089FE18CF1F}" dt="2023-01-21T19:25:22.085" v="221" actId="21"/>
          <ac:spMkLst>
            <pc:docMk/>
            <pc:sldMk cId="188845726" sldId="356"/>
            <ac:spMk id="35" creationId="{76F4ECC6-D3C8-7E28-91CE-994EAB2EB5DE}"/>
          </ac:spMkLst>
        </pc:spChg>
        <pc:spChg chg="add del mod">
          <ac:chgData name="Raya Burch" userId="0156e36f-4fd1-497c-839d-db8a634d2481" providerId="ADAL" clId="{4945AF39-3DC9-4A55-9D7F-1089FE18CF1F}" dt="2023-01-21T19:25:24.539" v="222" actId="21"/>
          <ac:spMkLst>
            <pc:docMk/>
            <pc:sldMk cId="188845726" sldId="356"/>
            <ac:spMk id="38" creationId="{49B5C46C-986C-C0F6-0016-99044A7FAA29}"/>
          </ac:spMkLst>
        </pc:spChg>
        <pc:spChg chg="add del mod">
          <ac:chgData name="Raya Burch" userId="0156e36f-4fd1-497c-839d-db8a634d2481" providerId="ADAL" clId="{4945AF39-3DC9-4A55-9D7F-1089FE18CF1F}" dt="2023-01-21T20:01:00.252" v="282" actId="21"/>
          <ac:spMkLst>
            <pc:docMk/>
            <pc:sldMk cId="188845726" sldId="356"/>
            <ac:spMk id="44" creationId="{08707824-2A57-A599-18A3-6034457C4BC7}"/>
          </ac:spMkLst>
        </pc:spChg>
        <pc:spChg chg="add del mod">
          <ac:chgData name="Raya Burch" userId="0156e36f-4fd1-497c-839d-db8a634d2481" providerId="ADAL" clId="{4945AF39-3DC9-4A55-9D7F-1089FE18CF1F}" dt="2023-01-21T20:00:53.351" v="281" actId="21"/>
          <ac:spMkLst>
            <pc:docMk/>
            <pc:sldMk cId="188845726" sldId="356"/>
            <ac:spMk id="46" creationId="{C38E6691-F33E-A26A-16E9-E0AF9F4E52BA}"/>
          </ac:spMkLst>
        </pc:spChg>
        <pc:spChg chg="add del mod">
          <ac:chgData name="Raya Burch" userId="0156e36f-4fd1-497c-839d-db8a634d2481" providerId="ADAL" clId="{4945AF39-3DC9-4A55-9D7F-1089FE18CF1F}" dt="2023-01-21T20:00:44.302" v="280" actId="21"/>
          <ac:spMkLst>
            <pc:docMk/>
            <pc:sldMk cId="188845726" sldId="356"/>
            <ac:spMk id="48" creationId="{8C29204F-4DD0-78A5-1F9D-59824177823F}"/>
          </ac:spMkLst>
        </pc:spChg>
        <pc:spChg chg="add del mod">
          <ac:chgData name="Raya Burch" userId="0156e36f-4fd1-497c-839d-db8a634d2481" providerId="ADAL" clId="{4945AF39-3DC9-4A55-9D7F-1089FE18CF1F}" dt="2023-01-21T20:12:15.658" v="346" actId="478"/>
          <ac:spMkLst>
            <pc:docMk/>
            <pc:sldMk cId="188845726" sldId="356"/>
            <ac:spMk id="50" creationId="{4C35910D-00D8-B2B6-9017-C4A840FBB8FC}"/>
          </ac:spMkLst>
        </pc:spChg>
        <pc:spChg chg="add mod">
          <ac:chgData name="Raya Burch" userId="0156e36f-4fd1-497c-839d-db8a634d2481" providerId="ADAL" clId="{4945AF39-3DC9-4A55-9D7F-1089FE18CF1F}" dt="2023-01-30T01:56:25.900" v="953" actId="1076"/>
          <ac:spMkLst>
            <pc:docMk/>
            <pc:sldMk cId="188845726" sldId="356"/>
            <ac:spMk id="52" creationId="{4EA49F6D-8F5F-FBC8-2D81-217678D3FCAD}"/>
          </ac:spMkLst>
        </pc:spChg>
        <pc:spChg chg="add mod">
          <ac:chgData name="Raya Burch" userId="0156e36f-4fd1-497c-839d-db8a634d2481" providerId="ADAL" clId="{4945AF39-3DC9-4A55-9D7F-1089FE18CF1F}" dt="2023-02-12T00:33:25.755" v="2117" actId="1076"/>
          <ac:spMkLst>
            <pc:docMk/>
            <pc:sldMk cId="188845726" sldId="356"/>
            <ac:spMk id="53" creationId="{40218E70-4856-EA0E-6934-9570CA6D1F9C}"/>
          </ac:spMkLst>
        </pc:spChg>
        <pc:picChg chg="del">
          <ac:chgData name="Raya Burch" userId="0156e36f-4fd1-497c-839d-db8a634d2481" providerId="ADAL" clId="{4945AF39-3DC9-4A55-9D7F-1089FE18CF1F}" dt="2023-01-21T19:18:46.857" v="165" actId="21"/>
          <ac:picMkLst>
            <pc:docMk/>
            <pc:sldMk cId="188845726" sldId="356"/>
            <ac:picMk id="19" creationId="{EF9CA003-7E17-ED41-92AE-D8D98C0825A7}"/>
          </ac:picMkLst>
        </pc:picChg>
        <pc:picChg chg="del">
          <ac:chgData name="Raya Burch" userId="0156e36f-4fd1-497c-839d-db8a634d2481" providerId="ADAL" clId="{4945AF39-3DC9-4A55-9D7F-1089FE18CF1F}" dt="2023-01-21T19:18:52.667" v="167" actId="21"/>
          <ac:picMkLst>
            <pc:docMk/>
            <pc:sldMk cId="188845726" sldId="356"/>
            <ac:picMk id="21" creationId="{17C96991-59CF-8142-BA51-B8B56EE23D65}"/>
          </ac:picMkLst>
        </pc:picChg>
        <pc:picChg chg="add del mod modCrop">
          <ac:chgData name="Raya Burch" userId="0156e36f-4fd1-497c-839d-db8a634d2481" providerId="ADAL" clId="{4945AF39-3DC9-4A55-9D7F-1089FE18CF1F}" dt="2023-01-21T19:25:17.050" v="219" actId="21"/>
          <ac:picMkLst>
            <pc:docMk/>
            <pc:sldMk cId="188845726" sldId="356"/>
            <ac:picMk id="32" creationId="{93786266-2B4C-EEBF-28C2-2E701B1E30ED}"/>
          </ac:picMkLst>
        </pc:picChg>
        <pc:picChg chg="add del mod">
          <ac:chgData name="Raya Burch" userId="0156e36f-4fd1-497c-839d-db8a634d2481" providerId="ADAL" clId="{4945AF39-3DC9-4A55-9D7F-1089FE18CF1F}" dt="2023-01-21T19:25:19.896" v="220" actId="21"/>
          <ac:picMkLst>
            <pc:docMk/>
            <pc:sldMk cId="188845726" sldId="356"/>
            <ac:picMk id="33" creationId="{7340D895-5465-C9E1-8E1D-FE7F72A573EB}"/>
          </ac:picMkLst>
        </pc:picChg>
        <pc:picChg chg="del">
          <ac:chgData name="Raya Burch" userId="0156e36f-4fd1-497c-839d-db8a634d2481" providerId="ADAL" clId="{4945AF39-3DC9-4A55-9D7F-1089FE18CF1F}" dt="2023-01-21T19:18:45.002" v="164" actId="21"/>
          <ac:picMkLst>
            <pc:docMk/>
            <pc:sldMk cId="188845726" sldId="356"/>
            <ac:picMk id="37" creationId="{A6DA57CA-945B-4A0F-8110-3C4D57993698}"/>
          </ac:picMkLst>
        </pc:picChg>
        <pc:picChg chg="add mod modCrop">
          <ac:chgData name="Raya Burch" userId="0156e36f-4fd1-497c-839d-db8a634d2481" providerId="ADAL" clId="{4945AF39-3DC9-4A55-9D7F-1089FE18CF1F}" dt="2023-01-30T01:56:01.563" v="950" actId="1076"/>
          <ac:picMkLst>
            <pc:docMk/>
            <pc:sldMk cId="188845726" sldId="356"/>
            <ac:picMk id="39" creationId="{4F911041-3F25-3A35-50B3-2615EA023007}"/>
          </ac:picMkLst>
        </pc:picChg>
        <pc:picChg chg="add del mod">
          <ac:chgData name="Raya Burch" userId="0156e36f-4fd1-497c-839d-db8a634d2481" providerId="ADAL" clId="{4945AF39-3DC9-4A55-9D7F-1089FE18CF1F}" dt="2023-01-21T19:32:41.100" v="246" actId="478"/>
          <ac:picMkLst>
            <pc:docMk/>
            <pc:sldMk cId="188845726" sldId="356"/>
            <ac:picMk id="40" creationId="{97435EC0-3083-3027-4D48-DB55EDA0A8EE}"/>
          </ac:picMkLst>
        </pc:picChg>
        <pc:picChg chg="del">
          <ac:chgData name="Raya Burch" userId="0156e36f-4fd1-497c-839d-db8a634d2481" providerId="ADAL" clId="{4945AF39-3DC9-4A55-9D7F-1089FE18CF1F}" dt="2023-01-21T19:18:49.146" v="166" actId="21"/>
          <ac:picMkLst>
            <pc:docMk/>
            <pc:sldMk cId="188845726" sldId="356"/>
            <ac:picMk id="41" creationId="{74EB486D-4A8D-4B29-8FD0-B96906E3E283}"/>
          </ac:picMkLst>
        </pc:picChg>
        <pc:picChg chg="add mod modCrop">
          <ac:chgData name="Raya Burch" userId="0156e36f-4fd1-497c-839d-db8a634d2481" providerId="ADAL" clId="{4945AF39-3DC9-4A55-9D7F-1089FE18CF1F}" dt="2023-02-12T00:26:36.996" v="2067" actId="1076"/>
          <ac:picMkLst>
            <pc:docMk/>
            <pc:sldMk cId="188845726" sldId="356"/>
            <ac:picMk id="42" creationId="{07D2C0D6-C231-D22B-8128-9D456694A978}"/>
          </ac:picMkLst>
        </pc:picChg>
      </pc:sldChg>
      <pc:sldChg chg="addSp delSp modSp mod">
        <pc:chgData name="Raya Burch" userId="0156e36f-4fd1-497c-839d-db8a634d2481" providerId="ADAL" clId="{4945AF39-3DC9-4A55-9D7F-1089FE18CF1F}" dt="2023-02-12T04:52:21.144" v="2800"/>
        <pc:sldMkLst>
          <pc:docMk/>
          <pc:sldMk cId="2509101887" sldId="357"/>
        </pc:sldMkLst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2" creationId="{00319620-6CCC-A34D-9D45-D6B57F800708}"/>
          </ac:spMkLst>
        </pc:spChg>
        <pc:spChg chg="del mod">
          <ac:chgData name="Raya Burch" userId="0156e36f-4fd1-497c-839d-db8a634d2481" providerId="ADAL" clId="{4945AF39-3DC9-4A55-9D7F-1089FE18CF1F}" dt="2023-02-09T03:09:32.843" v="964" actId="478"/>
          <ac:spMkLst>
            <pc:docMk/>
            <pc:sldMk cId="2509101887" sldId="357"/>
            <ac:spMk id="3" creationId="{6873C602-BA59-1744-B258-B489E00A3E14}"/>
          </ac:spMkLst>
        </pc:spChg>
        <pc:spChg chg="mod">
          <ac:chgData name="Raya Burch" userId="0156e36f-4fd1-497c-839d-db8a634d2481" providerId="ADAL" clId="{4945AF39-3DC9-4A55-9D7F-1089FE18CF1F}" dt="2023-02-09T03:09:11.212" v="960" actId="1076"/>
          <ac:spMkLst>
            <pc:docMk/>
            <pc:sldMk cId="2509101887" sldId="357"/>
            <ac:spMk id="4" creationId="{86655189-E7B2-3A4A-99EE-997592791F7D}"/>
          </ac:spMkLst>
        </pc:spChg>
        <pc:spChg chg="del mod">
          <ac:chgData name="Raya Burch" userId="0156e36f-4fd1-497c-839d-db8a634d2481" providerId="ADAL" clId="{4945AF39-3DC9-4A55-9D7F-1089FE18CF1F}" dt="2023-02-09T03:09:03.353" v="958" actId="478"/>
          <ac:spMkLst>
            <pc:docMk/>
            <pc:sldMk cId="2509101887" sldId="357"/>
            <ac:spMk id="5" creationId="{FA4FEC49-A0F0-FB4E-9A87-B2EF11364721}"/>
          </ac:spMkLst>
        </pc:spChg>
        <pc:spChg chg="mod">
          <ac:chgData name="Raya Burch" userId="0156e36f-4fd1-497c-839d-db8a634d2481" providerId="ADAL" clId="{4945AF39-3DC9-4A55-9D7F-1089FE18CF1F}" dt="2023-02-09T03:09:25.959" v="962" actId="1076"/>
          <ac:spMkLst>
            <pc:docMk/>
            <pc:sldMk cId="2509101887" sldId="357"/>
            <ac:spMk id="6" creationId="{8D4284CF-DF13-E947-ADA5-0FD9AAC03C23}"/>
          </ac:spMkLst>
        </pc:spChg>
        <pc:spChg chg="del mod">
          <ac:chgData name="Raya Burch" userId="0156e36f-4fd1-497c-839d-db8a634d2481" providerId="ADAL" clId="{4945AF39-3DC9-4A55-9D7F-1089FE18CF1F}" dt="2023-02-09T03:09:05.914" v="959" actId="478"/>
          <ac:spMkLst>
            <pc:docMk/>
            <pc:sldMk cId="2509101887" sldId="357"/>
            <ac:spMk id="7" creationId="{4E355B93-F7B4-8649-8BBF-819B529D7EC7}"/>
          </ac:spMkLst>
        </pc:spChg>
        <pc:spChg chg="mod">
          <ac:chgData name="Raya Burch" userId="0156e36f-4fd1-497c-839d-db8a634d2481" providerId="ADAL" clId="{4945AF39-3DC9-4A55-9D7F-1089FE18CF1F}" dt="2023-02-09T03:09:29.702" v="963" actId="1076"/>
          <ac:spMkLst>
            <pc:docMk/>
            <pc:sldMk cId="2509101887" sldId="357"/>
            <ac:spMk id="8" creationId="{58554997-3B04-634C-A36E-69B03113315A}"/>
          </ac:spMkLst>
        </pc:spChg>
        <pc:spChg chg="del mod">
          <ac:chgData name="Raya Burch" userId="0156e36f-4fd1-497c-839d-db8a634d2481" providerId="ADAL" clId="{4945AF39-3DC9-4A55-9D7F-1089FE18CF1F}" dt="2023-02-09T03:09:37.207" v="966" actId="478"/>
          <ac:spMkLst>
            <pc:docMk/>
            <pc:sldMk cId="2509101887" sldId="357"/>
            <ac:spMk id="9" creationId="{55F2A68F-70C1-7F46-9A1C-586701744F58}"/>
          </ac:spMkLst>
        </pc:spChg>
        <pc:spChg chg="mod">
          <ac:chgData name="Raya Burch" userId="0156e36f-4fd1-497c-839d-db8a634d2481" providerId="ADAL" clId="{4945AF39-3DC9-4A55-9D7F-1089FE18CF1F}" dt="2023-02-09T03:09:20.882" v="961" actId="1076"/>
          <ac:spMkLst>
            <pc:docMk/>
            <pc:sldMk cId="2509101887" sldId="357"/>
            <ac:spMk id="10" creationId="{9C396C20-F6DF-C940-BE16-6E008BFF9CB9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11" creationId="{188C120B-6FFA-9C42-80DF-9F19DE9503F4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12" creationId="{6F29C953-E914-EE4E-B001-1E1EAD7BFD8A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13" creationId="{B2B0E625-26CC-9744-9B92-56905E797B65}"/>
          </ac:spMkLst>
        </pc:spChg>
        <pc:spChg chg="add mod">
          <ac:chgData name="Raya Burch" userId="0156e36f-4fd1-497c-839d-db8a634d2481" providerId="ADAL" clId="{4945AF39-3DC9-4A55-9D7F-1089FE18CF1F}" dt="2023-02-09T03:09:00.788" v="957" actId="478"/>
          <ac:spMkLst>
            <pc:docMk/>
            <pc:sldMk cId="2509101887" sldId="357"/>
            <ac:spMk id="15" creationId="{9DA10A32-7D33-C87F-9300-3217293BE6CE}"/>
          </ac:spMkLst>
        </pc:spChg>
        <pc:spChg chg="add 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17" creationId="{829908FB-ACC8-2FDD-CED9-F36C0BD3A719}"/>
          </ac:spMkLst>
        </pc:spChg>
        <pc:spChg chg="add 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19" creationId="{4178AE02-9FCF-AB1D-51C9-B8CDA9A9E6D9}"/>
          </ac:spMkLst>
        </pc:spChg>
        <pc:spChg chg="add 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21" creationId="{2CCFE197-D81B-805D-D322-72938615D091}"/>
          </ac:spMkLst>
        </pc:spChg>
        <pc:spChg chg="add mod">
          <ac:chgData name="Raya Burch" userId="0156e36f-4fd1-497c-839d-db8a634d2481" providerId="ADAL" clId="{4945AF39-3DC9-4A55-9D7F-1089FE18CF1F}" dt="2023-02-12T04:52:21.144" v="2800"/>
          <ac:spMkLst>
            <pc:docMk/>
            <pc:sldMk cId="2509101887" sldId="357"/>
            <ac:spMk id="23" creationId="{10F50CF4-73FD-40F4-6390-2CD210BD1D1D}"/>
          </ac:spMkLst>
        </pc:spChg>
      </pc:sldChg>
      <pc:sldChg chg="addSp delSp modSp mod ord">
        <pc:chgData name="Raya Burch" userId="0156e36f-4fd1-497c-839d-db8a634d2481" providerId="ADAL" clId="{4945AF39-3DC9-4A55-9D7F-1089FE18CF1F}" dt="2023-02-12T04:52:21.144" v="2800"/>
        <pc:sldMkLst>
          <pc:docMk/>
          <pc:sldMk cId="391246093" sldId="361"/>
        </pc:sldMkLst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391246093" sldId="361"/>
            <ac:spMk id="3" creationId="{1353F689-2E51-BF4F-AE47-7CEB7CC4C52A}"/>
          </ac:spMkLst>
        </pc:spChg>
        <pc:spChg chg="del mod">
          <ac:chgData name="Raya Burch" userId="0156e36f-4fd1-497c-839d-db8a634d2481" providerId="ADAL" clId="{4945AF39-3DC9-4A55-9D7F-1089FE18CF1F}" dt="2023-02-11T23:34:15.192" v="1278" actId="21"/>
          <ac:spMkLst>
            <pc:docMk/>
            <pc:sldMk cId="391246093" sldId="361"/>
            <ac:spMk id="4" creationId="{A17F80A9-6337-524E-AC61-32C5AFEE8E6D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391246093" sldId="361"/>
            <ac:spMk id="5" creationId="{2E803E71-3088-0347-9BCC-16ADB551CCC8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391246093" sldId="361"/>
            <ac:spMk id="6" creationId="{66F3960A-D260-8445-A153-0B674474CEBD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391246093" sldId="361"/>
            <ac:spMk id="7" creationId="{F37669F0-EA6D-6B46-AF0E-A9C2D1F223DB}"/>
          </ac:spMkLst>
        </pc:spChg>
        <pc:spChg chg="add del mod">
          <ac:chgData name="Raya Burch" userId="0156e36f-4fd1-497c-839d-db8a634d2481" providerId="ADAL" clId="{4945AF39-3DC9-4A55-9D7F-1089FE18CF1F}" dt="2023-02-11T23:34:17.797" v="1279" actId="21"/>
          <ac:spMkLst>
            <pc:docMk/>
            <pc:sldMk cId="391246093" sldId="361"/>
            <ac:spMk id="8" creationId="{56B42F87-FB1B-5D7B-6ECA-960E8DEB986B}"/>
          </ac:spMkLst>
        </pc:spChg>
        <pc:spChg chg="add del mod">
          <ac:chgData name="Raya Burch" userId="0156e36f-4fd1-497c-839d-db8a634d2481" providerId="ADAL" clId="{4945AF39-3DC9-4A55-9D7F-1089FE18CF1F}" dt="2023-01-21T19:03:21.974" v="104" actId="21"/>
          <ac:spMkLst>
            <pc:docMk/>
            <pc:sldMk cId="391246093" sldId="361"/>
            <ac:spMk id="8" creationId="{B06F2EBC-03CE-52A0-845A-7DB34F6AB95F}"/>
          </ac:spMkLst>
        </pc:spChg>
        <pc:spChg chg="add mod">
          <ac:chgData name="Raya Burch" userId="0156e36f-4fd1-497c-839d-db8a634d2481" providerId="ADAL" clId="{4945AF39-3DC9-4A55-9D7F-1089FE18CF1F}" dt="2023-02-12T02:01:26.016" v="2487" actId="12"/>
          <ac:spMkLst>
            <pc:docMk/>
            <pc:sldMk cId="391246093" sldId="361"/>
            <ac:spMk id="9" creationId="{20CB9D78-B73E-2A6B-6C1F-63802AE49FC9}"/>
          </ac:spMkLst>
        </pc:spChg>
        <pc:spChg chg="add del mod">
          <ac:chgData name="Raya Burch" userId="0156e36f-4fd1-497c-839d-db8a634d2481" providerId="ADAL" clId="{4945AF39-3DC9-4A55-9D7F-1089FE18CF1F}" dt="2023-01-21T20:11:27.637" v="342" actId="21"/>
          <ac:spMkLst>
            <pc:docMk/>
            <pc:sldMk cId="391246093" sldId="361"/>
            <ac:spMk id="13" creationId="{7CAEA409-0189-6587-62AB-3A2051D48589}"/>
          </ac:spMkLst>
        </pc:spChg>
        <pc:picChg chg="add del mod">
          <ac:chgData name="Raya Burch" userId="0156e36f-4fd1-497c-839d-db8a634d2481" providerId="ADAL" clId="{4945AF39-3DC9-4A55-9D7F-1089FE18CF1F}" dt="2023-01-21T19:03:32.527" v="108" actId="21"/>
          <ac:picMkLst>
            <pc:docMk/>
            <pc:sldMk cId="391246093" sldId="361"/>
            <ac:picMk id="2" creationId="{C8FD9F29-2EBB-9E2F-6A64-08FFBD3C3507}"/>
          </ac:picMkLst>
        </pc:picChg>
        <pc:picChg chg="add del mod">
          <ac:chgData name="Raya Burch" userId="0156e36f-4fd1-497c-839d-db8a634d2481" providerId="ADAL" clId="{4945AF39-3DC9-4A55-9D7F-1089FE18CF1F}" dt="2023-01-21T19:04:34.319" v="120" actId="478"/>
          <ac:picMkLst>
            <pc:docMk/>
            <pc:sldMk cId="391246093" sldId="361"/>
            <ac:picMk id="10" creationId="{0174EF38-5949-8F51-7F81-8DB02228A337}"/>
          </ac:picMkLst>
        </pc:picChg>
        <pc:picChg chg="add mod">
          <ac:chgData name="Raya Burch" userId="0156e36f-4fd1-497c-839d-db8a634d2481" providerId="ADAL" clId="{4945AF39-3DC9-4A55-9D7F-1089FE18CF1F}" dt="2023-01-21T19:06:53.342" v="135" actId="1076"/>
          <ac:picMkLst>
            <pc:docMk/>
            <pc:sldMk cId="391246093" sldId="361"/>
            <ac:picMk id="11" creationId="{23CC78A3-831A-05C9-FE04-8CE54E296629}"/>
          </ac:picMkLst>
        </pc:picChg>
        <pc:picChg chg="del mod">
          <ac:chgData name="Raya Burch" userId="0156e36f-4fd1-497c-839d-db8a634d2481" providerId="ADAL" clId="{4945AF39-3DC9-4A55-9D7F-1089FE18CF1F}" dt="2023-01-21T01:45:03.232" v="77" actId="21"/>
          <ac:picMkLst>
            <pc:docMk/>
            <pc:sldMk cId="391246093" sldId="361"/>
            <ac:picMk id="53" creationId="{CAC9EF15-08A3-406D-9236-76A5454D5F8A}"/>
          </ac:picMkLst>
        </pc:picChg>
      </pc:sldChg>
      <pc:sldChg chg="addSp delSp modSp mod ord">
        <pc:chgData name="Raya Burch" userId="0156e36f-4fd1-497c-839d-db8a634d2481" providerId="ADAL" clId="{4945AF39-3DC9-4A55-9D7F-1089FE18CF1F}" dt="2023-02-12T04:52:21.144" v="2800"/>
        <pc:sldMkLst>
          <pc:docMk/>
          <pc:sldMk cId="767675903" sldId="362"/>
        </pc:sldMkLst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767675903" sldId="362"/>
            <ac:spMk id="2" creationId="{68F0FA04-6227-9040-92A6-9514A59B8E7B}"/>
          </ac:spMkLst>
        </pc:spChg>
        <pc:spChg chg="del mod">
          <ac:chgData name="Raya Burch" userId="0156e36f-4fd1-497c-839d-db8a634d2481" providerId="ADAL" clId="{4945AF39-3DC9-4A55-9D7F-1089FE18CF1F}" dt="2023-02-09T03:37:35.707" v="967" actId="478"/>
          <ac:spMkLst>
            <pc:docMk/>
            <pc:sldMk cId="767675903" sldId="362"/>
            <ac:spMk id="3" creationId="{9CD657E5-4675-E84E-840E-4F6D4868C5A9}"/>
          </ac:spMkLst>
        </pc:spChg>
        <pc:spChg chg="mod">
          <ac:chgData name="Raya Burch" userId="0156e36f-4fd1-497c-839d-db8a634d2481" providerId="ADAL" clId="{4945AF39-3DC9-4A55-9D7F-1089FE18CF1F}" dt="2023-01-21T19:07:52.200" v="138" actId="404"/>
          <ac:spMkLst>
            <pc:docMk/>
            <pc:sldMk cId="767675903" sldId="362"/>
            <ac:spMk id="4" creationId="{6AF03CC0-7DA0-ED4F-B612-580E138D588A}"/>
          </ac:spMkLst>
        </pc:spChg>
        <pc:spChg chg="del mod">
          <ac:chgData name="Raya Burch" userId="0156e36f-4fd1-497c-839d-db8a634d2481" providerId="ADAL" clId="{4945AF39-3DC9-4A55-9D7F-1089FE18CF1F}" dt="2023-02-11T22:43:25.092" v="1046" actId="21"/>
          <ac:spMkLst>
            <pc:docMk/>
            <pc:sldMk cId="767675903" sldId="362"/>
            <ac:spMk id="5" creationId="{0B4B9306-DDC0-AD4F-A9C2-739C6AEB0172}"/>
          </ac:spMkLst>
        </pc:spChg>
        <pc:spChg chg="add del mod">
          <ac:chgData name="Raya Burch" userId="0156e36f-4fd1-497c-839d-db8a634d2481" providerId="ADAL" clId="{4945AF39-3DC9-4A55-9D7F-1089FE18CF1F}" dt="2023-02-11T22:43:33.183" v="1048" actId="21"/>
          <ac:spMkLst>
            <pc:docMk/>
            <pc:sldMk cId="767675903" sldId="362"/>
            <ac:spMk id="6" creationId="{4FD4F80A-AE5F-2BD0-8153-DB2996AF8718}"/>
          </ac:spMkLst>
        </pc:spChg>
        <pc:spChg chg="del">
          <ac:chgData name="Raya Burch" userId="0156e36f-4fd1-497c-839d-db8a634d2481" providerId="ADAL" clId="{4945AF39-3DC9-4A55-9D7F-1089FE18CF1F}" dt="2023-01-21T00:09:31.846" v="46" actId="21"/>
          <ac:spMkLst>
            <pc:docMk/>
            <pc:sldMk cId="767675903" sldId="362"/>
            <ac:spMk id="6" creationId="{B7D8EEE0-6E1C-9F47-936F-25FCC2FC368C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767675903" sldId="362"/>
            <ac:spMk id="7" creationId="{99E44123-0AF5-4A4C-B0C7-BB7409DE8161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767675903" sldId="362"/>
            <ac:spMk id="8" creationId="{2A659727-BBB9-9B49-BCA1-694F74F717C4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767675903" sldId="362"/>
            <ac:spMk id="9" creationId="{9A5802D8-6C81-6C4F-97CF-C1F2344EE894}"/>
          </ac:spMkLst>
        </pc:spChg>
        <pc:spChg chg="add mod">
          <ac:chgData name="Raya Burch" userId="0156e36f-4fd1-497c-839d-db8a634d2481" providerId="ADAL" clId="{4945AF39-3DC9-4A55-9D7F-1089FE18CF1F}" dt="2023-02-12T01:01:09.168" v="2148" actId="207"/>
          <ac:spMkLst>
            <pc:docMk/>
            <pc:sldMk cId="767675903" sldId="362"/>
            <ac:spMk id="11" creationId="{93C0633D-224D-552D-91CE-32211E707327}"/>
          </ac:spMkLst>
        </pc:spChg>
        <pc:spChg chg="add del mod">
          <ac:chgData name="Raya Burch" userId="0156e36f-4fd1-497c-839d-db8a634d2481" providerId="ADAL" clId="{4945AF39-3DC9-4A55-9D7F-1089FE18CF1F}" dt="2023-02-09T03:37:37.625" v="968" actId="478"/>
          <ac:spMkLst>
            <pc:docMk/>
            <pc:sldMk cId="767675903" sldId="362"/>
            <ac:spMk id="11" creationId="{9EA499DF-BE49-816F-933B-97530FE49675}"/>
          </ac:spMkLst>
        </pc:spChg>
        <pc:spChg chg="add del mod">
          <ac:chgData name="Raya Burch" userId="0156e36f-4fd1-497c-839d-db8a634d2481" providerId="ADAL" clId="{4945AF39-3DC9-4A55-9D7F-1089FE18CF1F}" dt="2023-01-21T00:09:44.007" v="49" actId="21"/>
          <ac:spMkLst>
            <pc:docMk/>
            <pc:sldMk cId="767675903" sldId="362"/>
            <ac:spMk id="12" creationId="{B173755E-F62B-C6A0-11C9-3247C058A150}"/>
          </ac:spMkLst>
        </pc:spChg>
        <pc:picChg chg="add del mod">
          <ac:chgData name="Raya Burch" userId="0156e36f-4fd1-497c-839d-db8a634d2481" providerId="ADAL" clId="{4945AF39-3DC9-4A55-9D7F-1089FE18CF1F}" dt="2023-01-21T19:04:31.003" v="119" actId="478"/>
          <ac:picMkLst>
            <pc:docMk/>
            <pc:sldMk cId="767675903" sldId="362"/>
            <ac:picMk id="6" creationId="{551EB20D-2A52-6880-9052-FDC1BD09EF01}"/>
          </ac:picMkLst>
        </pc:picChg>
        <pc:picChg chg="add mod">
          <ac:chgData name="Raya Burch" userId="0156e36f-4fd1-497c-839d-db8a634d2481" providerId="ADAL" clId="{4945AF39-3DC9-4A55-9D7F-1089FE18CF1F}" dt="2023-01-21T00:20:08.980" v="74" actId="1440"/>
          <ac:picMkLst>
            <pc:docMk/>
            <pc:sldMk cId="767675903" sldId="362"/>
            <ac:picMk id="10" creationId="{B7EE4E87-0A56-9D56-0180-0A5953697E78}"/>
          </ac:picMkLst>
        </pc:picChg>
      </pc:sldChg>
      <pc:sldChg chg="addSp delSp modSp mod ord">
        <pc:chgData name="Raya Burch" userId="0156e36f-4fd1-497c-839d-db8a634d2481" providerId="ADAL" clId="{4945AF39-3DC9-4A55-9D7F-1089FE18CF1F}" dt="2023-02-12T04:52:21.144" v="2800"/>
        <pc:sldMkLst>
          <pc:docMk/>
          <pc:sldMk cId="495483412" sldId="363"/>
        </pc:sldMkLst>
        <pc:spChg chg="mod">
          <ac:chgData name="Raya Burch" userId="0156e36f-4fd1-497c-839d-db8a634d2481" providerId="ADAL" clId="{4945AF39-3DC9-4A55-9D7F-1089FE18CF1F}" dt="2023-02-12T01:04:56.795" v="2276" actId="1076"/>
          <ac:spMkLst>
            <pc:docMk/>
            <pc:sldMk cId="495483412" sldId="363"/>
            <ac:spMk id="2" creationId="{C18026B5-2F88-BA48-A996-4A13FDFAA43A}"/>
          </ac:spMkLst>
        </pc:spChg>
        <pc:spChg chg="del mod">
          <ac:chgData name="Raya Burch" userId="0156e36f-4fd1-497c-839d-db8a634d2481" providerId="ADAL" clId="{4945AF39-3DC9-4A55-9D7F-1089FE18CF1F}" dt="2023-02-12T04:27:26.325" v="2529" actId="21"/>
          <ac:spMkLst>
            <pc:docMk/>
            <pc:sldMk cId="495483412" sldId="363"/>
            <ac:spMk id="3" creationId="{A5ABDF8F-0AD5-5C43-9EF3-8679B9897E01}"/>
          </ac:spMkLst>
        </pc:spChg>
        <pc:spChg chg="del">
          <ac:chgData name="Raya Burch" userId="0156e36f-4fd1-497c-839d-db8a634d2481" providerId="ADAL" clId="{4945AF39-3DC9-4A55-9D7F-1089FE18CF1F}" dt="2023-02-12T04:25:51.075" v="2490" actId="21"/>
          <ac:spMkLst>
            <pc:docMk/>
            <pc:sldMk cId="495483412" sldId="363"/>
            <ac:spMk id="4" creationId="{7782A119-28D1-B54D-A879-A0DDEC296674}"/>
          </ac:spMkLst>
        </pc:spChg>
        <pc:spChg chg="del">
          <ac:chgData name="Raya Burch" userId="0156e36f-4fd1-497c-839d-db8a634d2481" providerId="ADAL" clId="{4945AF39-3DC9-4A55-9D7F-1089FE18CF1F}" dt="2023-02-12T04:27:32.179" v="2531" actId="21"/>
          <ac:spMkLst>
            <pc:docMk/>
            <pc:sldMk cId="495483412" sldId="363"/>
            <ac:spMk id="5" creationId="{B55E5840-ED0D-0349-88F3-4E90A0094985}"/>
          </ac:spMkLst>
        </pc:spChg>
        <pc:spChg chg="del">
          <ac:chgData name="Raya Burch" userId="0156e36f-4fd1-497c-839d-db8a634d2481" providerId="ADAL" clId="{4945AF39-3DC9-4A55-9D7F-1089FE18CF1F}" dt="2023-02-12T04:25:57.653" v="2492" actId="21"/>
          <ac:spMkLst>
            <pc:docMk/>
            <pc:sldMk cId="495483412" sldId="363"/>
            <ac:spMk id="6" creationId="{34801285-85FB-FD43-9631-322998389AF0}"/>
          </ac:spMkLst>
        </pc:spChg>
        <pc:spChg chg="del">
          <ac:chgData name="Raya Burch" userId="0156e36f-4fd1-497c-839d-db8a634d2481" providerId="ADAL" clId="{4945AF39-3DC9-4A55-9D7F-1089FE18CF1F}" dt="2023-02-12T04:27:41.217" v="2533" actId="21"/>
          <ac:spMkLst>
            <pc:docMk/>
            <pc:sldMk cId="495483412" sldId="363"/>
            <ac:spMk id="7" creationId="{8820E658-15B8-6C4B-A736-3D894774670E}"/>
          </ac:spMkLst>
        </pc:spChg>
        <pc:spChg chg="del">
          <ac:chgData name="Raya Burch" userId="0156e36f-4fd1-497c-839d-db8a634d2481" providerId="ADAL" clId="{4945AF39-3DC9-4A55-9D7F-1089FE18CF1F}" dt="2023-02-12T04:26:05.018" v="2494" actId="21"/>
          <ac:spMkLst>
            <pc:docMk/>
            <pc:sldMk cId="495483412" sldId="363"/>
            <ac:spMk id="8" creationId="{7F52F621-1B1F-5E49-939F-12BD1A0FD522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495483412" sldId="363"/>
            <ac:spMk id="9" creationId="{AFD06229-BFA1-7D4D-B1E0-0A9F7FBF1F7E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495483412" sldId="363"/>
            <ac:spMk id="10" creationId="{56278D20-060E-1942-9A72-E600C02A8208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495483412" sldId="363"/>
            <ac:spMk id="11" creationId="{8B50C3FA-D20D-3049-9C7F-6F37D4E022C5}"/>
          </ac:spMkLst>
        </pc:spChg>
        <pc:spChg chg="add del mod">
          <ac:chgData name="Raya Burch" userId="0156e36f-4fd1-497c-839d-db8a634d2481" providerId="ADAL" clId="{4945AF39-3DC9-4A55-9D7F-1089FE18CF1F}" dt="2023-02-12T04:25:54.563" v="2491" actId="21"/>
          <ac:spMkLst>
            <pc:docMk/>
            <pc:sldMk cId="495483412" sldId="363"/>
            <ac:spMk id="13" creationId="{9A7F6A26-F8BF-9A38-0B6C-FD9E8B9B9730}"/>
          </ac:spMkLst>
        </pc:spChg>
        <pc:spChg chg="add del mod">
          <ac:chgData name="Raya Burch" userId="0156e36f-4fd1-497c-839d-db8a634d2481" providerId="ADAL" clId="{4945AF39-3DC9-4A55-9D7F-1089FE18CF1F}" dt="2023-02-12T04:26:01.267" v="2493" actId="21"/>
          <ac:spMkLst>
            <pc:docMk/>
            <pc:sldMk cId="495483412" sldId="363"/>
            <ac:spMk id="15" creationId="{2968A9AC-AD74-D9C3-C540-7C41B6F02891}"/>
          </ac:spMkLst>
        </pc:spChg>
        <pc:spChg chg="add del mod">
          <ac:chgData name="Raya Burch" userId="0156e36f-4fd1-497c-839d-db8a634d2481" providerId="ADAL" clId="{4945AF39-3DC9-4A55-9D7F-1089FE18CF1F}" dt="2023-02-12T04:26:07.895" v="2495" actId="21"/>
          <ac:spMkLst>
            <pc:docMk/>
            <pc:sldMk cId="495483412" sldId="363"/>
            <ac:spMk id="17" creationId="{75F98262-9C91-79D6-650B-1E96318DA436}"/>
          </ac:spMkLst>
        </pc:spChg>
        <pc:spChg chg="add del mod">
          <ac:chgData name="Raya Burch" userId="0156e36f-4fd1-497c-839d-db8a634d2481" providerId="ADAL" clId="{4945AF39-3DC9-4A55-9D7F-1089FE18CF1F}" dt="2023-02-12T04:27:29.528" v="2530" actId="21"/>
          <ac:spMkLst>
            <pc:docMk/>
            <pc:sldMk cId="495483412" sldId="363"/>
            <ac:spMk id="19" creationId="{6962D9BB-892A-6703-B860-690E26B7DCBE}"/>
          </ac:spMkLst>
        </pc:spChg>
        <pc:spChg chg="add del mod">
          <ac:chgData name="Raya Burch" userId="0156e36f-4fd1-497c-839d-db8a634d2481" providerId="ADAL" clId="{4945AF39-3DC9-4A55-9D7F-1089FE18CF1F}" dt="2023-02-12T04:27:37.652" v="2532" actId="21"/>
          <ac:spMkLst>
            <pc:docMk/>
            <pc:sldMk cId="495483412" sldId="363"/>
            <ac:spMk id="21" creationId="{302B59D1-AEAA-CD3F-AEE1-C7749368ED3D}"/>
          </ac:spMkLst>
        </pc:spChg>
        <pc:spChg chg="add del mod">
          <ac:chgData name="Raya Burch" userId="0156e36f-4fd1-497c-839d-db8a634d2481" providerId="ADAL" clId="{4945AF39-3DC9-4A55-9D7F-1089FE18CF1F}" dt="2023-02-12T04:27:46.779" v="2534" actId="21"/>
          <ac:spMkLst>
            <pc:docMk/>
            <pc:sldMk cId="495483412" sldId="363"/>
            <ac:spMk id="23" creationId="{E9123B48-56F5-07AA-D717-628C9F3B5069}"/>
          </ac:spMkLst>
        </pc:spChg>
        <pc:spChg chg="add mod">
          <ac:chgData name="Raya Burch" userId="0156e36f-4fd1-497c-839d-db8a634d2481" providerId="ADAL" clId="{4945AF39-3DC9-4A55-9D7F-1089FE18CF1F}" dt="2023-02-12T04:49:34.408" v="2748" actId="2710"/>
          <ac:spMkLst>
            <pc:docMk/>
            <pc:sldMk cId="495483412" sldId="363"/>
            <ac:spMk id="24" creationId="{96EEC950-A72B-CD3F-18EF-886B09A5CB52}"/>
          </ac:spMkLst>
        </pc:spChg>
        <pc:spChg chg="add mod">
          <ac:chgData name="Raya Burch" userId="0156e36f-4fd1-497c-839d-db8a634d2481" providerId="ADAL" clId="{4945AF39-3DC9-4A55-9D7F-1089FE18CF1F}" dt="2023-02-12T04:49:41.190" v="2749" actId="2710"/>
          <ac:spMkLst>
            <pc:docMk/>
            <pc:sldMk cId="495483412" sldId="363"/>
            <ac:spMk id="25" creationId="{0F0A089E-A470-7F6C-ADDB-C7590EC7B068}"/>
          </ac:spMkLst>
        </pc:spChg>
        <pc:spChg chg="add mod">
          <ac:chgData name="Raya Burch" userId="0156e36f-4fd1-497c-839d-db8a634d2481" providerId="ADAL" clId="{4945AF39-3DC9-4A55-9D7F-1089FE18CF1F}" dt="2023-02-12T04:49:49.656" v="2750" actId="2710"/>
          <ac:spMkLst>
            <pc:docMk/>
            <pc:sldMk cId="495483412" sldId="363"/>
            <ac:spMk id="26" creationId="{BFD0171B-1426-9EA1-CD6C-5CA0213DDEF3}"/>
          </ac:spMkLst>
        </pc:spChg>
      </pc:sldChg>
      <pc:sldChg chg="addSp delSp modSp mod ord">
        <pc:chgData name="Raya Burch" userId="0156e36f-4fd1-497c-839d-db8a634d2481" providerId="ADAL" clId="{4945AF39-3DC9-4A55-9D7F-1089FE18CF1F}" dt="2023-02-12T04:52:21.144" v="2800"/>
        <pc:sldMkLst>
          <pc:docMk/>
          <pc:sldMk cId="643842168" sldId="364"/>
        </pc:sldMkLst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643842168" sldId="364"/>
            <ac:spMk id="2" creationId="{8C122DF8-59D4-D94D-8ED9-F2F319899DBF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643842168" sldId="364"/>
            <ac:spMk id="3" creationId="{4D5B7634-ADBA-124F-B8CA-431F07F18D44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643842168" sldId="364"/>
            <ac:spMk id="4" creationId="{529E91F3-E1A0-DB4A-8CD8-D9D1AB0FFB40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643842168" sldId="364"/>
            <ac:spMk id="5" creationId="{AB744071-0CE2-7746-9315-22EC28A0F462}"/>
          </ac:spMkLst>
        </pc:spChg>
        <pc:spChg chg="add del mod">
          <ac:chgData name="Raya Burch" userId="0156e36f-4fd1-497c-839d-db8a634d2481" providerId="ADAL" clId="{4945AF39-3DC9-4A55-9D7F-1089FE18CF1F}" dt="2023-01-21T20:22:48.617" v="371" actId="478"/>
          <ac:spMkLst>
            <pc:docMk/>
            <pc:sldMk cId="643842168" sldId="364"/>
            <ac:spMk id="7" creationId="{071C4194-B5F9-0772-46FB-0338E646A628}"/>
          </ac:spMkLst>
        </pc:spChg>
        <pc:spChg chg="add del mod">
          <ac:chgData name="Raya Burch" userId="0156e36f-4fd1-497c-839d-db8a634d2481" providerId="ADAL" clId="{4945AF39-3DC9-4A55-9D7F-1089FE18CF1F}" dt="2023-02-12T01:01:41.119" v="2150" actId="21"/>
          <ac:spMkLst>
            <pc:docMk/>
            <pc:sldMk cId="643842168" sldId="364"/>
            <ac:spMk id="7" creationId="{12B39873-41FB-B56A-3B72-4E200F898DFC}"/>
          </ac:spMkLst>
        </pc:spChg>
        <pc:spChg chg="add del mod">
          <ac:chgData name="Raya Burch" userId="0156e36f-4fd1-497c-839d-db8a634d2481" providerId="ADAL" clId="{4945AF39-3DC9-4A55-9D7F-1089FE18CF1F}" dt="2023-01-21T20:22:53.604" v="373" actId="478"/>
          <ac:spMkLst>
            <pc:docMk/>
            <pc:sldMk cId="643842168" sldId="364"/>
            <ac:spMk id="9" creationId="{AD5CBD08-8F5C-869C-CCE0-3A114207E7FE}"/>
          </ac:spMkLst>
        </pc:spChg>
        <pc:spChg chg="add del mod">
          <ac:chgData name="Raya Burch" userId="0156e36f-4fd1-497c-839d-db8a634d2481" providerId="ADAL" clId="{4945AF39-3DC9-4A55-9D7F-1089FE18CF1F}" dt="2023-02-12T01:01:47.520" v="2152" actId="21"/>
          <ac:spMkLst>
            <pc:docMk/>
            <pc:sldMk cId="643842168" sldId="364"/>
            <ac:spMk id="9" creationId="{CA3C04F5-CD47-81F3-C6A4-899C80B0CFA9}"/>
          </ac:spMkLst>
        </pc:spChg>
        <pc:spChg chg="add del mod">
          <ac:chgData name="Raya Burch" userId="0156e36f-4fd1-497c-839d-db8a634d2481" providerId="ADAL" clId="{4945AF39-3DC9-4A55-9D7F-1089FE18CF1F}" dt="2023-01-21T20:22:58.117" v="375" actId="478"/>
          <ac:spMkLst>
            <pc:docMk/>
            <pc:sldMk cId="643842168" sldId="364"/>
            <ac:spMk id="11" creationId="{105AAA2A-CD5A-C7C6-4115-6655A2B21EFF}"/>
          </ac:spMkLst>
        </pc:spChg>
        <pc:spChg chg="add del mod">
          <ac:chgData name="Raya Burch" userId="0156e36f-4fd1-497c-839d-db8a634d2481" providerId="ADAL" clId="{4945AF39-3DC9-4A55-9D7F-1089FE18CF1F}" dt="2023-02-12T01:02:11.421" v="2154" actId="21"/>
          <ac:spMkLst>
            <pc:docMk/>
            <pc:sldMk cId="643842168" sldId="364"/>
            <ac:spMk id="11" creationId="{8FDEE0F7-1FA2-DBC2-DB25-F9BA69FE5F2B}"/>
          </ac:spMkLst>
        </pc:spChg>
        <pc:spChg chg="add del mod">
          <ac:chgData name="Raya Burch" userId="0156e36f-4fd1-497c-839d-db8a634d2481" providerId="ADAL" clId="{4945AF39-3DC9-4A55-9D7F-1089FE18CF1F}" dt="2023-02-12T01:02:17.156" v="2156" actId="21"/>
          <ac:spMkLst>
            <pc:docMk/>
            <pc:sldMk cId="643842168" sldId="364"/>
            <ac:spMk id="13" creationId="{D1CAED89-693F-1538-9AB1-A5DCE470588F}"/>
          </ac:spMkLst>
        </pc:spChg>
        <pc:spChg chg="add del mod">
          <ac:chgData name="Raya Burch" userId="0156e36f-4fd1-497c-839d-db8a634d2481" providerId="ADAL" clId="{4945AF39-3DC9-4A55-9D7F-1089FE18CF1F}" dt="2023-01-21T20:23:00.697" v="377" actId="478"/>
          <ac:spMkLst>
            <pc:docMk/>
            <pc:sldMk cId="643842168" sldId="364"/>
            <ac:spMk id="13" creationId="{FE4EEC27-6846-C75B-1BE2-7064D27EF024}"/>
          </ac:spMkLst>
        </pc:spChg>
        <pc:spChg chg="add mod">
          <ac:chgData name="Raya Burch" userId="0156e36f-4fd1-497c-839d-db8a634d2481" providerId="ADAL" clId="{4945AF39-3DC9-4A55-9D7F-1089FE18CF1F}" dt="2023-01-21T20:27:13.518" v="424"/>
          <ac:spMkLst>
            <pc:docMk/>
            <pc:sldMk cId="643842168" sldId="364"/>
            <ac:spMk id="15" creationId="{9D163AB2-6208-1CBE-84F6-6D38272EC1BD}"/>
          </ac:spMkLst>
        </pc:spChg>
        <pc:spChg chg="add del mod">
          <ac:chgData name="Raya Burch" userId="0156e36f-4fd1-497c-839d-db8a634d2481" providerId="ADAL" clId="{4945AF39-3DC9-4A55-9D7F-1089FE18CF1F}" dt="2023-02-12T01:02:25.484" v="2158" actId="21"/>
          <ac:spMkLst>
            <pc:docMk/>
            <pc:sldMk cId="643842168" sldId="364"/>
            <ac:spMk id="17" creationId="{4797FEF1-ADCC-836C-F68B-09B1E9764F9C}"/>
          </ac:spMkLst>
        </pc:spChg>
        <pc:spChg chg="add mod">
          <ac:chgData name="Raya Burch" userId="0156e36f-4fd1-497c-839d-db8a634d2481" providerId="ADAL" clId="{4945AF39-3DC9-4A55-9D7F-1089FE18CF1F}" dt="2023-02-12T02:00:38.389" v="2482" actId="2710"/>
          <ac:spMkLst>
            <pc:docMk/>
            <pc:sldMk cId="643842168" sldId="364"/>
            <ac:spMk id="18" creationId="{2C63DBC3-439B-8A10-F191-0B201F675A86}"/>
          </ac:spMkLst>
        </pc:spChg>
        <pc:spChg chg="del">
          <ac:chgData name="Raya Burch" userId="0156e36f-4fd1-497c-839d-db8a634d2481" providerId="ADAL" clId="{4945AF39-3DC9-4A55-9D7F-1089FE18CF1F}" dt="2023-02-12T01:02:21.295" v="2157" actId="21"/>
          <ac:spMkLst>
            <pc:docMk/>
            <pc:sldMk cId="643842168" sldId="364"/>
            <ac:spMk id="44" creationId="{906E4DF9-127F-4650-8BAA-2521A37885B0}"/>
          </ac:spMkLst>
        </pc:spChg>
        <pc:spChg chg="del mod">
          <ac:chgData name="Raya Burch" userId="0156e36f-4fd1-497c-839d-db8a634d2481" providerId="ADAL" clId="{4945AF39-3DC9-4A55-9D7F-1089FE18CF1F}" dt="2023-02-12T01:03:08.383" v="2231" actId="21"/>
          <ac:spMkLst>
            <pc:docMk/>
            <pc:sldMk cId="643842168" sldId="364"/>
            <ac:spMk id="45" creationId="{803A1E73-C790-447A-974F-B3ADB50149F7}"/>
          </ac:spMkLst>
        </pc:spChg>
        <pc:spChg chg="del">
          <ac:chgData name="Raya Burch" userId="0156e36f-4fd1-497c-839d-db8a634d2481" providerId="ADAL" clId="{4945AF39-3DC9-4A55-9D7F-1089FE18CF1F}" dt="2023-02-12T01:02:08.565" v="2153" actId="21"/>
          <ac:spMkLst>
            <pc:docMk/>
            <pc:sldMk cId="643842168" sldId="364"/>
            <ac:spMk id="46" creationId="{A09D80D2-95FB-43C6-96F8-7EF7737C28BA}"/>
          </ac:spMkLst>
        </pc:spChg>
        <pc:spChg chg="del">
          <ac:chgData name="Raya Burch" userId="0156e36f-4fd1-497c-839d-db8a634d2481" providerId="ADAL" clId="{4945AF39-3DC9-4A55-9D7F-1089FE18CF1F}" dt="2023-02-12T01:02:14.555" v="2155" actId="21"/>
          <ac:spMkLst>
            <pc:docMk/>
            <pc:sldMk cId="643842168" sldId="364"/>
            <ac:spMk id="47" creationId="{DDA232CE-EB44-41DD-920C-AEDD5C33D2A5}"/>
          </ac:spMkLst>
        </pc:spChg>
        <pc:spChg chg="del">
          <ac:chgData name="Raya Burch" userId="0156e36f-4fd1-497c-839d-db8a634d2481" providerId="ADAL" clId="{4945AF39-3DC9-4A55-9D7F-1089FE18CF1F}" dt="2023-02-12T01:01:32.323" v="2149" actId="21"/>
          <ac:spMkLst>
            <pc:docMk/>
            <pc:sldMk cId="643842168" sldId="364"/>
            <ac:spMk id="48" creationId="{CEBFC0C0-C506-47F0-AE21-8A46DB86644A}"/>
          </ac:spMkLst>
        </pc:spChg>
        <pc:spChg chg="del">
          <ac:chgData name="Raya Burch" userId="0156e36f-4fd1-497c-839d-db8a634d2481" providerId="ADAL" clId="{4945AF39-3DC9-4A55-9D7F-1089FE18CF1F}" dt="2023-02-12T01:01:44.831" v="2151" actId="21"/>
          <ac:spMkLst>
            <pc:docMk/>
            <pc:sldMk cId="643842168" sldId="364"/>
            <ac:spMk id="49" creationId="{ED796758-F31D-4250-A439-D6DE9523C88B}"/>
          </ac:spMkLst>
        </pc:spChg>
        <pc:spChg chg="del">
          <ac:chgData name="Raya Burch" userId="0156e36f-4fd1-497c-839d-db8a634d2481" providerId="ADAL" clId="{4945AF39-3DC9-4A55-9D7F-1089FE18CF1F}" dt="2023-01-21T20:22:59.966" v="376" actId="478"/>
          <ac:spMkLst>
            <pc:docMk/>
            <pc:sldMk cId="643842168" sldId="364"/>
            <ac:spMk id="50" creationId="{C60A09F8-DA84-487F-81AC-337BE4A9F35B}"/>
          </ac:spMkLst>
        </pc:spChg>
        <pc:spChg chg="del">
          <ac:chgData name="Raya Burch" userId="0156e36f-4fd1-497c-839d-db8a634d2481" providerId="ADAL" clId="{4945AF39-3DC9-4A55-9D7F-1089FE18CF1F}" dt="2023-01-21T20:22:55.781" v="374" actId="478"/>
          <ac:spMkLst>
            <pc:docMk/>
            <pc:sldMk cId="643842168" sldId="364"/>
            <ac:spMk id="51" creationId="{D582AC9C-B267-4C04-9E50-051DE433538C}"/>
          </ac:spMkLst>
        </pc:spChg>
        <pc:spChg chg="del">
          <ac:chgData name="Raya Burch" userId="0156e36f-4fd1-497c-839d-db8a634d2481" providerId="ADAL" clId="{4945AF39-3DC9-4A55-9D7F-1089FE18CF1F}" dt="2023-01-21T20:22:49.916" v="372" actId="478"/>
          <ac:spMkLst>
            <pc:docMk/>
            <pc:sldMk cId="643842168" sldId="364"/>
            <ac:spMk id="52" creationId="{1E84004F-53E7-47E5-A493-1980475C42D4}"/>
          </ac:spMkLst>
        </pc:spChg>
        <pc:spChg chg="del">
          <ac:chgData name="Raya Burch" userId="0156e36f-4fd1-497c-839d-db8a634d2481" providerId="ADAL" clId="{4945AF39-3DC9-4A55-9D7F-1089FE18CF1F}" dt="2023-01-21T20:22:46.950" v="370" actId="478"/>
          <ac:spMkLst>
            <pc:docMk/>
            <pc:sldMk cId="643842168" sldId="364"/>
            <ac:spMk id="53" creationId="{A1B673DD-4FEC-4191-8446-77B89805FF2B}"/>
          </ac:spMkLst>
        </pc:spChg>
        <pc:picChg chg="add mod">
          <ac:chgData name="Raya Burch" userId="0156e36f-4fd1-497c-839d-db8a634d2481" providerId="ADAL" clId="{4945AF39-3DC9-4A55-9D7F-1089FE18CF1F}" dt="2023-01-21T20:24:52.355" v="387" actId="1440"/>
          <ac:picMkLst>
            <pc:docMk/>
            <pc:sldMk cId="643842168" sldId="364"/>
            <ac:picMk id="14" creationId="{75C36D4C-5FF4-43BD-0B73-045877C02EE0}"/>
          </ac:picMkLst>
        </pc:picChg>
      </pc:sldChg>
      <pc:sldChg chg="modSp new del mod">
        <pc:chgData name="Raya Burch" userId="0156e36f-4fd1-497c-839d-db8a634d2481" providerId="ADAL" clId="{4945AF39-3DC9-4A55-9D7F-1089FE18CF1F}" dt="2023-01-22T23:12:47.757" v="510" actId="2696"/>
        <pc:sldMkLst>
          <pc:docMk/>
          <pc:sldMk cId="3130769790" sldId="365"/>
        </pc:sldMkLst>
        <pc:spChg chg="mod">
          <ac:chgData name="Raya Burch" userId="0156e36f-4fd1-497c-839d-db8a634d2481" providerId="ADAL" clId="{4945AF39-3DC9-4A55-9D7F-1089FE18CF1F}" dt="2023-01-22T23:10:20.913" v="500" actId="14100"/>
          <ac:spMkLst>
            <pc:docMk/>
            <pc:sldMk cId="3130769790" sldId="365"/>
            <ac:spMk id="2" creationId="{02CAF223-4FA1-1644-F9BB-C0C85085CC92}"/>
          </ac:spMkLst>
        </pc:spChg>
      </pc:sldChg>
      <pc:sldChg chg="addSp delSp modSp new del mod ord">
        <pc:chgData name="Raya Burch" userId="0156e36f-4fd1-497c-839d-db8a634d2481" providerId="ADAL" clId="{4945AF39-3DC9-4A55-9D7F-1089FE18CF1F}" dt="2023-02-12T00:33:59.502" v="2124" actId="47"/>
        <pc:sldMkLst>
          <pc:docMk/>
          <pc:sldMk cId="2170042309" sldId="366"/>
        </pc:sldMkLst>
        <pc:spChg chg="del mod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2" creationId="{A16C7D87-9D84-DAA4-7B76-247FC052FFBE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3" creationId="{2629FC1A-1824-9B9F-F35D-FD312B64AE9B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4" creationId="{F998E657-C3EA-1FF1-ED2E-0FE680E98FAA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5" creationId="{C41039E6-875A-DD88-1432-E15EFD04D551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6" creationId="{C382DA5E-9123-5626-0BBC-56AC88E18E74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7" creationId="{1674E8C8-2F47-23B0-B92C-9943D2FE884C}"/>
          </ac:spMkLst>
        </pc:spChg>
        <pc:spChg chg="del">
          <ac:chgData name="Raya Burch" userId="0156e36f-4fd1-497c-839d-db8a634d2481" providerId="ADAL" clId="{4945AF39-3DC9-4A55-9D7F-1089FE18CF1F}" dt="2023-02-12T00:29:54.671" v="2086" actId="21"/>
          <ac:spMkLst>
            <pc:docMk/>
            <pc:sldMk cId="2170042309" sldId="366"/>
            <ac:spMk id="9" creationId="{4E76A4D1-B7ED-BE2E-2A45-73BF484AB058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1" creationId="{F19A1898-E3E3-971C-494F-9F2AB7F71BE1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2" creationId="{69A74C3F-94F8-E3A3-B279-B2AC13012715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3" creationId="{9802337E-2028-9DCB-8109-C11A21F2EDA9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4" creationId="{C71E72E5-60F1-9EAE-7D28-446B099A6FB7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7" creationId="{87CE91DD-BDDC-EBFF-2DE4-6F9B2F9E7996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8" creationId="{E3D67D20-71C7-9E55-0306-672B33D5E582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19" creationId="{29218F01-45F0-BA6C-B87B-DC29F3E02A9D}"/>
          </ac:spMkLst>
        </pc:spChg>
        <pc:spChg chg="add del mod">
          <ac:chgData name="Raya Burch" userId="0156e36f-4fd1-497c-839d-db8a634d2481" providerId="ADAL" clId="{4945AF39-3DC9-4A55-9D7F-1089FE18CF1F}" dt="2023-02-12T00:29:31.729" v="2085"/>
          <ac:spMkLst>
            <pc:docMk/>
            <pc:sldMk cId="2170042309" sldId="366"/>
            <ac:spMk id="20" creationId="{F7C7E4FA-4F0F-D9A0-0EE9-34CA18E57504}"/>
          </ac:spMkLst>
        </pc:spChg>
        <pc:spChg chg="add del mod">
          <ac:chgData name="Raya Burch" userId="0156e36f-4fd1-497c-839d-db8a634d2481" providerId="ADAL" clId="{4945AF39-3DC9-4A55-9D7F-1089FE18CF1F}" dt="2023-02-12T00:29:57.559" v="2088" actId="21"/>
          <ac:spMkLst>
            <pc:docMk/>
            <pc:sldMk cId="2170042309" sldId="366"/>
            <ac:spMk id="22" creationId="{86FAE8F8-DC41-72F8-8CDA-4A1DCE2D6D72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3" creationId="{7270B2B0-456F-8773-B5AA-56289AB04E0E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4" creationId="{1C13897D-D9BE-13CF-BB6E-9F571576FD91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5" creationId="{D0B9744E-80E9-C5DE-8018-35CD173B1457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6" creationId="{B4175EB8-D971-1650-2109-0738D7F2C3C8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7" creationId="{4636F253-4107-2F64-635D-5A558F839B08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8" creationId="{EF50DD46-880E-3153-86DF-EA0D9B29CFEA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29" creationId="{B67E4692-802B-5902-3400-4BBABC08850F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32" creationId="{21466248-CFB8-C12F-ACCD-985B4A24B202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33" creationId="{2DFE16A8-D862-59C7-9886-281FAEFEC469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34" creationId="{067FBEA0-6711-9098-B4BB-80AF01431680}"/>
          </ac:spMkLst>
        </pc:spChg>
        <pc:spChg chg="add del mod">
          <ac:chgData name="Raya Burch" userId="0156e36f-4fd1-497c-839d-db8a634d2481" providerId="ADAL" clId="{4945AF39-3DC9-4A55-9D7F-1089FE18CF1F}" dt="2023-02-12T00:30:17.727" v="2090"/>
          <ac:spMkLst>
            <pc:docMk/>
            <pc:sldMk cId="2170042309" sldId="366"/>
            <ac:spMk id="35" creationId="{C7A52F26-8C03-D8F0-A825-3BE9E2F78996}"/>
          </ac:spMkLst>
        </pc:spChg>
        <pc:spChg chg="add mod">
          <ac:chgData name="Raya Burch" userId="0156e36f-4fd1-497c-839d-db8a634d2481" providerId="ADAL" clId="{4945AF39-3DC9-4A55-9D7F-1089FE18CF1F}" dt="2023-02-12T00:30:39.787" v="2092" actId="207"/>
          <ac:spMkLst>
            <pc:docMk/>
            <pc:sldMk cId="2170042309" sldId="366"/>
            <ac:spMk id="36" creationId="{E358AAD8-5021-A547-FA60-34D70D27272B}"/>
          </ac:spMkLst>
        </pc:spChg>
        <pc:spChg chg="add mod">
          <ac:chgData name="Raya Burch" userId="0156e36f-4fd1-497c-839d-db8a634d2481" providerId="ADAL" clId="{4945AF39-3DC9-4A55-9D7F-1089FE18CF1F}" dt="2023-02-12T00:30:32.587" v="2091"/>
          <ac:spMkLst>
            <pc:docMk/>
            <pc:sldMk cId="2170042309" sldId="366"/>
            <ac:spMk id="37" creationId="{3299EC38-49D5-3A17-262A-A2B2D16C3B55}"/>
          </ac:spMkLst>
        </pc:spChg>
        <pc:spChg chg="add del mod">
          <ac:chgData name="Raya Burch" userId="0156e36f-4fd1-497c-839d-db8a634d2481" providerId="ADAL" clId="{4945AF39-3DC9-4A55-9D7F-1089FE18CF1F}" dt="2023-02-12T00:31:18.668" v="2102" actId="21"/>
          <ac:spMkLst>
            <pc:docMk/>
            <pc:sldMk cId="2170042309" sldId="366"/>
            <ac:spMk id="38" creationId="{161DCDDB-94C4-4A14-281A-8E68727CE230}"/>
          </ac:spMkLst>
        </pc:spChg>
        <pc:spChg chg="add mod">
          <ac:chgData name="Raya Burch" userId="0156e36f-4fd1-497c-839d-db8a634d2481" providerId="ADAL" clId="{4945AF39-3DC9-4A55-9D7F-1089FE18CF1F}" dt="2023-02-12T00:30:32.587" v="2091"/>
          <ac:spMkLst>
            <pc:docMk/>
            <pc:sldMk cId="2170042309" sldId="366"/>
            <ac:spMk id="39" creationId="{FFD331F1-6E1E-C1C3-EC0F-B9B98A534E24}"/>
          </ac:spMkLst>
        </pc:spChg>
        <pc:spChg chg="add mod">
          <ac:chgData name="Raya Burch" userId="0156e36f-4fd1-497c-839d-db8a634d2481" providerId="ADAL" clId="{4945AF39-3DC9-4A55-9D7F-1089FE18CF1F}" dt="2023-02-12T00:30:32.587" v="2091"/>
          <ac:spMkLst>
            <pc:docMk/>
            <pc:sldMk cId="2170042309" sldId="366"/>
            <ac:spMk id="42" creationId="{A8920FF6-6C02-7286-1DE9-745BC44D1F12}"/>
          </ac:spMkLst>
        </pc:spChg>
        <pc:spChg chg="add mod">
          <ac:chgData name="Raya Burch" userId="0156e36f-4fd1-497c-839d-db8a634d2481" providerId="ADAL" clId="{4945AF39-3DC9-4A55-9D7F-1089FE18CF1F}" dt="2023-02-12T00:30:32.587" v="2091"/>
          <ac:spMkLst>
            <pc:docMk/>
            <pc:sldMk cId="2170042309" sldId="366"/>
            <ac:spMk id="43" creationId="{B5026109-E24E-AB90-AB81-BDCAA218AD87}"/>
          </ac:spMkLst>
        </pc:spChg>
        <pc:spChg chg="add mod">
          <ac:chgData name="Raya Burch" userId="0156e36f-4fd1-497c-839d-db8a634d2481" providerId="ADAL" clId="{4945AF39-3DC9-4A55-9D7F-1089FE18CF1F}" dt="2023-02-12T00:30:59.176" v="2096" actId="1076"/>
          <ac:spMkLst>
            <pc:docMk/>
            <pc:sldMk cId="2170042309" sldId="366"/>
            <ac:spMk id="44" creationId="{F0439058-92CA-74BF-F990-C6B0C7101E66}"/>
          </ac:spMkLst>
        </pc:spChg>
        <pc:spChg chg="add mod">
          <ac:chgData name="Raya Burch" userId="0156e36f-4fd1-497c-839d-db8a634d2481" providerId="ADAL" clId="{4945AF39-3DC9-4A55-9D7F-1089FE18CF1F}" dt="2023-02-12T00:31:04.089" v="2097" actId="1076"/>
          <ac:spMkLst>
            <pc:docMk/>
            <pc:sldMk cId="2170042309" sldId="366"/>
            <ac:spMk id="45" creationId="{3BA863EC-3808-2D01-4085-7F761D41F049}"/>
          </ac:spMkLst>
        </pc:spChg>
        <pc:spChg chg="add mod">
          <ac:chgData name="Raya Burch" userId="0156e36f-4fd1-497c-839d-db8a634d2481" providerId="ADAL" clId="{4945AF39-3DC9-4A55-9D7F-1089FE18CF1F}" dt="2023-02-12T00:31:40.656" v="2108" actId="207"/>
          <ac:spMkLst>
            <pc:docMk/>
            <pc:sldMk cId="2170042309" sldId="366"/>
            <ac:spMk id="46" creationId="{0BA6330B-9DFF-D7EB-66F3-E515C20250AA}"/>
          </ac:spMkLst>
        </pc:spChg>
        <pc:spChg chg="add mod">
          <ac:chgData name="Raya Burch" userId="0156e36f-4fd1-497c-839d-db8a634d2481" providerId="ADAL" clId="{4945AF39-3DC9-4A55-9D7F-1089FE18CF1F}" dt="2023-02-12T00:31:40.656" v="2108" actId="207"/>
          <ac:spMkLst>
            <pc:docMk/>
            <pc:sldMk cId="2170042309" sldId="366"/>
            <ac:spMk id="47" creationId="{0DB0B8A0-5CB7-FF18-E5BE-D9623825CCF0}"/>
          </ac:spMkLst>
        </pc:spChg>
        <pc:picChg chg="add del mod">
          <ac:chgData name="Raya Burch" userId="0156e36f-4fd1-497c-839d-db8a634d2481" providerId="ADAL" clId="{4945AF39-3DC9-4A55-9D7F-1089FE18CF1F}" dt="2023-02-12T00:29:54.671" v="2086" actId="21"/>
          <ac:picMkLst>
            <pc:docMk/>
            <pc:sldMk cId="2170042309" sldId="366"/>
            <ac:picMk id="10" creationId="{24EC411E-5BB2-38EC-155F-82FF52823770}"/>
          </ac:picMkLst>
        </pc:picChg>
        <pc:picChg chg="add del mod">
          <ac:chgData name="Raya Burch" userId="0156e36f-4fd1-497c-839d-db8a634d2481" providerId="ADAL" clId="{4945AF39-3DC9-4A55-9D7F-1089FE18CF1F}" dt="2023-02-12T00:29:31.729" v="2085"/>
          <ac:picMkLst>
            <pc:docMk/>
            <pc:sldMk cId="2170042309" sldId="366"/>
            <ac:picMk id="15" creationId="{56674AD5-463E-1A3F-3465-78D11323BE36}"/>
          </ac:picMkLst>
        </pc:picChg>
        <pc:picChg chg="add del mod">
          <ac:chgData name="Raya Burch" userId="0156e36f-4fd1-497c-839d-db8a634d2481" providerId="ADAL" clId="{4945AF39-3DC9-4A55-9D7F-1089FE18CF1F}" dt="2023-02-12T00:29:31.729" v="2085"/>
          <ac:picMkLst>
            <pc:docMk/>
            <pc:sldMk cId="2170042309" sldId="366"/>
            <ac:picMk id="16" creationId="{BCDE18B2-350B-D017-8CDE-09C7DD557A14}"/>
          </ac:picMkLst>
        </pc:picChg>
        <pc:picChg chg="add del mod">
          <ac:chgData name="Raya Burch" userId="0156e36f-4fd1-497c-839d-db8a634d2481" providerId="ADAL" clId="{4945AF39-3DC9-4A55-9D7F-1089FE18CF1F}" dt="2023-02-12T00:30:17.727" v="2090"/>
          <ac:picMkLst>
            <pc:docMk/>
            <pc:sldMk cId="2170042309" sldId="366"/>
            <ac:picMk id="30" creationId="{DF966A78-26F6-0A9E-28AA-63BA35E85491}"/>
          </ac:picMkLst>
        </pc:picChg>
        <pc:picChg chg="add del mod">
          <ac:chgData name="Raya Burch" userId="0156e36f-4fd1-497c-839d-db8a634d2481" providerId="ADAL" clId="{4945AF39-3DC9-4A55-9D7F-1089FE18CF1F}" dt="2023-02-12T00:30:17.727" v="2090"/>
          <ac:picMkLst>
            <pc:docMk/>
            <pc:sldMk cId="2170042309" sldId="366"/>
            <ac:picMk id="31" creationId="{E854DC18-FEB2-9CCE-C284-0B3E064A9297}"/>
          </ac:picMkLst>
        </pc:picChg>
        <pc:picChg chg="add mod">
          <ac:chgData name="Raya Burch" userId="0156e36f-4fd1-497c-839d-db8a634d2481" providerId="ADAL" clId="{4945AF39-3DC9-4A55-9D7F-1089FE18CF1F}" dt="2023-02-12T00:30:32.587" v="2091"/>
          <ac:picMkLst>
            <pc:docMk/>
            <pc:sldMk cId="2170042309" sldId="366"/>
            <ac:picMk id="40" creationId="{7CAD2EF7-B0AE-F48C-0694-93672917ABE7}"/>
          </ac:picMkLst>
        </pc:picChg>
        <pc:picChg chg="add mod">
          <ac:chgData name="Raya Burch" userId="0156e36f-4fd1-497c-839d-db8a634d2481" providerId="ADAL" clId="{4945AF39-3DC9-4A55-9D7F-1089FE18CF1F}" dt="2023-02-12T00:30:32.587" v="2091"/>
          <ac:picMkLst>
            <pc:docMk/>
            <pc:sldMk cId="2170042309" sldId="366"/>
            <ac:picMk id="41" creationId="{6F1CA917-C4AA-2717-5D17-B5736F977176}"/>
          </ac:picMkLst>
        </pc:picChg>
      </pc:sldChg>
      <pc:sldChg chg="addSp delSp modSp new mod ord">
        <pc:chgData name="Raya Burch" userId="0156e36f-4fd1-497c-839d-db8a634d2481" providerId="ADAL" clId="{4945AF39-3DC9-4A55-9D7F-1089FE18CF1F}" dt="2023-02-12T04:52:21.144" v="2800"/>
        <pc:sldMkLst>
          <pc:docMk/>
          <pc:sldMk cId="1156744476" sldId="367"/>
        </pc:sldMkLst>
        <pc:spChg chg="del mod">
          <ac:chgData name="Raya Burch" userId="0156e36f-4fd1-497c-839d-db8a634d2481" providerId="ADAL" clId="{4945AF39-3DC9-4A55-9D7F-1089FE18CF1F}" dt="2023-02-12T00:32:57.310" v="2116" actId="21"/>
          <ac:spMkLst>
            <pc:docMk/>
            <pc:sldMk cId="1156744476" sldId="367"/>
            <ac:spMk id="2" creationId="{B2D70EA7-C90D-7C90-EBD8-AB377E83EFD3}"/>
          </ac:spMkLst>
        </pc:spChg>
        <pc:spChg chg="del">
          <ac:chgData name="Raya Burch" userId="0156e36f-4fd1-497c-839d-db8a634d2481" providerId="ADAL" clId="{4945AF39-3DC9-4A55-9D7F-1089FE18CF1F}" dt="2023-02-12T00:32:57.310" v="2116" actId="21"/>
          <ac:spMkLst>
            <pc:docMk/>
            <pc:sldMk cId="1156744476" sldId="367"/>
            <ac:spMk id="3" creationId="{7303B506-D71F-BAA6-B79C-F564A39AF393}"/>
          </ac:spMkLst>
        </pc:spChg>
        <pc:spChg chg="del">
          <ac:chgData name="Raya Burch" userId="0156e36f-4fd1-497c-839d-db8a634d2481" providerId="ADAL" clId="{4945AF39-3DC9-4A55-9D7F-1089FE18CF1F}" dt="2023-02-12T00:32:57.310" v="2116" actId="21"/>
          <ac:spMkLst>
            <pc:docMk/>
            <pc:sldMk cId="1156744476" sldId="367"/>
            <ac:spMk id="4" creationId="{F2002B46-E6C5-3299-757E-B889E29B42DE}"/>
          </ac:spMkLst>
        </pc:spChg>
        <pc:spChg chg="del">
          <ac:chgData name="Raya Burch" userId="0156e36f-4fd1-497c-839d-db8a634d2481" providerId="ADAL" clId="{4945AF39-3DC9-4A55-9D7F-1089FE18CF1F}" dt="2023-02-12T00:32:57.310" v="2116" actId="21"/>
          <ac:spMkLst>
            <pc:docMk/>
            <pc:sldMk cId="1156744476" sldId="367"/>
            <ac:spMk id="5" creationId="{703B5169-F6AC-DC0D-602E-A99C68B38BEC}"/>
          </ac:spMkLst>
        </pc:spChg>
        <pc:spChg chg="del">
          <ac:chgData name="Raya Burch" userId="0156e36f-4fd1-497c-839d-db8a634d2481" providerId="ADAL" clId="{4945AF39-3DC9-4A55-9D7F-1089FE18CF1F}" dt="2023-02-12T00:32:57.310" v="2116" actId="21"/>
          <ac:spMkLst>
            <pc:docMk/>
            <pc:sldMk cId="1156744476" sldId="367"/>
            <ac:spMk id="6" creationId="{722CEF37-FA11-21A4-A837-6063E0649D45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156744476" sldId="367"/>
            <ac:spMk id="7" creationId="{2006A36A-434F-4834-8EC1-08FA1ED9529B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156744476" sldId="367"/>
            <ac:spMk id="8" creationId="{0A1F6FC7-19B9-E011-78AD-283105DCDA36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156744476" sldId="367"/>
            <ac:spMk id="9" creationId="{8FC89594-922A-29EB-6ECA-87DA839CD7FC}"/>
          </ac:spMkLst>
        </pc:spChg>
        <pc:spChg chg="add del mod">
          <ac:chgData name="Raya Burch" userId="0156e36f-4fd1-497c-839d-db8a634d2481" providerId="ADAL" clId="{4945AF39-3DC9-4A55-9D7F-1089FE18CF1F}" dt="2023-02-12T00:32:36.502" v="2114"/>
          <ac:spMkLst>
            <pc:docMk/>
            <pc:sldMk cId="1156744476" sldId="367"/>
            <ac:spMk id="10" creationId="{7EE9925E-F71F-7E16-766F-4516CF633D09}"/>
          </ac:spMkLst>
        </pc:spChg>
        <pc:spChg chg="add del mod">
          <ac:chgData name="Raya Burch" userId="0156e36f-4fd1-497c-839d-db8a634d2481" providerId="ADAL" clId="{4945AF39-3DC9-4A55-9D7F-1089FE18CF1F}" dt="2023-02-12T00:32:36.502" v="2114"/>
          <ac:spMkLst>
            <pc:docMk/>
            <pc:sldMk cId="1156744476" sldId="367"/>
            <ac:spMk id="13" creationId="{F5C90004-9CAF-1FE0-39A0-A42CCA0C6456}"/>
          </ac:spMkLst>
        </pc:spChg>
        <pc:spChg chg="add del mod">
          <ac:chgData name="Raya Burch" userId="0156e36f-4fd1-497c-839d-db8a634d2481" providerId="ADAL" clId="{4945AF39-3DC9-4A55-9D7F-1089FE18CF1F}" dt="2023-02-12T00:32:36.502" v="2114"/>
          <ac:spMkLst>
            <pc:docMk/>
            <pc:sldMk cId="1156744476" sldId="367"/>
            <ac:spMk id="14" creationId="{99050CD6-AD0D-F159-FE41-B6425BC4B42A}"/>
          </ac:spMkLst>
        </pc:spChg>
        <pc:spChg chg="add mod">
          <ac:chgData name="Raya Burch" userId="0156e36f-4fd1-497c-839d-db8a634d2481" providerId="ADAL" clId="{4945AF39-3DC9-4A55-9D7F-1089FE18CF1F}" dt="2023-02-12T01:00:44.171" v="2145" actId="207"/>
          <ac:spMkLst>
            <pc:docMk/>
            <pc:sldMk cId="1156744476" sldId="367"/>
            <ac:spMk id="15" creationId="{4DC23763-2B82-5C03-D1BB-F070920D56D8}"/>
          </ac:spMkLst>
        </pc:spChg>
        <pc:spChg chg="add del mod">
          <ac:chgData name="Raya Burch" userId="0156e36f-4fd1-497c-839d-db8a634d2481" providerId="ADAL" clId="{4945AF39-3DC9-4A55-9D7F-1089FE18CF1F}" dt="2023-02-12T00:58:55.054" v="2136" actId="21"/>
          <ac:spMkLst>
            <pc:docMk/>
            <pc:sldMk cId="1156744476" sldId="367"/>
            <ac:spMk id="16" creationId="{A983381B-ED64-94E5-B19F-C37CA554F506}"/>
          </ac:spMkLst>
        </pc:spChg>
        <pc:spChg chg="add mod">
          <ac:chgData name="Raya Burch" userId="0156e36f-4fd1-497c-839d-db8a634d2481" providerId="ADAL" clId="{4945AF39-3DC9-4A55-9D7F-1089FE18CF1F}" dt="2023-02-12T00:59:30.440" v="2140" actId="1076"/>
          <ac:spMkLst>
            <pc:docMk/>
            <pc:sldMk cId="1156744476" sldId="367"/>
            <ac:spMk id="19" creationId="{A6CF8B9D-0C91-18B9-7B15-9E507947A947}"/>
          </ac:spMkLst>
        </pc:spChg>
        <pc:spChg chg="add mod">
          <ac:chgData name="Raya Burch" userId="0156e36f-4fd1-497c-839d-db8a634d2481" providerId="ADAL" clId="{4945AF39-3DC9-4A55-9D7F-1089FE18CF1F}" dt="2023-02-12T00:59:21.965" v="2139" actId="1076"/>
          <ac:spMkLst>
            <pc:docMk/>
            <pc:sldMk cId="1156744476" sldId="367"/>
            <ac:spMk id="20" creationId="{AC7498EB-D956-2FFA-97B4-3B01A65C269B}"/>
          </ac:spMkLst>
        </pc:spChg>
        <pc:spChg chg="add mod">
          <ac:chgData name="Raya Burch" userId="0156e36f-4fd1-497c-839d-db8a634d2481" providerId="ADAL" clId="{4945AF39-3DC9-4A55-9D7F-1089FE18CF1F}" dt="2023-02-12T01:58:21.385" v="2333" actId="404"/>
          <ac:spMkLst>
            <pc:docMk/>
            <pc:sldMk cId="1156744476" sldId="367"/>
            <ac:spMk id="21" creationId="{FF243342-33A3-44E0-3E19-26828B1925DE}"/>
          </ac:spMkLst>
        </pc:spChg>
        <pc:spChg chg="add mod">
          <ac:chgData name="Raya Burch" userId="0156e36f-4fd1-497c-839d-db8a634d2481" providerId="ADAL" clId="{4945AF39-3DC9-4A55-9D7F-1089FE18CF1F}" dt="2023-02-12T01:58:27.567" v="2334" actId="404"/>
          <ac:spMkLst>
            <pc:docMk/>
            <pc:sldMk cId="1156744476" sldId="367"/>
            <ac:spMk id="22" creationId="{83080047-4D0F-9851-E9B0-795B73C4CD20}"/>
          </ac:spMkLst>
        </pc:spChg>
        <pc:picChg chg="add del mod">
          <ac:chgData name="Raya Burch" userId="0156e36f-4fd1-497c-839d-db8a634d2481" providerId="ADAL" clId="{4945AF39-3DC9-4A55-9D7F-1089FE18CF1F}" dt="2023-02-12T00:32:36.502" v="2114"/>
          <ac:picMkLst>
            <pc:docMk/>
            <pc:sldMk cId="1156744476" sldId="367"/>
            <ac:picMk id="11" creationId="{889DAB89-299C-49D9-AFB6-DEE2987427AC}"/>
          </ac:picMkLst>
        </pc:picChg>
        <pc:picChg chg="add del mod">
          <ac:chgData name="Raya Burch" userId="0156e36f-4fd1-497c-839d-db8a634d2481" providerId="ADAL" clId="{4945AF39-3DC9-4A55-9D7F-1089FE18CF1F}" dt="2023-02-12T00:32:36.502" v="2114"/>
          <ac:picMkLst>
            <pc:docMk/>
            <pc:sldMk cId="1156744476" sldId="367"/>
            <ac:picMk id="12" creationId="{F537EC59-B39B-C6CE-C9C5-80EF2BCB23C8}"/>
          </ac:picMkLst>
        </pc:picChg>
        <pc:picChg chg="add mod">
          <ac:chgData name="Raya Burch" userId="0156e36f-4fd1-497c-839d-db8a634d2481" providerId="ADAL" clId="{4945AF39-3DC9-4A55-9D7F-1089FE18CF1F}" dt="2023-02-12T00:59:36.232" v="2141" actId="1076"/>
          <ac:picMkLst>
            <pc:docMk/>
            <pc:sldMk cId="1156744476" sldId="367"/>
            <ac:picMk id="17" creationId="{AC2F45A9-FE9E-D766-13A0-98C19E674768}"/>
          </ac:picMkLst>
        </pc:picChg>
        <pc:picChg chg="add mod">
          <ac:chgData name="Raya Burch" userId="0156e36f-4fd1-497c-839d-db8a634d2481" providerId="ADAL" clId="{4945AF39-3DC9-4A55-9D7F-1089FE18CF1F}" dt="2023-02-12T00:59:07.995" v="2138" actId="1076"/>
          <ac:picMkLst>
            <pc:docMk/>
            <pc:sldMk cId="1156744476" sldId="367"/>
            <ac:picMk id="18" creationId="{FC8EB232-734D-27D8-264A-323682437B8E}"/>
          </ac:picMkLst>
        </pc:picChg>
      </pc:sldChg>
      <pc:sldChg chg="modSp new del mod">
        <pc:chgData name="Raya Burch" userId="0156e36f-4fd1-497c-839d-db8a634d2481" providerId="ADAL" clId="{4945AF39-3DC9-4A55-9D7F-1089FE18CF1F}" dt="2023-02-12T04:54:02.378" v="2803" actId="2696"/>
        <pc:sldMkLst>
          <pc:docMk/>
          <pc:sldMk cId="1554499862" sldId="368"/>
        </pc:sldMkLst>
        <pc:spChg chg="mod">
          <ac:chgData name="Raya Burch" userId="0156e36f-4fd1-497c-839d-db8a634d2481" providerId="ADAL" clId="{4945AF39-3DC9-4A55-9D7F-1089FE18CF1F}" dt="2023-02-12T04:52:21.174" v="2801" actId="27636"/>
          <ac:spMkLst>
            <pc:docMk/>
            <pc:sldMk cId="1554499862" sldId="368"/>
            <ac:spMk id="2" creationId="{A98B1517-082D-A9A9-CDF9-118ED8AAB0AD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3" creationId="{7AEAC483-5A27-A1C7-B607-3A1282DA9CE2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4" creationId="{2E0F4398-BEAE-54E2-23F1-E8FDEFAC7167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5" creationId="{348BE062-C6EE-7437-6ECC-4C01692DF892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6" creationId="{8D1EDB28-8517-67F3-5CA0-8F8D9B859732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7" creationId="{379B0B20-04D6-7196-CF5E-B5B8F5379F74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8" creationId="{3F2EDA1E-1DB4-F307-02DD-E8B1BF6FFAC6}"/>
          </ac:spMkLst>
        </pc:spChg>
        <pc:spChg chg="mod">
          <ac:chgData name="Raya Burch" userId="0156e36f-4fd1-497c-839d-db8a634d2481" providerId="ADAL" clId="{4945AF39-3DC9-4A55-9D7F-1089FE18CF1F}" dt="2023-02-12T04:52:21.144" v="2800"/>
          <ac:spMkLst>
            <pc:docMk/>
            <pc:sldMk cId="1554499862" sldId="368"/>
            <ac:spMk id="9" creationId="{2686E539-4ED5-B377-0592-9C0748383463}"/>
          </ac:spMkLst>
        </pc:spChg>
      </pc:sldChg>
      <pc:sldChg chg="addSp delSp modSp new mod">
        <pc:chgData name="Raya Burch" userId="0156e36f-4fd1-497c-839d-db8a634d2481" providerId="ADAL" clId="{4945AF39-3DC9-4A55-9D7F-1089FE18CF1F}" dt="2023-02-12T05:05:37.879" v="2964" actId="1076"/>
        <pc:sldMkLst>
          <pc:docMk/>
          <pc:sldMk cId="3018437936" sldId="369"/>
        </pc:sldMkLst>
        <pc:spChg chg="del">
          <ac:chgData name="Raya Burch" userId="0156e36f-4fd1-497c-839d-db8a634d2481" providerId="ADAL" clId="{4945AF39-3DC9-4A55-9D7F-1089FE18CF1F}" dt="2023-02-12T04:54:39.118" v="2807" actId="21"/>
          <ac:spMkLst>
            <pc:docMk/>
            <pc:sldMk cId="3018437936" sldId="369"/>
            <ac:spMk id="2" creationId="{30582443-B3B7-5290-6BD0-39A40C0705D1}"/>
          </ac:spMkLst>
        </pc:spChg>
        <pc:spChg chg="mod">
          <ac:chgData name="Raya Burch" userId="0156e36f-4fd1-497c-839d-db8a634d2481" providerId="ADAL" clId="{4945AF39-3DC9-4A55-9D7F-1089FE18CF1F}" dt="2023-02-12T04:54:14.701" v="2805" actId="27636"/>
          <ac:spMkLst>
            <pc:docMk/>
            <pc:sldMk cId="3018437936" sldId="369"/>
            <ac:spMk id="3" creationId="{7915814C-EAD5-76E4-9FA6-AC2A199EDEF9}"/>
          </ac:spMkLst>
        </pc:spChg>
        <pc:spChg chg="mod">
          <ac:chgData name="Raya Burch" userId="0156e36f-4fd1-497c-839d-db8a634d2481" providerId="ADAL" clId="{4945AF39-3DC9-4A55-9D7F-1089FE18CF1F}" dt="2023-02-12T05:02:50.807" v="2955" actId="1076"/>
          <ac:spMkLst>
            <pc:docMk/>
            <pc:sldMk cId="3018437936" sldId="369"/>
            <ac:spMk id="4" creationId="{3DFAB0A4-16D1-56E3-E48B-CE1551E7A672}"/>
          </ac:spMkLst>
        </pc:spChg>
        <pc:spChg chg="add del mod">
          <ac:chgData name="Raya Burch" userId="0156e36f-4fd1-497c-839d-db8a634d2481" providerId="ADAL" clId="{4945AF39-3DC9-4A55-9D7F-1089FE18CF1F}" dt="2023-02-12T04:59:59.193" v="2888" actId="21"/>
          <ac:spMkLst>
            <pc:docMk/>
            <pc:sldMk cId="3018437936" sldId="369"/>
            <ac:spMk id="8" creationId="{87708718-9A42-8DA3-D867-452254C7995E}"/>
          </ac:spMkLst>
        </pc:spChg>
        <pc:spChg chg="add mod">
          <ac:chgData name="Raya Burch" userId="0156e36f-4fd1-497c-839d-db8a634d2481" providerId="ADAL" clId="{4945AF39-3DC9-4A55-9D7F-1089FE18CF1F}" dt="2023-02-12T05:05:02.210" v="2960" actId="1076"/>
          <ac:spMkLst>
            <pc:docMk/>
            <pc:sldMk cId="3018437936" sldId="369"/>
            <ac:spMk id="9" creationId="{8148B8E0-6692-AC88-46FC-BEFAC68A50C5}"/>
          </ac:spMkLst>
        </pc:spChg>
        <pc:spChg chg="add mod">
          <ac:chgData name="Raya Burch" userId="0156e36f-4fd1-497c-839d-db8a634d2481" providerId="ADAL" clId="{4945AF39-3DC9-4A55-9D7F-1089FE18CF1F}" dt="2023-02-12T05:05:19.375" v="2962" actId="1076"/>
          <ac:spMkLst>
            <pc:docMk/>
            <pc:sldMk cId="3018437936" sldId="369"/>
            <ac:spMk id="10" creationId="{44B9DBDF-92BB-A099-4C20-D01B2A4F3D6B}"/>
          </ac:spMkLst>
        </pc:spChg>
        <pc:spChg chg="add mod">
          <ac:chgData name="Raya Burch" userId="0156e36f-4fd1-497c-839d-db8a634d2481" providerId="ADAL" clId="{4945AF39-3DC9-4A55-9D7F-1089FE18CF1F}" dt="2023-02-12T05:05:37.879" v="2964" actId="1076"/>
          <ac:spMkLst>
            <pc:docMk/>
            <pc:sldMk cId="3018437936" sldId="369"/>
            <ac:spMk id="11" creationId="{6F47AE78-B32F-BD0A-93FD-7B80FAF19EED}"/>
          </ac:spMkLst>
        </pc:spChg>
      </pc:sldChg>
      <pc:sldChg chg="delSp modSp new mod">
        <pc:chgData name="Raya Burch" userId="0156e36f-4fd1-497c-839d-db8a634d2481" providerId="ADAL" clId="{4945AF39-3DC9-4A55-9D7F-1089FE18CF1F}" dt="2023-02-12T20:21:44.272" v="3575" actId="1076"/>
        <pc:sldMkLst>
          <pc:docMk/>
          <pc:sldMk cId="1038333920" sldId="370"/>
        </pc:sldMkLst>
        <pc:spChg chg="mod">
          <ac:chgData name="Raya Burch" userId="0156e36f-4fd1-497c-839d-db8a634d2481" providerId="ADAL" clId="{4945AF39-3DC9-4A55-9D7F-1089FE18CF1F}" dt="2023-02-12T05:11:13.994" v="3002" actId="20577"/>
          <ac:spMkLst>
            <pc:docMk/>
            <pc:sldMk cId="1038333920" sldId="370"/>
            <ac:spMk id="2" creationId="{9EE4954F-4AC7-9964-22B7-027B6863DBE6}"/>
          </ac:spMkLst>
        </pc:spChg>
        <pc:spChg chg="del">
          <ac:chgData name="Raya Burch" userId="0156e36f-4fd1-497c-839d-db8a634d2481" providerId="ADAL" clId="{4945AF39-3DC9-4A55-9D7F-1089FE18CF1F}" dt="2023-02-12T05:07:10.572" v="2974" actId="21"/>
          <ac:spMkLst>
            <pc:docMk/>
            <pc:sldMk cId="1038333920" sldId="370"/>
            <ac:spMk id="3" creationId="{4D7E5C07-5635-8300-8C55-0947D1F5F804}"/>
          </ac:spMkLst>
        </pc:spChg>
        <pc:spChg chg="mod">
          <ac:chgData name="Raya Burch" userId="0156e36f-4fd1-497c-839d-db8a634d2481" providerId="ADAL" clId="{4945AF39-3DC9-4A55-9D7F-1089FE18CF1F}" dt="2023-02-12T20:21:44.272" v="3575" actId="1076"/>
          <ac:spMkLst>
            <pc:docMk/>
            <pc:sldMk cId="1038333920" sldId="370"/>
            <ac:spMk id="4" creationId="{47147547-F3E8-E450-0CC0-8B30CF4A3EC1}"/>
          </ac:spMkLst>
        </pc:spChg>
        <pc:spChg chg="del">
          <ac:chgData name="Raya Burch" userId="0156e36f-4fd1-497c-839d-db8a634d2481" providerId="ADAL" clId="{4945AF39-3DC9-4A55-9D7F-1089FE18CF1F}" dt="2023-02-12T05:06:52.077" v="2971" actId="21"/>
          <ac:spMkLst>
            <pc:docMk/>
            <pc:sldMk cId="1038333920" sldId="370"/>
            <ac:spMk id="5" creationId="{74FA09A7-09BB-9DAE-E17F-DD087662CC25}"/>
          </ac:spMkLst>
        </pc:spChg>
        <pc:spChg chg="del">
          <ac:chgData name="Raya Burch" userId="0156e36f-4fd1-497c-839d-db8a634d2481" providerId="ADAL" clId="{4945AF39-3DC9-4A55-9D7F-1089FE18CF1F}" dt="2023-02-12T05:06:48.676" v="2970" actId="21"/>
          <ac:spMkLst>
            <pc:docMk/>
            <pc:sldMk cId="1038333920" sldId="370"/>
            <ac:spMk id="6" creationId="{E73A1BFC-52CC-8825-A451-C5FEB261E570}"/>
          </ac:spMkLst>
        </pc:spChg>
        <pc:spChg chg="del">
          <ac:chgData name="Raya Burch" userId="0156e36f-4fd1-497c-839d-db8a634d2481" providerId="ADAL" clId="{4945AF39-3DC9-4A55-9D7F-1089FE18CF1F}" dt="2023-02-12T05:06:43.910" v="2969" actId="21"/>
          <ac:spMkLst>
            <pc:docMk/>
            <pc:sldMk cId="1038333920" sldId="370"/>
            <ac:spMk id="7" creationId="{8D04D150-D800-1903-4BB0-CF2ED7B76B86}"/>
          </ac:spMkLst>
        </pc:spChg>
        <pc:spChg chg="del">
          <ac:chgData name="Raya Burch" userId="0156e36f-4fd1-497c-839d-db8a634d2481" providerId="ADAL" clId="{4945AF39-3DC9-4A55-9D7F-1089FE18CF1F}" dt="2023-02-12T05:06:40.913" v="2968" actId="21"/>
          <ac:spMkLst>
            <pc:docMk/>
            <pc:sldMk cId="1038333920" sldId="370"/>
            <ac:spMk id="8" creationId="{5A29CA70-82D0-101C-4F2E-EAFB4F1462D4}"/>
          </ac:spMkLst>
        </pc:spChg>
        <pc:spChg chg="del">
          <ac:chgData name="Raya Burch" userId="0156e36f-4fd1-497c-839d-db8a634d2481" providerId="ADAL" clId="{4945AF39-3DC9-4A55-9D7F-1089FE18CF1F}" dt="2023-02-12T05:06:59.580" v="2972" actId="21"/>
          <ac:spMkLst>
            <pc:docMk/>
            <pc:sldMk cId="1038333920" sldId="370"/>
            <ac:spMk id="9" creationId="{42E7CE81-D118-D5F3-59ED-4912481965D2}"/>
          </ac:spMkLst>
        </pc:spChg>
        <pc:spChg chg="del">
          <ac:chgData name="Raya Burch" userId="0156e36f-4fd1-497c-839d-db8a634d2481" providerId="ADAL" clId="{4945AF39-3DC9-4A55-9D7F-1089FE18CF1F}" dt="2023-02-12T05:07:02.619" v="2973" actId="21"/>
          <ac:spMkLst>
            <pc:docMk/>
            <pc:sldMk cId="1038333920" sldId="370"/>
            <ac:spMk id="10" creationId="{2E5AF295-6DFC-8132-F34A-214295B07211}"/>
          </ac:spMkLst>
        </pc:spChg>
        <pc:spChg chg="del">
          <ac:chgData name="Raya Burch" userId="0156e36f-4fd1-497c-839d-db8a634d2481" providerId="ADAL" clId="{4945AF39-3DC9-4A55-9D7F-1089FE18CF1F}" dt="2023-02-12T05:06:35.609" v="2967" actId="21"/>
          <ac:spMkLst>
            <pc:docMk/>
            <pc:sldMk cId="1038333920" sldId="370"/>
            <ac:spMk id="11" creationId="{865E63A1-400F-DA63-21B3-6AEEEE989D32}"/>
          </ac:spMkLst>
        </pc:spChg>
        <pc:spChg chg="del">
          <ac:chgData name="Raya Burch" userId="0156e36f-4fd1-497c-839d-db8a634d2481" providerId="ADAL" clId="{4945AF39-3DC9-4A55-9D7F-1089FE18CF1F}" dt="2023-02-12T05:06:32.746" v="2966" actId="21"/>
          <ac:spMkLst>
            <pc:docMk/>
            <pc:sldMk cId="1038333920" sldId="370"/>
            <ac:spMk id="12" creationId="{0557D1A1-396D-AA76-48D2-4562D7376647}"/>
          </ac:spMkLst>
        </pc:spChg>
      </pc:sldChg>
      <pc:sldMasterChg chg="delSldLayout">
        <pc:chgData name="Raya Burch" userId="0156e36f-4fd1-497c-839d-db8a634d2481" providerId="ADAL" clId="{4945AF39-3DC9-4A55-9D7F-1089FE18CF1F}" dt="2023-02-12T04:54:33.560" v="2806" actId="2696"/>
        <pc:sldMasterMkLst>
          <pc:docMk/>
          <pc:sldMasterMk cId="4245752614" sldId="2147483943"/>
        </pc:sldMasterMkLst>
        <pc:sldLayoutChg chg="del">
          <pc:chgData name="Raya Burch" userId="0156e36f-4fd1-497c-839d-db8a634d2481" providerId="ADAL" clId="{4945AF39-3DC9-4A55-9D7F-1089FE18CF1F}" dt="2023-02-12T04:54:33.560" v="2806" actId="2696"/>
          <pc:sldLayoutMkLst>
            <pc:docMk/>
            <pc:sldMasterMk cId="4245752614" sldId="2147483943"/>
            <pc:sldLayoutMk cId="3949490861" sldId="2147483962"/>
          </pc:sldLayoutMkLst>
        </pc:sldLayoutChg>
        <pc:sldLayoutChg chg="del">
          <pc:chgData name="Raya Burch" userId="0156e36f-4fd1-497c-839d-db8a634d2481" providerId="ADAL" clId="{4945AF39-3DC9-4A55-9D7F-1089FE18CF1F}" dt="2023-01-21T00:01:03.699" v="0" actId="2696"/>
          <pc:sldLayoutMkLst>
            <pc:docMk/>
            <pc:sldMasterMk cId="4245752614" sldId="2147483943"/>
            <pc:sldLayoutMk cId="2813610902" sldId="2147483964"/>
          </pc:sldLayoutMkLst>
        </pc:sldLayoutChg>
        <pc:sldLayoutChg chg="del">
          <pc:chgData name="Raya Burch" userId="0156e36f-4fd1-497c-839d-db8a634d2481" providerId="ADAL" clId="{4945AF39-3DC9-4A55-9D7F-1089FE18CF1F}" dt="2023-02-12T02:16:53.508" v="2488" actId="2696"/>
          <pc:sldLayoutMkLst>
            <pc:docMk/>
            <pc:sldMasterMk cId="4245752614" sldId="2147483943"/>
            <pc:sldLayoutMk cId="2271011424" sldId="2147483965"/>
          </pc:sldLayoutMkLst>
        </pc:sldLayoutChg>
        <pc:sldLayoutChg chg="del">
          <pc:chgData name="Raya Burch" userId="0156e36f-4fd1-497c-839d-db8a634d2481" providerId="ADAL" clId="{4945AF39-3DC9-4A55-9D7F-1089FE18CF1F}" dt="2023-02-12T00:30:51.922" v="2095" actId="2696"/>
          <pc:sldLayoutMkLst>
            <pc:docMk/>
            <pc:sldMasterMk cId="4245752614" sldId="2147483943"/>
            <pc:sldLayoutMk cId="107273127" sldId="2147483966"/>
          </pc:sldLayoutMkLst>
        </pc:sldLayoutChg>
        <pc:sldLayoutChg chg="del">
          <pc:chgData name="Raya Burch" userId="0156e36f-4fd1-497c-839d-db8a634d2481" providerId="ADAL" clId="{4945AF39-3DC9-4A55-9D7F-1089FE18CF1F}" dt="2023-01-22T23:06:53.731" v="428" actId="2696"/>
          <pc:sldLayoutMkLst>
            <pc:docMk/>
            <pc:sldMasterMk cId="4245752614" sldId="2147483943"/>
            <pc:sldLayoutMk cId="3968835608" sldId="2147483967"/>
          </pc:sldLayoutMkLst>
        </pc:sldLayoutChg>
        <pc:sldLayoutChg chg="del">
          <pc:chgData name="Raya Burch" userId="0156e36f-4fd1-497c-839d-db8a634d2481" providerId="ADAL" clId="{4945AF39-3DC9-4A55-9D7F-1089FE18CF1F}" dt="2023-02-12T00:34:02.837" v="2125" actId="47"/>
          <pc:sldLayoutMkLst>
            <pc:docMk/>
            <pc:sldMasterMk cId="4245752614" sldId="2147483943"/>
            <pc:sldLayoutMk cId="2265701912" sldId="2147483968"/>
          </pc:sldLayoutMkLst>
        </pc:sldLayoutChg>
        <pc:sldLayoutChg chg="del">
          <pc:chgData name="Raya Burch" userId="0156e36f-4fd1-497c-839d-db8a634d2481" providerId="ADAL" clId="{4945AF39-3DC9-4A55-9D7F-1089FE18CF1F}" dt="2023-02-12T02:16:55.830" v="2489" actId="2696"/>
          <pc:sldLayoutMkLst>
            <pc:docMk/>
            <pc:sldMasterMk cId="4245752614" sldId="2147483943"/>
            <pc:sldLayoutMk cId="876775162" sldId="21474839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03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23677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95744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72216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8168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1007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819309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76275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48836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34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603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210395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29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55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18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545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7902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8570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7604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99157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07767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144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00856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752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3" r:id="rId19"/>
    <p:sldLayoutId id="2147483969" r:id="rId20"/>
    <p:sldLayoutId id="2147483970" r:id="rId21"/>
    <p:sldLayoutId id="2147483971" r:id="rId22"/>
    <p:sldLayoutId id="2147483972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thq.com/resources/why-are-agendas-so-important/#:~:text=Agendas%20are%20a%20crucial%20component,stay%20engaged%20and%20follow%20along" TargetMode="External"/><Relationship Id="rId2" Type="http://schemas.openxmlformats.org/officeDocument/2006/relationships/hyperlink" Target="https://pressbooks.bccampus.ca/technicalwriting/chapter/writingpersuade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papershift.com/en/lexicon/time-logs-in-workplace" TargetMode="External"/><Relationship Id="rId5" Type="http://schemas.openxmlformats.org/officeDocument/2006/relationships/hyperlink" Target="https://www.mindtools.com/aktsij3/gantt-charts" TargetMode="External"/><Relationship Id="rId4" Type="http://schemas.openxmlformats.org/officeDocument/2006/relationships/hyperlink" Target="https://www.gbnews.ch/the-importance-of-taking-meeting-minutes/#:~:text=The%20minutes%20say%20who%20will,know%20what%20agreements%20were%20ma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2112504"/>
            <a:ext cx="7058025" cy="1514019"/>
          </a:xfrm>
        </p:spPr>
        <p:txBody>
          <a:bodyPr/>
          <a:lstStyle/>
          <a:p>
            <a:r>
              <a:rPr lang="en-US" dirty="0"/>
              <a:t>Team Documents to Plan for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486416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Raya Burch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205466"/>
            <a:ext cx="2133600" cy="205837"/>
          </a:xfrm>
        </p:spPr>
        <p:txBody>
          <a:bodyPr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Agendas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76492" y="5493953"/>
            <a:ext cx="2133600" cy="205837"/>
          </a:xfrm>
        </p:spPr>
        <p:txBody>
          <a:bodyPr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Minutes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5321624"/>
            <a:ext cx="2133600" cy="205837"/>
          </a:xfrm>
        </p:spPr>
        <p:txBody>
          <a:bodyPr anchor="t"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Work Logs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88045" y="2102547"/>
            <a:ext cx="2563568" cy="102919"/>
          </a:xfrm>
        </p:spPr>
        <p:txBody>
          <a:bodyPr anchor="t"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Gantt Charts	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9908FB-ACC8-2FDD-CED9-F36C0BD3A71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78AE02-9FCF-AB1D-51C9-B8CDA9A9E6D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CCFE197-D81B-805D-D322-72938615D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F50CF4-73FD-40F4-6390-2CD210BD1D1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598351" y="6278763"/>
            <a:ext cx="4764829" cy="404216"/>
          </a:xfrm>
        </p:spPr>
        <p:txBody>
          <a:bodyPr>
            <a:normAutofit/>
          </a:bodyPr>
          <a:lstStyle/>
          <a:p>
            <a:r>
              <a:rPr lang="en-US" sz="800" dirty="0"/>
              <a:t>https://www.vertex42.com/WordTemplates/meeting-agenda.html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sz="1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sz="1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E4E87-0A56-9D56-0180-0A595369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1" y="320675"/>
            <a:ext cx="4535455" cy="587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0633D-224D-552D-91CE-32211E707327}"/>
              </a:ext>
            </a:extLst>
          </p:cNvPr>
          <p:cNvSpPr txBox="1"/>
          <p:nvPr/>
        </p:nvSpPr>
        <p:spPr>
          <a:xfrm>
            <a:off x="568465" y="2199847"/>
            <a:ext cx="4941477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Outlines meeting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Archive of past meetings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Keeps team members engaged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Helps team members prepare for the meeting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Minutes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B9D78-B73E-2A6B-6C1F-63802AE49FC9}"/>
              </a:ext>
            </a:extLst>
          </p:cNvPr>
          <p:cNvSpPr txBox="1">
            <a:spLocks/>
          </p:cNvSpPr>
          <p:nvPr/>
        </p:nvSpPr>
        <p:spPr>
          <a:xfrm>
            <a:off x="684212" y="2048314"/>
            <a:ext cx="4627240" cy="339203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Provides notes about decisions made and topics discussed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Records progress of project tasks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Keeps members accountable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Informs absent members of meeting details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C78A3-831A-05C9-FE04-8CE54E29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52" y="320675"/>
            <a:ext cx="4822354" cy="5877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AEA409-0189-6587-62AB-3A2051D48589}"/>
              </a:ext>
            </a:extLst>
          </p:cNvPr>
          <p:cNvSpPr txBox="1"/>
          <p:nvPr/>
        </p:nvSpPr>
        <p:spPr>
          <a:xfrm>
            <a:off x="5311452" y="6248400"/>
            <a:ext cx="48223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chemeClr val="tx2"/>
                </a:solidFill>
              </a:rPr>
              <a:t>https://www.wildapricot.com/blog/how-to-write-meeting-minutes#meeting-minutes-template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6A36A-434F-4834-8EC1-08FA1ED952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6FC7-19B9-E011-78AD-283105DCDA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Team Documents to Plan for Success</a:t>
            </a:r>
            <a:endParaRPr lang="en-US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9594-922A-29EB-6ECA-87DA839CD7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DC23763-2B82-5C03-D1BB-F070920D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Gantt charts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2F45A9-FE9E-D766-13A0-98C19E674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08"/>
          <a:stretch/>
        </p:blipFill>
        <p:spPr>
          <a:xfrm>
            <a:off x="6253965" y="3245794"/>
            <a:ext cx="4202354" cy="2806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EB232-734D-27D8-264A-323682437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" t="8866" r="1876" b="716"/>
          <a:stretch/>
        </p:blipFill>
        <p:spPr>
          <a:xfrm>
            <a:off x="735012" y="3277149"/>
            <a:ext cx="4202354" cy="2806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CF8B9D-0C91-18B9-7B15-9E507947A947}"/>
              </a:ext>
            </a:extLst>
          </p:cNvPr>
          <p:cNvSpPr txBox="1"/>
          <p:nvPr/>
        </p:nvSpPr>
        <p:spPr>
          <a:xfrm>
            <a:off x="618510" y="6047865"/>
            <a:ext cx="51680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https://www.smartsheet.com/content/gantt-chart-templates-dependencies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498EB-D956-2FFA-97B4-3B01A65C269B}"/>
              </a:ext>
            </a:extLst>
          </p:cNvPr>
          <p:cNvSpPr txBox="1"/>
          <p:nvPr/>
        </p:nvSpPr>
        <p:spPr>
          <a:xfrm>
            <a:off x="6102797" y="6047377"/>
            <a:ext cx="51680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https://www.teamgantt.com/blog/gantt-chart-example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3342-33A3-44E0-3E19-26828B1925DE}"/>
              </a:ext>
            </a:extLst>
          </p:cNvPr>
          <p:cNvSpPr txBox="1"/>
          <p:nvPr/>
        </p:nvSpPr>
        <p:spPr>
          <a:xfrm>
            <a:off x="845194" y="2137798"/>
            <a:ext cx="516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Detailed project work schedules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Long term project plan</a:t>
            </a:r>
          </a:p>
          <a:p>
            <a:r>
              <a:rPr lang="en-CA" sz="2000" b="1" dirty="0">
                <a:solidFill>
                  <a:schemeClr val="tx2"/>
                </a:solidFill>
              </a:rPr>
              <a:t>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80047-4D0F-9851-E9B0-795B73C4CD20}"/>
              </a:ext>
            </a:extLst>
          </p:cNvPr>
          <p:cNvSpPr txBox="1"/>
          <p:nvPr/>
        </p:nvSpPr>
        <p:spPr>
          <a:xfrm>
            <a:off x="6253965" y="2075387"/>
            <a:ext cx="516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Shows task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Helps identify resources needed and possible obstacles</a:t>
            </a:r>
          </a:p>
        </p:txBody>
      </p:sp>
    </p:spTree>
    <p:extLst>
      <p:ext uri="{BB962C8B-B14F-4D97-AF65-F5344CB8AC3E}">
        <p14:creationId xmlns:p14="http://schemas.microsoft.com/office/powerpoint/2010/main" val="11567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Work Logs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C36D4C-5FF4-43BD-0B73-045877C0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402" y="1461692"/>
            <a:ext cx="5232798" cy="441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163AB2-6208-1CBE-84F6-6D38272EC1BD}"/>
              </a:ext>
            </a:extLst>
          </p:cNvPr>
          <p:cNvSpPr txBox="1"/>
          <p:nvPr/>
        </p:nvSpPr>
        <p:spPr>
          <a:xfrm>
            <a:off x="5130402" y="5929543"/>
            <a:ext cx="51680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https://pressbooks.bccampus.ca/technicalwriting/chapter/teampmtools/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3DBC3-439B-8A10-F191-0B201F675A86}"/>
              </a:ext>
            </a:extLst>
          </p:cNvPr>
          <p:cNvSpPr txBox="1"/>
          <p:nvPr/>
        </p:nvSpPr>
        <p:spPr>
          <a:xfrm>
            <a:off x="533121" y="2306320"/>
            <a:ext cx="392299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Communicate task progress and completion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Show spread of workload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Show individual and group productivity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50098"/>
            <a:ext cx="7905657" cy="6108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 planning documents are important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sz="11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sz="11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EC950-A72B-CD3F-18EF-886B09A5CB52}"/>
              </a:ext>
            </a:extLst>
          </p:cNvPr>
          <p:cNvSpPr txBox="1"/>
          <p:nvPr/>
        </p:nvSpPr>
        <p:spPr>
          <a:xfrm>
            <a:off x="684212" y="2305615"/>
            <a:ext cx="345948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Provide clear project goals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Encourage healthy communication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A089E-A470-7F6C-ADDB-C7590EC7B068}"/>
              </a:ext>
            </a:extLst>
          </p:cNvPr>
          <p:cNvSpPr txBox="1"/>
          <p:nvPr/>
        </p:nvSpPr>
        <p:spPr>
          <a:xfrm>
            <a:off x="4143692" y="2305615"/>
            <a:ext cx="345948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Helps prevent conflict among members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Holds team members accountable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D0171B-1426-9EA1-CD6C-5CA0213DDEF3}"/>
              </a:ext>
            </a:extLst>
          </p:cNvPr>
          <p:cNvSpPr txBox="1"/>
          <p:nvPr/>
        </p:nvSpPr>
        <p:spPr>
          <a:xfrm>
            <a:off x="7603172" y="2305615"/>
            <a:ext cx="345948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2"/>
                </a:solidFill>
              </a:rPr>
              <a:t>Will use similar documents in an engineering career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15814C-EAD5-76E4-9FA6-AC2A199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B0A4-16D1-56E3-E48B-CE1551E7A6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90" y="1508529"/>
            <a:ext cx="2308861" cy="279523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2"/>
                </a:solidFill>
              </a:rPr>
              <a:t>Agendas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A5C3-0AA8-8078-E253-4271711092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9A11-7ED5-7C8A-DBD1-1BA3231D6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Team Documents to Plan for Success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EEB92-1454-625D-C049-0E4A5F2D0B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48B8E0-6692-AC88-46FC-BEFAC68A50C5}"/>
              </a:ext>
            </a:extLst>
          </p:cNvPr>
          <p:cNvSpPr txBox="1">
            <a:spLocks/>
          </p:cNvSpPr>
          <p:nvPr/>
        </p:nvSpPr>
        <p:spPr>
          <a:xfrm>
            <a:off x="2050937" y="2783243"/>
            <a:ext cx="2308861" cy="27952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2"/>
                </a:solidFill>
              </a:rPr>
              <a:t>Minutes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4B9DBDF-92BB-A099-4C20-D01B2A4F3D6B}"/>
              </a:ext>
            </a:extLst>
          </p:cNvPr>
          <p:cNvSpPr txBox="1">
            <a:spLocks/>
          </p:cNvSpPr>
          <p:nvPr/>
        </p:nvSpPr>
        <p:spPr>
          <a:xfrm>
            <a:off x="5353683" y="1550655"/>
            <a:ext cx="2874329" cy="27952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2"/>
                </a:solidFill>
              </a:rPr>
              <a:t>Gantt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F47AE78-B32F-BD0A-93FD-7B80FAF19EED}"/>
              </a:ext>
            </a:extLst>
          </p:cNvPr>
          <p:cNvSpPr txBox="1">
            <a:spLocks/>
          </p:cNvSpPr>
          <p:nvPr/>
        </p:nvSpPr>
        <p:spPr>
          <a:xfrm>
            <a:off x="6495028" y="2783243"/>
            <a:ext cx="2674351" cy="27952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4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2"/>
                </a:solidFill>
              </a:rPr>
              <a:t>Work Logs</a:t>
            </a:r>
          </a:p>
        </p:txBody>
      </p:sp>
    </p:spTree>
    <p:extLst>
      <p:ext uri="{BB962C8B-B14F-4D97-AF65-F5344CB8AC3E}">
        <p14:creationId xmlns:p14="http://schemas.microsoft.com/office/powerpoint/2010/main" val="301843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954F-4AC7-9964-22B7-027B6863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47547-F3E8-E450-0CC0-8B30CF4A3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244" y="2088515"/>
            <a:ext cx="10623868" cy="3489960"/>
          </a:xfrm>
        </p:spPr>
        <p:txBody>
          <a:bodyPr anchor="t"/>
          <a:lstStyle/>
          <a:p>
            <a:pPr>
              <a:spcAft>
                <a:spcPts val="200"/>
              </a:spcAft>
            </a:pPr>
            <a:r>
              <a:rPr lang="en-CA" sz="900" dirty="0"/>
              <a:t>[1]	</a:t>
            </a:r>
            <a:r>
              <a:rPr lang="en-US" sz="900" dirty="0">
                <a:cs typeface="Calibri" panose="020F0502020204030204"/>
              </a:rPr>
              <a:t>	S. Last, “Team Project Management Tools and Strategies,” in </a:t>
            </a:r>
            <a:r>
              <a:rPr lang="en-US" sz="900" i="1" dirty="0">
                <a:cs typeface="Calibri" panose="020F0502020204030204"/>
              </a:rPr>
              <a:t>Technical Writing Essentials: Introduction to Professional Communications in the Technical Fields</a:t>
            </a:r>
            <a:r>
              <a:rPr lang="en-US" sz="900" dirty="0">
                <a:cs typeface="Calibri" panose="020F0502020204030204"/>
              </a:rPr>
              <a:t>, 2019. [Online]. Available: 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	</a:t>
            </a:r>
            <a:r>
              <a:rPr lang="en-US" sz="900" dirty="0">
                <a:ea typeface="+mn-lt"/>
                <a:cs typeface="+mn-lt"/>
                <a:hlinkClick r:id="rId2"/>
              </a:rPr>
              <a:t>https://pressbooks.bccampus.ca/technicalwriting/chapter/writingpersuade/</a:t>
            </a:r>
            <a:r>
              <a:rPr lang="en-US" sz="900" dirty="0">
                <a:ea typeface="+mn-lt"/>
                <a:cs typeface="+mn-lt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</a:t>
            </a:r>
            <a:r>
              <a:rPr lang="en-US" sz="900" dirty="0">
                <a:cs typeface="Calibri" panose="020F0502020204030204"/>
              </a:rPr>
              <a:t>Accessed: Feb. 10, 2023. </a:t>
            </a:r>
            <a:r>
              <a:rPr lang="en-US" sz="900" dirty="0">
                <a:ea typeface="+mn-lt"/>
                <a:cs typeface="+mn-lt"/>
              </a:rPr>
              <a:t>]</a:t>
            </a:r>
          </a:p>
          <a:p>
            <a:pPr>
              <a:spcAft>
                <a:spcPts val="200"/>
              </a:spcAft>
            </a:pP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[2] 	“Why Are Agendas So Important?,” </a:t>
            </a:r>
            <a:r>
              <a:rPr lang="en-US" sz="900" i="1" dirty="0">
                <a:ea typeface="+mn-lt"/>
                <a:cs typeface="+mn-lt"/>
              </a:rPr>
              <a:t>Docket </a:t>
            </a:r>
            <a:r>
              <a:rPr lang="en-US" sz="900" dirty="0">
                <a:ea typeface="+mn-lt"/>
                <a:cs typeface="+mn-lt"/>
              </a:rPr>
              <a:t>[Online]. Available: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cs typeface="Calibri" panose="020F0502020204030204"/>
                <a:hlinkClick r:id="rId3"/>
              </a:rPr>
              <a:t>https://www.dockethq.com/resources/why-are-agendas-so-important/#:~:text=Agendas%20are%20a%20crucial%20component,stay%20engaged%20and%20follow%20along</a:t>
            </a:r>
            <a:endParaRPr lang="en-US" sz="900" dirty="0">
              <a:cs typeface="Calibri" panose="020F0502020204030204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 [</a:t>
            </a:r>
            <a:r>
              <a:rPr lang="en-US" sz="900" dirty="0">
                <a:cs typeface="Calibri" panose="020F0502020204030204"/>
              </a:rPr>
              <a:t>Accessed: Feb. 10, 2023. </a:t>
            </a:r>
            <a:r>
              <a:rPr lang="en-US" sz="900" dirty="0">
                <a:ea typeface="+mn-lt"/>
                <a:cs typeface="+mn-lt"/>
              </a:rPr>
              <a:t>]</a:t>
            </a:r>
          </a:p>
          <a:p>
            <a:pPr>
              <a:spcAft>
                <a:spcPts val="200"/>
              </a:spcAft>
            </a:pP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cs typeface="Calibri" panose="020F0502020204030204"/>
              </a:rPr>
              <a:t>[3]	 “The Importance Of Taking Meeting Minutes,” </a:t>
            </a:r>
            <a:r>
              <a:rPr lang="en-US" sz="900" i="1" dirty="0">
                <a:cs typeface="Calibri" panose="020F0502020204030204"/>
              </a:rPr>
              <a:t>Geneva Business News </a:t>
            </a:r>
            <a:r>
              <a:rPr lang="en-US" sz="900" dirty="0">
                <a:cs typeface="Calibri" panose="020F0502020204030204"/>
              </a:rPr>
              <a:t>[Online]. Available: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cs typeface="Calibri" panose="020F0502020204030204"/>
                <a:hlinkClick r:id="rId4"/>
              </a:rPr>
              <a:t>https://www.gbnews.ch/the-importance-of-taking-meeting-minutes/#:~:text=The%20minutes%20say%20who%20will,know%20what%20agreements%20were%20made</a:t>
            </a:r>
            <a:endParaRPr lang="en-US" sz="900" dirty="0">
              <a:cs typeface="Calibri" panose="020F0502020204030204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</a:t>
            </a:r>
            <a:r>
              <a:rPr lang="en-US" sz="900" dirty="0">
                <a:cs typeface="Calibri" panose="020F0502020204030204"/>
              </a:rPr>
              <a:t>Accessed: Feb. 11, 2023. </a:t>
            </a:r>
            <a:r>
              <a:rPr lang="en-US" sz="900" dirty="0">
                <a:ea typeface="+mn-lt"/>
                <a:cs typeface="+mn-lt"/>
              </a:rPr>
              <a:t>]</a:t>
            </a:r>
          </a:p>
          <a:p>
            <a:pPr>
              <a:spcAft>
                <a:spcPts val="200"/>
              </a:spcAft>
            </a:pP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[4]	 “Gantt Charts,” </a:t>
            </a:r>
            <a:r>
              <a:rPr lang="en-US" sz="900" i="1" dirty="0">
                <a:ea typeface="+mn-lt"/>
                <a:cs typeface="+mn-lt"/>
              </a:rPr>
              <a:t>Mind Tools </a:t>
            </a:r>
            <a:r>
              <a:rPr lang="en-US" sz="900" dirty="0">
                <a:ea typeface="+mn-lt"/>
                <a:cs typeface="+mn-lt"/>
              </a:rPr>
              <a:t>[Online]. Available: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  <a:hlinkClick r:id="rId5"/>
              </a:rPr>
              <a:t>https://www.mindtools.com/aktsij3/gantt-charts</a:t>
            </a: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</a:t>
            </a:r>
            <a:r>
              <a:rPr lang="en-US" sz="900" dirty="0">
                <a:cs typeface="Calibri" panose="020F0502020204030204"/>
              </a:rPr>
              <a:t>Accessed: Feb. 11, 2023. </a:t>
            </a:r>
            <a:r>
              <a:rPr lang="en-US" sz="900" dirty="0">
                <a:ea typeface="+mn-lt"/>
                <a:cs typeface="+mn-lt"/>
              </a:rPr>
              <a:t>]</a:t>
            </a:r>
          </a:p>
          <a:p>
            <a:pPr>
              <a:spcAft>
                <a:spcPts val="200"/>
              </a:spcAft>
            </a:pP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[5]  “Time Logs in Workplace,” </a:t>
            </a:r>
            <a:r>
              <a:rPr lang="en-US" sz="900" i="1" dirty="0" err="1">
                <a:ea typeface="+mn-lt"/>
                <a:cs typeface="+mn-lt"/>
              </a:rPr>
              <a:t>Papershift</a:t>
            </a:r>
            <a:r>
              <a:rPr lang="en-US" sz="900" i="1" dirty="0">
                <a:ea typeface="+mn-lt"/>
                <a:cs typeface="+mn-lt"/>
              </a:rPr>
              <a:t> </a:t>
            </a:r>
            <a:r>
              <a:rPr lang="en-US" sz="900" dirty="0">
                <a:ea typeface="+mn-lt"/>
                <a:cs typeface="+mn-lt"/>
              </a:rPr>
              <a:t>[Online]. Available:</a:t>
            </a: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  <a:hlinkClick r:id="rId6"/>
              </a:rPr>
              <a:t>https://www.papershift.com/en/lexicon/time-logs-in-workplace</a:t>
            </a: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r>
              <a:rPr lang="en-US" sz="900" dirty="0">
                <a:ea typeface="+mn-lt"/>
                <a:cs typeface="+mn-lt"/>
              </a:rPr>
              <a:t>[</a:t>
            </a:r>
            <a:r>
              <a:rPr lang="en-US" sz="900" dirty="0">
                <a:cs typeface="Calibri" panose="020F0502020204030204"/>
              </a:rPr>
              <a:t>Accessed: Feb. 11, 2023. </a:t>
            </a:r>
            <a:r>
              <a:rPr lang="en-US" sz="900" dirty="0">
                <a:ea typeface="+mn-lt"/>
                <a:cs typeface="+mn-lt"/>
              </a:rPr>
              <a:t>]</a:t>
            </a:r>
          </a:p>
          <a:p>
            <a:pPr>
              <a:spcAft>
                <a:spcPts val="200"/>
              </a:spcAft>
            </a:pPr>
            <a:endParaRPr lang="en-US" sz="9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endParaRPr lang="en-US" sz="1100" dirty="0">
              <a:ea typeface="+mn-lt"/>
              <a:cs typeface="+mn-lt"/>
            </a:endParaRPr>
          </a:p>
          <a:p>
            <a:pPr>
              <a:spcAft>
                <a:spcPts val="200"/>
              </a:spcAft>
            </a:pPr>
            <a:endParaRPr lang="en-US" sz="1100" dirty="0">
              <a:ea typeface="+mn-lt"/>
              <a:cs typeface="+mn-lt"/>
            </a:endParaRPr>
          </a:p>
          <a:p>
            <a:endParaRPr lang="en-US" sz="1100" dirty="0">
              <a:cs typeface="Calibri" panose="020F0502020204030204"/>
            </a:endParaRPr>
          </a:p>
          <a:p>
            <a:endParaRPr lang="en-CA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2334A78-C1F0-ADA8-7115-2235BEB9693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12, 2023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2250683-F493-6630-376E-42A6B4A03EC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Team Documents to Plan for Success</a:t>
            </a:r>
            <a:endParaRPr lang="en-US" b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4C69EC-D16D-3719-C103-26677B7E8A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3339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s">
      <a:dk1>
        <a:sysClr val="windowText" lastClr="000000"/>
      </a:dk1>
      <a:lt1>
        <a:srgbClr val="FFFFFF"/>
      </a:lt1>
      <a:dk2>
        <a:srgbClr val="C5D9E5"/>
      </a:dk2>
      <a:lt2>
        <a:srgbClr val="546268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521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Team Documents to Plan for success</vt:lpstr>
      <vt:lpstr>Overview</vt:lpstr>
      <vt:lpstr>Agendas</vt:lpstr>
      <vt:lpstr>Minutes</vt:lpstr>
      <vt:lpstr>Gantt charts</vt:lpstr>
      <vt:lpstr>Work Logs</vt:lpstr>
      <vt:lpstr>Why planning documents are important</vt:lpstr>
      <vt:lpstr>Summary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Documents to Plan for success</dc:title>
  <dc:creator>Raya Burch</dc:creator>
  <cp:lastModifiedBy>Raya Burch</cp:lastModifiedBy>
  <cp:revision>1</cp:revision>
  <dcterms:created xsi:type="dcterms:W3CDTF">2023-01-20T22:52:08Z</dcterms:created>
  <dcterms:modified xsi:type="dcterms:W3CDTF">2023-02-12T20:21:54Z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