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0" r:id="rId2"/>
    <p:sldId id="471" r:id="rId3"/>
    <p:sldId id="458" r:id="rId4"/>
    <p:sldId id="463" r:id="rId5"/>
    <p:sldId id="464" r:id="rId6"/>
    <p:sldId id="465" r:id="rId7"/>
    <p:sldId id="467" r:id="rId8"/>
    <p:sldId id="469" r:id="rId9"/>
    <p:sldId id="470" r:id="rId10"/>
    <p:sldId id="411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473200" y="706438"/>
            <a:ext cx="8348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032001"/>
            <a:ext cx="8348133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leniumeasy.com/test/basic-select-dropdown-demo.html" TargetMode="External"/><Relationship Id="rId3" Type="http://schemas.openxmlformats.org/officeDocument/2006/relationships/hyperlink" Target="http://only-testing-blog.blogspot.com/2014/05/login.html" TargetMode="External"/><Relationship Id="rId7" Type="http://schemas.openxmlformats.org/officeDocument/2006/relationships/hyperlink" Target="https://www.seleniumeasy.com/test/bootstrap-dual-list-box-demo.html" TargetMode="External"/><Relationship Id="rId2" Type="http://schemas.openxmlformats.org/officeDocument/2006/relationships/hyperlink" Target="http://only-testing-blog.blogspot.com/2014/09/selec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leniumeasy.com/test/basic-radiobutton-demo.html" TargetMode="External"/><Relationship Id="rId5" Type="http://schemas.openxmlformats.org/officeDocument/2006/relationships/hyperlink" Target="https://www.seleniumeasy.com/test/basic-checkbox-demo.html" TargetMode="External"/><Relationship Id="rId4" Type="http://schemas.openxmlformats.org/officeDocument/2006/relationships/hyperlink" Target="http://only-testing-blog.blogspot.com/2014/06/alert_6.html" TargetMode="External"/><Relationship Id="rId9" Type="http://schemas.openxmlformats.org/officeDocument/2006/relationships/hyperlink" Target="https://www.seleniumeasy.com/test/javascript-alert-box-demo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nly-testing-blog.blogspot.com/2014/09/selectabl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5524-6A8F-4A47-B6D2-0AFC0AF7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7" y="614364"/>
            <a:ext cx="8872538" cy="5762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1800" dirty="0"/>
              <a:t>Assert/verify  </a:t>
            </a:r>
            <a:r>
              <a:rPr lang="en-CA" sz="1800" b="1" dirty="0"/>
              <a:t>title-</a:t>
            </a:r>
            <a:r>
              <a:rPr lang="en-CA" sz="1800" dirty="0"/>
              <a:t> Only Testing: Selectable</a:t>
            </a:r>
          </a:p>
          <a:p>
            <a:pPr marL="0" indent="0">
              <a:buNone/>
            </a:pPr>
            <a:r>
              <a:rPr lang="en-CA" sz="1800" dirty="0">
                <a:hlinkClick r:id="rId2"/>
              </a:rPr>
              <a:t>http://only-testing-blog.blogspot.com/2014/09/selectable.html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CA" sz="1800" dirty="0"/>
              <a:t>Assert </a:t>
            </a:r>
            <a:r>
              <a:rPr lang="en-CA" sz="1800" b="1" dirty="0"/>
              <a:t>value</a:t>
            </a:r>
            <a:r>
              <a:rPr lang="en-CA" sz="1800" dirty="0"/>
              <a:t>-Cancel button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>
                <a:hlinkClick r:id="rId3"/>
              </a:rPr>
              <a:t>http://only-testing-blog.blogspot.com/2014/05/login.html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sz="1800" dirty="0"/>
              <a:t>Assert </a:t>
            </a:r>
            <a:r>
              <a:rPr lang="en-CA" sz="1800" b="1" dirty="0"/>
              <a:t>text</a:t>
            </a:r>
            <a:r>
              <a:rPr lang="en-CA" sz="1800" dirty="0"/>
              <a:t>-’Double Click Me To See Alert’ button</a:t>
            </a:r>
          </a:p>
          <a:p>
            <a:pPr marL="0" indent="0">
              <a:buNone/>
            </a:pPr>
            <a:r>
              <a:rPr lang="en-CA" sz="1800" dirty="0">
                <a:hlinkClick r:id="rId2"/>
              </a:rPr>
              <a:t>http://only-testing-blog.blogspot.com/2014/09/selectable.html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CA" sz="1800" dirty="0"/>
              <a:t>Assert </a:t>
            </a:r>
            <a:r>
              <a:rPr lang="en-CA" sz="1800" b="1" dirty="0"/>
              <a:t>element present </a:t>
            </a:r>
            <a:r>
              <a:rPr lang="en-CA" sz="1800" dirty="0"/>
              <a:t>-</a:t>
            </a:r>
            <a:r>
              <a:rPr lang="en-CA" sz="1800" dirty="0" err="1"/>
              <a:t>fname</a:t>
            </a:r>
            <a:r>
              <a:rPr lang="en-CA" sz="1800" dirty="0"/>
              <a:t>, </a:t>
            </a:r>
            <a:r>
              <a:rPr lang="en-CA" sz="1800" dirty="0" err="1"/>
              <a:t>lname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Assert </a:t>
            </a:r>
            <a:r>
              <a:rPr lang="en-CA" sz="1800" b="1" dirty="0"/>
              <a:t>element not present </a:t>
            </a:r>
            <a:r>
              <a:rPr lang="en-CA" sz="1800" dirty="0"/>
              <a:t>-</a:t>
            </a:r>
            <a:r>
              <a:rPr lang="en-CA" sz="1800" dirty="0" err="1"/>
              <a:t>qname</a:t>
            </a:r>
            <a:endParaRPr lang="en-CA" sz="1800" dirty="0"/>
          </a:p>
          <a:p>
            <a:pPr marL="0" indent="0">
              <a:buNone/>
            </a:pPr>
            <a:r>
              <a:rPr lang="en-CA" sz="1800" dirty="0">
                <a:hlinkClick r:id="rId4"/>
              </a:rPr>
              <a:t>http://only-testing-blog.blogspot.com/2014/06/alert_6.html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CA" sz="1800" dirty="0"/>
              <a:t>Assert whether a single </a:t>
            </a:r>
            <a:r>
              <a:rPr lang="en-CA" sz="1800" b="1" dirty="0"/>
              <a:t>check box </a:t>
            </a:r>
            <a:r>
              <a:rPr lang="en-CA" sz="1800" dirty="0"/>
              <a:t>is clicked or not </a:t>
            </a:r>
            <a:r>
              <a:rPr lang="en-CA" sz="1800" dirty="0">
                <a:hlinkClick r:id="rId5"/>
              </a:rPr>
              <a:t>https://www.seleniumeasy.com/test/basic-checkbox-demo.html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CA" sz="1800" dirty="0"/>
              <a:t>Assert </a:t>
            </a:r>
            <a:r>
              <a:rPr lang="en-CA" sz="1800" b="1" dirty="0"/>
              <a:t>editable-</a:t>
            </a:r>
            <a:r>
              <a:rPr lang="en-CA" sz="1800" dirty="0"/>
              <a:t> </a:t>
            </a:r>
            <a:r>
              <a:rPr lang="en-CA" sz="1800" dirty="0" err="1"/>
              <a:t>firstname</a:t>
            </a:r>
            <a:r>
              <a:rPr lang="en-CA" sz="1800" dirty="0"/>
              <a:t> textbox</a:t>
            </a:r>
          </a:p>
          <a:p>
            <a:pPr marL="0" indent="0">
              <a:buNone/>
            </a:pPr>
            <a:r>
              <a:rPr lang="en-CA" sz="1800" dirty="0">
                <a:hlinkClick r:id="rId4"/>
              </a:rPr>
              <a:t>http://only-testing-blog.blogspot.com/2014/06/alert_6.html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CA" sz="1800" b="1" dirty="0"/>
              <a:t>Radio buttons- </a:t>
            </a:r>
            <a:r>
              <a:rPr lang="en-CA" sz="1800" dirty="0"/>
              <a:t>select radio button ‘Female’ and assert whether it was selected or not</a:t>
            </a:r>
          </a:p>
          <a:p>
            <a:pPr marL="0" indent="0">
              <a:buNone/>
            </a:pPr>
            <a:r>
              <a:rPr lang="en-CA" sz="1800" dirty="0">
                <a:hlinkClick r:id="rId6"/>
              </a:rPr>
              <a:t>https://www.seleniumeasy.com/test/basic-radiobutton-demo.html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CA" sz="1800" b="1" dirty="0"/>
              <a:t>Assert text </a:t>
            </a:r>
            <a:r>
              <a:rPr lang="en-CA" sz="1800" dirty="0"/>
              <a:t>- click ‘bootstrap-</a:t>
            </a:r>
            <a:r>
              <a:rPr lang="en-CA" sz="1800" dirty="0" err="1"/>
              <a:t>duallist</a:t>
            </a:r>
            <a:r>
              <a:rPr lang="en-CA" sz="1800" dirty="0"/>
              <a:t>’ and assert its text</a:t>
            </a:r>
          </a:p>
          <a:p>
            <a:pPr marL="0" indent="0">
              <a:buNone/>
            </a:pPr>
            <a:r>
              <a:rPr lang="en-CA" sz="1800" dirty="0">
                <a:hlinkClick r:id="rId7"/>
              </a:rPr>
              <a:t>https://www.seleniumeasy.com/test/bootstrap-dual-list-box-demo.html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CA" sz="1800" b="1" dirty="0"/>
              <a:t>Select</a:t>
            </a:r>
            <a:r>
              <a:rPr lang="en-CA" sz="1800" dirty="0"/>
              <a:t> Friday from drop down list and assert it.</a:t>
            </a:r>
          </a:p>
          <a:p>
            <a:pPr marL="0" indent="0">
              <a:buNone/>
            </a:pPr>
            <a:r>
              <a:rPr lang="en-CA" sz="1800" dirty="0">
                <a:hlinkClick r:id="rId8"/>
              </a:rPr>
              <a:t>https://www.seleniumeasy.com/test/basic-select-dropdown-demo.html</a:t>
            </a:r>
            <a:r>
              <a:rPr lang="en-CA" sz="1800" dirty="0"/>
              <a:t> 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CA" sz="1800" b="1" dirty="0"/>
              <a:t>Assert alert, confirmation and prompt</a:t>
            </a:r>
            <a:r>
              <a:rPr lang="en-CA" sz="1800" dirty="0"/>
              <a:t>.</a:t>
            </a:r>
          </a:p>
          <a:p>
            <a:pPr marL="0" indent="0">
              <a:buNone/>
            </a:pPr>
            <a:r>
              <a:rPr lang="en-CA" sz="1800" dirty="0">
                <a:hlinkClick r:id="rId9"/>
              </a:rPr>
              <a:t>https://www.seleniumeasy.com/test/javascript-alert-box-demo.html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3"/>
            </a:pPr>
            <a:endParaRPr lang="en-CA" sz="1800" dirty="0"/>
          </a:p>
          <a:p>
            <a:pPr marL="457200" indent="-457200">
              <a:buFont typeface="+mj-lt"/>
              <a:buAutoNum type="arabicPeriod" startAt="3"/>
            </a:pPr>
            <a:endParaRPr lang="en-CA" sz="1800" dirty="0"/>
          </a:p>
          <a:p>
            <a:pPr marL="457200" indent="-457200">
              <a:buFont typeface="+mj-lt"/>
              <a:buAutoNum type="arabicPeriod" startAt="3"/>
            </a:pPr>
            <a:endParaRPr lang="en-CA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FFB4B-EB71-4ED5-A173-0EBD1AF7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1"/>
            <a:ext cx="6261100" cy="614363"/>
          </a:xfrm>
        </p:spPr>
        <p:txBody>
          <a:bodyPr>
            <a:normAutofit fontScale="90000"/>
          </a:bodyPr>
          <a:lstStyle/>
          <a:p>
            <a:r>
              <a:rPr lang="en-CA" dirty="0"/>
              <a:t>Selenium </a:t>
            </a:r>
            <a:r>
              <a:rPr lang="en-CA"/>
              <a:t>IDE tests-Ram </a:t>
            </a:r>
            <a:r>
              <a:rPr lang="en-CA" dirty="0"/>
              <a:t>your brains!!!!!</a:t>
            </a:r>
          </a:p>
        </p:txBody>
      </p:sp>
    </p:spTree>
    <p:extLst>
      <p:ext uri="{BB962C8B-B14F-4D97-AF65-F5344CB8AC3E}">
        <p14:creationId xmlns:p14="http://schemas.microsoft.com/office/powerpoint/2010/main" val="273251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03B6C-E52E-4E48-B127-7B8A1B69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644" y="1082131"/>
            <a:ext cx="9022712" cy="5259153"/>
          </a:xfrm>
        </p:spPr>
        <p:txBody>
          <a:bodyPr>
            <a:normAutofit fontScale="92500"/>
          </a:bodyPr>
          <a:lstStyle/>
          <a:p>
            <a:r>
              <a:rPr lang="en-CA" dirty="0"/>
              <a:t>Assert/verify </a:t>
            </a:r>
            <a:r>
              <a:rPr lang="en-CA" b="1" dirty="0"/>
              <a:t>not text</a:t>
            </a:r>
            <a:r>
              <a:rPr lang="en-CA" dirty="0"/>
              <a:t>:</a:t>
            </a:r>
            <a:r>
              <a:rPr lang="en-US" dirty="0"/>
              <a:t>Confirm that the text of an element does not contain the provided value.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value:</a:t>
            </a:r>
            <a:r>
              <a:rPr lang="en-US" dirty="0"/>
              <a:t>Confirm the (whitespace-trimmed) value of an input field (or anything else with a value parameter). For checkbox/radio elements, the value will be "on" or "off" depending on whether the element is checked or not. </a:t>
            </a:r>
            <a:endParaRPr lang="en-CA" b="1" dirty="0"/>
          </a:p>
          <a:p>
            <a:r>
              <a:rPr lang="en-CA" dirty="0"/>
              <a:t>Assert/verify </a:t>
            </a:r>
            <a:r>
              <a:rPr lang="en-CA" b="1" dirty="0"/>
              <a:t>selected value</a:t>
            </a:r>
            <a:r>
              <a:rPr lang="en-CA" dirty="0"/>
              <a:t>:</a:t>
            </a:r>
            <a:r>
              <a:rPr lang="en-US" dirty="0"/>
              <a:t>Confirm that the value attribute of the selected option in a dropdown element contains the provided value. 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not selected value</a:t>
            </a:r>
            <a:r>
              <a:rPr lang="en-CA" dirty="0"/>
              <a:t>:</a:t>
            </a:r>
            <a:r>
              <a:rPr lang="en-US" dirty="0"/>
              <a:t>Confirm that the value attribute of the selected option in a dropdown element does not contain the provided value. 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selected label:</a:t>
            </a:r>
            <a:r>
              <a:rPr lang="en-US" dirty="0"/>
              <a:t>Confirm that the label of the selected option in a dropdown element contains the provided value.</a:t>
            </a:r>
            <a:endParaRPr lang="en-CA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FBB74-2484-41DC-802B-00E5EF69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44" y="132909"/>
            <a:ext cx="6261100" cy="835598"/>
          </a:xfrm>
        </p:spPr>
        <p:txBody>
          <a:bodyPr/>
          <a:lstStyle/>
          <a:p>
            <a:r>
              <a:rPr lang="en-CA" dirty="0"/>
              <a:t>Other commands to check</a:t>
            </a:r>
          </a:p>
        </p:txBody>
      </p:sp>
    </p:spTree>
    <p:extLst>
      <p:ext uri="{BB962C8B-B14F-4D97-AF65-F5344CB8AC3E}">
        <p14:creationId xmlns:p14="http://schemas.microsoft.com/office/powerpoint/2010/main" val="42655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587E7-0D96-4C24-A30F-470E5239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909" y="205606"/>
            <a:ext cx="8905931" cy="616273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Assert/verify </a:t>
            </a:r>
            <a:r>
              <a:rPr lang="en-CA" b="1" dirty="0"/>
              <a:t>checked</a:t>
            </a:r>
            <a:r>
              <a:rPr lang="en-CA" dirty="0"/>
              <a:t>: </a:t>
            </a:r>
            <a:r>
              <a:rPr lang="en-US" dirty="0"/>
              <a:t>Confirm that the target element has been checked.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not checked:</a:t>
            </a:r>
            <a:r>
              <a:rPr lang="en-US" dirty="0"/>
              <a:t>Confirms that the target element has not been checked.</a:t>
            </a:r>
            <a:endParaRPr lang="en-CA" b="1" dirty="0"/>
          </a:p>
          <a:p>
            <a:r>
              <a:rPr lang="en-CA" dirty="0"/>
              <a:t>Assert/verify </a:t>
            </a:r>
            <a:r>
              <a:rPr lang="en-CA" b="1" dirty="0"/>
              <a:t>editable:</a:t>
            </a:r>
            <a:r>
              <a:rPr lang="en-US" dirty="0"/>
              <a:t>Confirm that the target element is editable. </a:t>
            </a:r>
            <a:endParaRPr lang="en-CA" b="1" dirty="0"/>
          </a:p>
          <a:p>
            <a:r>
              <a:rPr lang="en-CA" dirty="0"/>
              <a:t>Assert/verify </a:t>
            </a:r>
            <a:r>
              <a:rPr lang="en-CA" b="1" dirty="0"/>
              <a:t>not editable:</a:t>
            </a:r>
            <a:r>
              <a:rPr lang="en-US" dirty="0"/>
              <a:t>Confirm that the target element is not editable. </a:t>
            </a:r>
            <a:endParaRPr lang="en-CA" b="1" dirty="0"/>
          </a:p>
          <a:p>
            <a:r>
              <a:rPr lang="en-CA" b="1" dirty="0"/>
              <a:t>Assert element present:</a:t>
            </a:r>
            <a:r>
              <a:rPr lang="en-US" dirty="0"/>
              <a:t>Confirms that the target element is present somewhere on the page. </a:t>
            </a:r>
            <a:endParaRPr lang="en-CA" b="1" dirty="0"/>
          </a:p>
          <a:p>
            <a:r>
              <a:rPr lang="en-CA" b="1" dirty="0"/>
              <a:t>Assert element not present:</a:t>
            </a:r>
            <a:r>
              <a:rPr lang="en-US" dirty="0"/>
              <a:t>Confirms that the target element is not present anywhere on the page.</a:t>
            </a:r>
            <a:endParaRPr lang="en-CA" b="1" dirty="0"/>
          </a:p>
          <a:p>
            <a:r>
              <a:rPr lang="en-CA" b="1" dirty="0"/>
              <a:t>Assert alert:</a:t>
            </a:r>
            <a:r>
              <a:rPr lang="en-US" dirty="0"/>
              <a:t>Confirm that an alert has been rendered with the provided text.</a:t>
            </a:r>
            <a:endParaRPr lang="en-CA" b="1" dirty="0"/>
          </a:p>
          <a:p>
            <a:r>
              <a:rPr lang="en-CA" b="1" dirty="0"/>
              <a:t>Assert/verify confirmation:</a:t>
            </a:r>
            <a:r>
              <a:rPr lang="en-US" dirty="0"/>
              <a:t>Confirms that a confirmation has been rendered. 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71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75DF9-21C0-66D4-6786-675BCE63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http://automationpractice.com/index.php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E6818-AC51-2B05-F820-430C5DC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44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9A6F31-8FF8-4766-80C0-A38824B7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42DD4-B458-4F74-AE17-1EE357C8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062" y="256209"/>
            <a:ext cx="6261100" cy="1143000"/>
          </a:xfrm>
        </p:spPr>
        <p:txBody>
          <a:bodyPr/>
          <a:lstStyle/>
          <a:p>
            <a:r>
              <a:rPr lang="en-CA" dirty="0"/>
              <a:t>3. Assert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C694A-8723-4DF4-9E49-F51AB61E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7764"/>
            <a:ext cx="9144000" cy="5419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EBBB5-9A63-4088-9AB6-C3CFE9B86D92}"/>
              </a:ext>
            </a:extLst>
          </p:cNvPr>
          <p:cNvCxnSpPr>
            <a:cxnSpLocks/>
          </p:cNvCxnSpPr>
          <p:nvPr/>
        </p:nvCxnSpPr>
        <p:spPr>
          <a:xfrm>
            <a:off x="4586288" y="2871788"/>
            <a:ext cx="42862" cy="3339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4EE1E-040F-4931-A6C6-AE01F5635196}"/>
              </a:ext>
            </a:extLst>
          </p:cNvPr>
          <p:cNvCxnSpPr/>
          <p:nvPr/>
        </p:nvCxnSpPr>
        <p:spPr>
          <a:xfrm flipV="1">
            <a:off x="4629150" y="2190750"/>
            <a:ext cx="253365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01B8DE-4417-4D98-8EDF-035EB6E60D8D}"/>
              </a:ext>
            </a:extLst>
          </p:cNvPr>
          <p:cNvSpPr txBox="1"/>
          <p:nvPr/>
        </p:nvSpPr>
        <p:spPr>
          <a:xfrm>
            <a:off x="3767138" y="378821"/>
            <a:ext cx="678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prstClr val="black"/>
                </a:solidFill>
                <a:latin typeface="Arial"/>
                <a:hlinkClick r:id="rId3"/>
              </a:rPr>
              <a:t>http://only-testing-blog.blogspot.com/2014/09/selectable.html</a:t>
            </a:r>
            <a:r>
              <a:rPr lang="en-CA" dirty="0">
                <a:solidFill>
                  <a:prstClr val="black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21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6E0AEE-AA1E-4458-9DE2-13F42FDE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Assert checked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C7876-CD55-4642-8311-2494781C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10689"/>
            <a:ext cx="9144000" cy="2732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12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E6030-FE06-4874-9858-D3C0DBF7F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651" y="96838"/>
            <a:ext cx="3811799" cy="3781426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F15EA0-BE99-48B0-9649-3F36000C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75" y="96838"/>
            <a:ext cx="6261100" cy="1143000"/>
          </a:xfrm>
        </p:spPr>
        <p:txBody>
          <a:bodyPr/>
          <a:lstStyle/>
          <a:p>
            <a:r>
              <a:rPr lang="en-CA" dirty="0"/>
              <a:t>6. Assert editable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503E0-83C5-4C86-A9F1-54BAD45F1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3"/>
          <a:stretch/>
        </p:blipFill>
        <p:spPr>
          <a:xfrm>
            <a:off x="1776413" y="3878264"/>
            <a:ext cx="8656552" cy="23225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125EE4-4300-4499-937B-8FAAA5374E69}"/>
              </a:ext>
            </a:extLst>
          </p:cNvPr>
          <p:cNvCxnSpPr/>
          <p:nvPr/>
        </p:nvCxnSpPr>
        <p:spPr>
          <a:xfrm flipH="1">
            <a:off x="7467600" y="2909889"/>
            <a:ext cx="876300" cy="2352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7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60E51-A5B0-475A-B0FB-B7A228F0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8" y="3773224"/>
            <a:ext cx="9016981" cy="2551377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7F9A54-FB10-4669-AB7A-68E3D70B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438" y="64821"/>
            <a:ext cx="6261100" cy="1143000"/>
          </a:xfrm>
        </p:spPr>
        <p:txBody>
          <a:bodyPr/>
          <a:lstStyle/>
          <a:p>
            <a:r>
              <a:rPr lang="en-CA" dirty="0"/>
              <a:t>7. Radio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14B4E-0DCC-4F69-A6D8-3E92C083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9" y="904875"/>
            <a:ext cx="3933825" cy="2669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269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766DB-4AF2-4C58-8832-C56FD47A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1" y="4307926"/>
            <a:ext cx="8588451" cy="2550074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B28A35-C725-4A3E-8214-33E5C3CF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6512"/>
            <a:ext cx="6261100" cy="1143000"/>
          </a:xfrm>
        </p:spPr>
        <p:txBody>
          <a:bodyPr/>
          <a:lstStyle/>
          <a:p>
            <a:r>
              <a:rPr lang="en-CA" dirty="0"/>
              <a:t>8. Assert text in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0080E-24BA-492D-83B6-AF1B73ED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785812"/>
            <a:ext cx="7043276" cy="3328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0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3FBA1-2532-4053-85FB-26AFCE4FB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603681"/>
            <a:ext cx="9115488" cy="2387544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D8F8A-9C2A-4C19-B9F3-1BA255AB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8738"/>
            <a:ext cx="6261100" cy="1143000"/>
          </a:xfrm>
        </p:spPr>
        <p:txBody>
          <a:bodyPr/>
          <a:lstStyle/>
          <a:p>
            <a:r>
              <a:rPr lang="en-CA" dirty="0"/>
              <a:t>9. Assert selected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D34C8-BF41-421B-A8CA-ED486E33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8"/>
          <a:stretch/>
        </p:blipFill>
        <p:spPr>
          <a:xfrm>
            <a:off x="1619250" y="1111192"/>
            <a:ext cx="9144000" cy="2317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6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DAC1D-A6F7-44B2-AE5E-C59C28FD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4454200"/>
            <a:ext cx="8825642" cy="1965651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34136BC-B03E-4FA9-80D6-E9B95694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2550"/>
            <a:ext cx="6261100" cy="1143000"/>
          </a:xfrm>
        </p:spPr>
        <p:txBody>
          <a:bodyPr/>
          <a:lstStyle/>
          <a:p>
            <a:r>
              <a:rPr lang="en-CA" dirty="0"/>
              <a:t>10. Assert alert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AEF6B-EB9F-4C29-9C63-29C61B76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6" y="904876"/>
            <a:ext cx="5319713" cy="33028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FFF76-7EB3-4A2F-9078-8E9B0C578BDD}"/>
              </a:ext>
            </a:extLst>
          </p:cNvPr>
          <p:cNvCxnSpPr/>
          <p:nvPr/>
        </p:nvCxnSpPr>
        <p:spPr>
          <a:xfrm>
            <a:off x="2357438" y="2276475"/>
            <a:ext cx="2171700" cy="66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06464"/>
      </p:ext>
    </p:extLst>
  </p:cSld>
  <p:clrMapOvr>
    <a:masterClrMapping/>
  </p:clrMapOvr>
</p:sld>
</file>

<file path=ppt/theme/theme1.xml><?xml version="1.0" encoding="utf-8"?>
<a:theme xmlns:a="http://schemas.openxmlformats.org/drawingml/2006/main" name="UVic Edge content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555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UVic Edge content 6</vt:lpstr>
      <vt:lpstr>Selenium IDE tests-Ram your brains!!!!!</vt:lpstr>
      <vt:lpstr>PowerPoint Presentation</vt:lpstr>
      <vt:lpstr>3. Assert text</vt:lpstr>
      <vt:lpstr>5. Assert checked</vt:lpstr>
      <vt:lpstr>6. Assert editable</vt:lpstr>
      <vt:lpstr>7. Radio button</vt:lpstr>
      <vt:lpstr>8. Assert text in a list</vt:lpstr>
      <vt:lpstr>9. Assert selected value</vt:lpstr>
      <vt:lpstr>10. Assert alert</vt:lpstr>
      <vt:lpstr>Other commands to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IDE tests-Ram your brains!!!!!</dc:title>
  <dc:creator>navneet popli</dc:creator>
  <cp:lastModifiedBy>navneet popli</cp:lastModifiedBy>
  <cp:revision>3</cp:revision>
  <dcterms:created xsi:type="dcterms:W3CDTF">2021-06-16T14:57:30Z</dcterms:created>
  <dcterms:modified xsi:type="dcterms:W3CDTF">2022-06-28T16:26:10Z</dcterms:modified>
</cp:coreProperties>
</file>