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4" r:id="rId4"/>
    <p:sldId id="285" r:id="rId5"/>
    <p:sldId id="288" r:id="rId6"/>
    <p:sldId id="289" r:id="rId7"/>
    <p:sldId id="290" r:id="rId8"/>
    <p:sldId id="291" r:id="rId9"/>
    <p:sldId id="292" r:id="rId10"/>
    <p:sldId id="274" r:id="rId11"/>
    <p:sldId id="293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7956-88BF-13DA-E3D0-218FF77D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571F2-0AE4-2F4F-697D-5C4DA0B0F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D364-6A19-62E8-288C-A28A4C85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959E-1726-D1CD-B98A-87737AE9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69D5-F85C-54A7-BB82-ED6BFBD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41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C85B-DCE9-77D7-2610-C9CCC65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98C46-A5B9-2A4C-1A95-3208032D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85C5-39E2-A6C7-BCD4-33243236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0738-CD1A-F375-EF4C-9320BDA4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A99A-2CCD-EE40-687E-0A1A5BFF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92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5530A-C35F-88A3-C597-AE7E60421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BF243-8AAC-CF2A-C027-9DB8BD90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A3FD-A42C-B173-332E-52DE428A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774E-B402-FB01-1148-85D8D358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EE09-4562-BFAC-406D-3ACAE9B6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75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BFCD-2E84-F1A3-B5C6-EA98FBDE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7912-2406-F19F-0EC7-BC42FFCD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3A07-74A5-BC02-CFEA-72B54371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2A66-C868-58CD-35FC-CE50B40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9AE3-E6E4-F78A-1AFE-209553B2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68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E89-FAB0-2BA2-1E98-F65A1800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6BD1-77EC-A36D-1011-C48DAB90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C588-4B0F-C088-CF90-9EFA752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DE0A-614A-797F-4EDA-033B2354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B8B0-0537-3669-2EDE-A37CDB08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09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0FF3-E2F4-2F5A-FCC7-77710D97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F1E5-AE65-B4A1-4942-CEC5E272B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7C86-4EEA-B58B-0314-44E879DE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EFD3-2494-58C4-403E-F0E66D9A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5A95D-8B7F-C43A-5AD2-77BC9CE5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9D1DB-99D2-833C-D758-AECA02E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50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F000-1C8C-7597-2655-A1FDEEAA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2E2F-B2AC-2F5F-E3B2-5C5CBB8E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0D36F-B1B0-11B4-7973-EA6C727C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C70C6-B940-4973-D8BD-7E651247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0719F-796F-8829-7BED-CE7F9132F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353A5-9FC3-9D10-45DA-8388F69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5E168-439D-FFE4-BA7E-DE298604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E0A4E-67B5-9F88-6595-FE10BD34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2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A554-9022-1993-00ED-70DEF9F4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322BD-7562-1A7A-757D-C36E91D7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5AA46-3A8F-D0CD-DA56-2E30C7B2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B50B-5AD1-31F2-1123-7D1E89C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422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F5131-0C0A-02D4-83E1-EC798B92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1AAEC-E302-D785-805E-74544718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469BE-AE1B-CC5E-ACE7-94F27747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56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BFE6-E1B0-0589-549F-F8DA5B6A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8692-7752-4F35-BFD7-53A99847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6B36-E2C3-E2C2-4EB4-8CBC9272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0529E-A162-9DBD-7A8F-A29E3214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2656-AD88-0A47-164B-4BA2BE76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DB7E-8A83-E88B-072E-A95FC81A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77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683D-E8DE-AE78-7A0E-69EE43B7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E3A32-5D38-F811-CA4F-483EEF8EC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BBB2D-A8A3-6E7F-30F5-F306B180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BB1B-0EC2-8332-7798-4A416A4C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4B3FF-8249-0150-2A79-3D401C4E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441C2-8388-C230-575A-C0CC5DA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2105-5345-735A-D37C-FB9A8A35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DBDE-E67B-FBA8-8670-6D372F50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C875-4808-0D07-CFA7-EF55FCD0F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144E-1E6E-4DB1-B491-83A06968FF8D}" type="datetimeFigureOut">
              <a:rPr lang="en-PK" smtClean="0"/>
              <a:t>23/05/2024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2B10-CE1F-90D4-F71B-93CF63394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663E-2297-A5D6-A663-90CDB523C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45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94EC-9D02-B3FC-1113-4F20CCE3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ECE-260</a:t>
            </a:r>
            <a:endParaRPr lang="en-PK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77BA2-51DA-AFCE-1181-E4D0AE38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02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7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81AFC3-5637-0E33-3D9E-CBA2ACAF9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Tutorial 02</a:t>
            </a:r>
            <a:endParaRPr lang="en-P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3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relevant topics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5806F7-F2A7-7627-1C82-3BB25729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424" y="1070527"/>
            <a:ext cx="79629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relevant topics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BD01A9-B6F8-02D9-0C37-560F5FC7D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58" y="1070696"/>
            <a:ext cx="79533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2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relevant topics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D8773C-6A26-F6A1-83A0-48615ABD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78" y="1149062"/>
            <a:ext cx="797242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relevant topics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41EC3B-0310-6EA8-9DAC-8C2C011F3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14" y="1080221"/>
            <a:ext cx="80105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relevant topics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3178A2-C01E-8031-8795-8CB443D48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44" y="1195821"/>
            <a:ext cx="79914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0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relevant topics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B1EE49-68DC-9FAA-1B6F-FE857FE7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166" y="1177203"/>
            <a:ext cx="79438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6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relevant topics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CE24E0-E54A-7365-8E1A-A85D1E7C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56" y="1116589"/>
            <a:ext cx="8110971" cy="60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01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dependent and independent transformations for y given that:</a:t>
            </a:r>
          </a:p>
          <a:p>
            <a:pPr marL="457200" indent="-457200" algn="just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shifting precedes time scaling</a:t>
            </a:r>
          </a:p>
          <a:p>
            <a:pPr marL="457200" indent="-457200" algn="just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scaling precedes amplitude shifting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962658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535A9-2CAD-5C6F-BFA3-BE5AF9CFE5B4}"/>
                  </a:ext>
                </a:extLst>
              </p:cNvPr>
              <p:cNvSpPr txBox="1"/>
              <p:nvPr/>
            </p:nvSpPr>
            <p:spPr>
              <a:xfrm>
                <a:off x="6802479" y="1604137"/>
                <a:ext cx="299147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K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K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K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535A9-2CAD-5C6F-BFA3-BE5AF9CF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479" y="1604137"/>
                <a:ext cx="2991473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70B856-476A-6495-C654-A22ADAFED13D}"/>
                  </a:ext>
                </a:extLst>
              </p:cNvPr>
              <p:cNvSpPr txBox="1"/>
              <p:nvPr/>
            </p:nvSpPr>
            <p:spPr>
              <a:xfrm>
                <a:off x="6834109" y="2711606"/>
                <a:ext cx="292821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K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PK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P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K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PK" i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70B856-476A-6495-C654-A22ADAFE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09" y="2711606"/>
                <a:ext cx="2928212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23D309-DE35-25A3-8E94-F2E1209E7F95}"/>
                  </a:ext>
                </a:extLst>
              </p:cNvPr>
              <p:cNvSpPr txBox="1"/>
              <p:nvPr/>
            </p:nvSpPr>
            <p:spPr>
              <a:xfrm>
                <a:off x="6954939" y="3653777"/>
                <a:ext cx="2686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K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K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0">
                              <a:latin typeface="Cambria Math" panose="02040503050406030204" pitchFamily="18" charset="0"/>
                            </a:rPr>
                            <m:t>7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23D309-DE35-25A3-8E94-F2E1209E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939" y="3653777"/>
                <a:ext cx="268655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02(a)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x(t) and y(t) be periodic signals with fundamental periods 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  <a:p>
            <a:pPr marL="457200" indent="-457200" algn="just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what conditions is the sum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periodic.</a:t>
            </a:r>
          </a:p>
          <a:p>
            <a:pPr marL="457200" indent="-457200" algn="just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fundamental period of this signal if it is periodic?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311642" y="1007711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FD519-1243-DF03-7DAD-FF86FB933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7" y="1698348"/>
            <a:ext cx="6584099" cy="682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1E835-77D6-ECC3-5F2C-8F101CE9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91" y="2680059"/>
            <a:ext cx="6468995" cy="338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8E986-DA53-44DD-406F-B508E41C5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39" y="3481129"/>
            <a:ext cx="6526547" cy="5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7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02(b)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signals,</a:t>
            </a: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x(t)y(t)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periodic and write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linear combination of harmonically related complex exponentials.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962658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B25A5-434F-0232-E5A0-36105984780D}"/>
                  </a:ext>
                </a:extLst>
              </p:cNvPr>
              <p:cNvSpPr txBox="1"/>
              <p:nvPr/>
            </p:nvSpPr>
            <p:spPr>
              <a:xfrm>
                <a:off x="473304" y="2477134"/>
                <a:ext cx="377039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K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PK" i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PK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P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PK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PK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P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PK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P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PK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AB25A5-434F-0232-E5A0-361059847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4" y="2477134"/>
                <a:ext cx="3770395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62B72-9809-DE25-AFFE-E5E5A8301430}"/>
                  </a:ext>
                </a:extLst>
              </p:cNvPr>
              <p:cNvSpPr txBox="1"/>
              <p:nvPr/>
            </p:nvSpPr>
            <p:spPr>
              <a:xfrm>
                <a:off x="1402377" y="3487787"/>
                <a:ext cx="1925674" cy="38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PK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PK" i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PK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862B72-9809-DE25-AFFE-E5E5A830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77" y="3487787"/>
                <a:ext cx="1925674" cy="380292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4FC8AF8-A5B2-77D6-7515-CAA9C7AF8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6" y="1529177"/>
            <a:ext cx="6374283" cy="3321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5BA021-073E-F08A-21D0-1578DEC77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02" y="2088041"/>
            <a:ext cx="5210024" cy="651253"/>
          </a:xfrm>
          <a:prstGeom prst="rect">
            <a:avLst/>
          </a:prstGeom>
        </p:spPr>
      </p:pic>
      <p:pic>
        <p:nvPicPr>
          <p:cNvPr id="19" name="Picture 18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AD39C83F-CD91-8818-513A-162EEF4FB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2" y="2834476"/>
            <a:ext cx="2167252" cy="640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177CE3-3401-B93B-2E1D-4D5CB0F938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6" y="3617920"/>
            <a:ext cx="3541886" cy="397327"/>
          </a:xfrm>
          <a:prstGeom prst="rect">
            <a:avLst/>
          </a:prstGeom>
        </p:spPr>
      </p:pic>
      <p:pic>
        <p:nvPicPr>
          <p:cNvPr id="24" name="Picture 23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F87D309B-D321-C226-BE49-210312A4C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02" y="4035249"/>
            <a:ext cx="5558700" cy="11462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74C98A-A54A-35BA-2AFA-13209D663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86" y="5328823"/>
            <a:ext cx="6374283" cy="5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 (a) 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962658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3B6FF49-B12D-4588-5242-94A640C5D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"/>
          <a:stretch/>
        </p:blipFill>
        <p:spPr>
          <a:xfrm>
            <a:off x="441752" y="2068544"/>
            <a:ext cx="10942535" cy="28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03(b)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function f(x) = x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even on [-L,L].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1007711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A9BE9-0B7F-AE04-5D89-B289EC051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55" y="1539101"/>
            <a:ext cx="3188517" cy="453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9962DF-42A0-68AA-0894-B3DD77AD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27" y="2148004"/>
            <a:ext cx="3506545" cy="540535"/>
          </a:xfrm>
          <a:prstGeom prst="rect">
            <a:avLst/>
          </a:prstGeom>
        </p:spPr>
      </p:pic>
      <p:pic>
        <p:nvPicPr>
          <p:cNvPr id="20" name="Picture 19" descr="A graph of function and function&#10;&#10;Description automatically generated">
            <a:extLst>
              <a:ext uri="{FF2B5EF4-FFF2-40B4-BE49-F238E27FC236}">
                <a16:creationId xmlns:a16="http://schemas.microsoft.com/office/drawing/2014/main" id="{75A51E7A-9024-9A2F-9EA0-461B399FA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27" y="2843903"/>
            <a:ext cx="3506546" cy="22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03(c)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the function f(x) = x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odd on [-L,L].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1007711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7A67E5-461D-46DF-ACA4-998372CA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10" y="2250009"/>
            <a:ext cx="3335977" cy="403641"/>
          </a:xfrm>
          <a:prstGeom prst="rect">
            <a:avLst/>
          </a:prstGeom>
        </p:spPr>
      </p:pic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E497153-26D1-B430-FED3-4084FED90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666" y="2951372"/>
            <a:ext cx="3035264" cy="26242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42749D-5B39-6A73-8A4E-CA0BDADA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19" y="1567479"/>
            <a:ext cx="2792961" cy="3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04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1007711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9815602-91B4-7D36-57F4-7EB4EEE7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" y="2017148"/>
            <a:ext cx="4789931" cy="1118237"/>
          </a:xfrm>
          <a:prstGeom prst="rect">
            <a:avLst/>
          </a:prstGeom>
        </p:spPr>
      </p:pic>
      <p:pic>
        <p:nvPicPr>
          <p:cNvPr id="8" name="Picture 7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DC58ABD-46CC-DB44-2B75-B8EC666FD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87" y="1641397"/>
            <a:ext cx="5991225" cy="1466850"/>
          </a:xfrm>
          <a:prstGeom prst="rect">
            <a:avLst/>
          </a:prstGeom>
        </p:spPr>
      </p:pic>
      <p:pic>
        <p:nvPicPr>
          <p:cNvPr id="14" name="Picture 13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264F85CC-0152-9B5C-5AC6-09250313B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28" y="3226823"/>
            <a:ext cx="5715000" cy="1028700"/>
          </a:xfrm>
          <a:prstGeom prst="rect">
            <a:avLst/>
          </a:prstGeom>
        </p:spPr>
      </p:pic>
      <p:pic>
        <p:nvPicPr>
          <p:cNvPr id="20" name="Picture 1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CEEA8D1A-F036-D501-CD66-1E1566531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951" y="4514247"/>
            <a:ext cx="6418961" cy="14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04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1007711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9815602-91B4-7D36-57F4-7EB4EEE7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4" y="2017148"/>
            <a:ext cx="4789931" cy="1118237"/>
          </a:xfrm>
          <a:prstGeom prst="rect">
            <a:avLst/>
          </a:prstGeom>
        </p:spPr>
      </p:pic>
      <p:pic>
        <p:nvPicPr>
          <p:cNvPr id="12" name="Picture 11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472F28C0-59F3-290F-7087-A5ACB4C2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90" y="1440426"/>
            <a:ext cx="6238875" cy="2638425"/>
          </a:xfrm>
          <a:prstGeom prst="rect">
            <a:avLst/>
          </a:prstGeom>
        </p:spPr>
      </p:pic>
      <p:pic>
        <p:nvPicPr>
          <p:cNvPr id="18" name="Picture 1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310F9A7-4869-5B9E-A31F-974F91D9F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2" y="4266135"/>
            <a:ext cx="5812852" cy="15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12598</TotalTime>
  <Words>245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ECE-260</vt:lpstr>
      <vt:lpstr>Question 01</vt:lpstr>
      <vt:lpstr>Question 02(a)</vt:lpstr>
      <vt:lpstr>Question 02(b)</vt:lpstr>
      <vt:lpstr>Question 3 (a) </vt:lpstr>
      <vt:lpstr>Question 03(b)</vt:lpstr>
      <vt:lpstr>Question 03(c)</vt:lpstr>
      <vt:lpstr>Question 04</vt:lpstr>
      <vt:lpstr>Question 04</vt:lpstr>
      <vt:lpstr>PowerPoint Presentation</vt:lpstr>
      <vt:lpstr>Review of relevant topics</vt:lpstr>
      <vt:lpstr>Review of relevant topics</vt:lpstr>
      <vt:lpstr>Review of relevant topics</vt:lpstr>
      <vt:lpstr>Review of relevant topics</vt:lpstr>
      <vt:lpstr>Review of relevant topics</vt:lpstr>
      <vt:lpstr>Review of relevant topics</vt:lpstr>
      <vt:lpstr>Review of relevant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Kazim</dc:creator>
  <cp:lastModifiedBy>Muhammad Kazim</cp:lastModifiedBy>
  <cp:revision>44</cp:revision>
  <dcterms:created xsi:type="dcterms:W3CDTF">2022-09-26T18:55:36Z</dcterms:created>
  <dcterms:modified xsi:type="dcterms:W3CDTF">2024-05-23T19:26:05Z</dcterms:modified>
</cp:coreProperties>
</file>