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7861FC8-D263-5370-8396-5019F389C3C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0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8F2C64-5B9F-0D7B-0F18-AC0AE268EDA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0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8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5F61A2C-44D5-F40E-4AC9-5C5FF11D1527}"/>
              </a:ext>
            </a:extLst>
          </p:cNvPr>
          <p:cNvSpPr txBox="1"/>
          <p:nvPr/>
        </p:nvSpPr>
        <p:spPr>
          <a:xfrm>
            <a:off x="1356863" y="3671523"/>
            <a:ext cx="9478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Montserrat" pitchFamily="2" charset="0"/>
              </a:rPr>
              <a:t>Customer buying behaviour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12F50E-7A9D-1D13-7128-784D7922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91" y="581205"/>
            <a:ext cx="4077418" cy="4077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E46B30-BB12-6CA9-748B-E61689A4BF8B}"/>
              </a:ext>
            </a:extLst>
          </p:cNvPr>
          <p:cNvSpPr txBox="1"/>
          <p:nvPr/>
        </p:nvSpPr>
        <p:spPr>
          <a:xfrm>
            <a:off x="0" y="6570241"/>
            <a:ext cx="529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July 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1107-32F1-851A-6445-F4FF30CA8415}"/>
              </a:ext>
            </a:extLst>
          </p:cNvPr>
          <p:cNvSpPr txBox="1"/>
          <p:nvPr/>
        </p:nvSpPr>
        <p:spPr>
          <a:xfrm>
            <a:off x="0" y="6547105"/>
            <a:ext cx="529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July 2023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A64252-5953-0E6C-0825-588386C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484631"/>
            <a:ext cx="11671540" cy="71751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ontserrat" pitchFamily="2" charset="0"/>
              </a:rPr>
              <a:t>Data analysis &amp; Prediction</a:t>
            </a:r>
            <a:endParaRPr lang="en-IN" sz="2000" b="1" dirty="0"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EE30B-DFC9-34E3-9C74-7487F19E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" y="1293927"/>
            <a:ext cx="6018453" cy="4270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17774-C989-6438-B492-CB5DA4AFB42A}"/>
              </a:ext>
            </a:extLst>
          </p:cNvPr>
          <p:cNvSpPr txBox="1"/>
          <p:nvPr/>
        </p:nvSpPr>
        <p:spPr>
          <a:xfrm>
            <a:off x="6782541" y="1659285"/>
            <a:ext cx="50425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0"/>
              </a:rPr>
              <a:t>The key variable that drove the model's predictions was "</a:t>
            </a:r>
            <a:r>
              <a:rPr lang="en-US" sz="1400" b="1" dirty="0" err="1">
                <a:latin typeface="Montserrat" pitchFamily="2" charset="0"/>
              </a:rPr>
              <a:t>purchase_lead</a:t>
            </a:r>
            <a:r>
              <a:rPr lang="en-US" sz="1400" dirty="0">
                <a:latin typeface="Montserrat" pitchFamily="2" charset="0"/>
              </a:rPr>
              <a:t>," representing the time between purchase and departure. Flight-related details, such as flight time and duration, also played a significant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0"/>
              </a:rPr>
              <a:t>The model demonstrated strong performance with an accuracy of 93.26% on the training data and 85.33% on the test data. Additionally, the AUC score, a measure of model performance, reached 99.90% on the training data and 64.82% on the test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0"/>
              </a:rPr>
              <a:t>These results indicate the model's effectiveness in capturing patterns and making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</TotalTime>
  <Words>116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Montserrat</vt:lpstr>
      <vt:lpstr>Rockwell</vt:lpstr>
      <vt:lpstr>Rockwell Condensed</vt:lpstr>
      <vt:lpstr>Wingdings</vt:lpstr>
      <vt:lpstr>Wood Type</vt:lpstr>
      <vt:lpstr>PowerPoint Presentation</vt:lpstr>
      <vt:lpstr>Data analysis &amp;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Arfaz Khan Hijas Khan</cp:lastModifiedBy>
  <cp:revision>3</cp:revision>
  <dcterms:created xsi:type="dcterms:W3CDTF">2022-12-06T11:13:27Z</dcterms:created>
  <dcterms:modified xsi:type="dcterms:W3CDTF">2023-07-16T20:27:57Z</dcterms:modified>
</cp:coreProperties>
</file>