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EB492AD-E489-4283-96D5-CA0BF468E58E}">
          <p14:sldIdLst/>
        </p14:section>
        <p14:section name="Untitled Section" id="{780DFBB1-E24B-4CE9-981B-B33C43321D02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5"/>
    <p:restoredTop sz="94696"/>
  </p:normalViewPr>
  <p:slideViewPr>
    <p:cSldViewPr snapToGrid="0" snapToObjects="1">
      <p:cViewPr varScale="1">
        <p:scale>
          <a:sx n="119" d="100"/>
          <a:sy n="119" d="100"/>
        </p:scale>
        <p:origin x="120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52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36071-C2A2-48C1-874E-E366705874DC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BDFAE-0491-4BDE-86D1-91D425C9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62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C339-DC36-4F24-B255-51318015CF1E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BD8B-F2FB-42BD-98F2-F1437711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7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0" y="6169758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14800" y="778043"/>
            <a:ext cx="4916905" cy="22980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4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Simulation of Molten Salt Reactors with </a:t>
            </a:r>
            <a:r>
              <a:rPr lang="en-US" sz="34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Moltres</a:t>
            </a:r>
            <a:r>
              <a:rPr lang="en-US" sz="34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endParaRPr lang="en-US" sz="34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486" y="3076094"/>
            <a:ext cx="45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Andrei Rykhlevskii</a:t>
            </a:r>
            <a:r>
              <a:rPr lang="en-US" sz="2000" baseline="30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, Alexander Lindsay</a:t>
            </a:r>
            <a:r>
              <a:rPr lang="en-US" sz="2000" baseline="30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, Kathryn Huff</a:t>
            </a:r>
            <a:r>
              <a:rPr lang="en-US" sz="2000" baseline="30000" dirty="0" smtClean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486" y="3783980"/>
            <a:ext cx="344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 of Illinois at Urbana-Champaign</a:t>
            </a:r>
          </a:p>
          <a:p>
            <a:r>
              <a:rPr lang="en-US" sz="1400" baseline="30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Idaho National Laboratory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Hello.</a:t>
            </a:r>
            <a:endParaRPr lang="en-US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305800" cy="4209473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This is your suggested body copy format.</a:t>
            </a:r>
          </a:p>
        </p:txBody>
      </p:sp>
    </p:spTree>
    <p:extLst>
      <p:ext uri="{BB962C8B-B14F-4D97-AF65-F5344CB8AC3E}">
        <p14:creationId xmlns:p14="http://schemas.microsoft.com/office/powerpoint/2010/main" val="14890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7045036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Hello.</a:t>
            </a:r>
            <a:endParaRPr lang="en-US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7045036" cy="4375727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This is your suggested body copy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45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Georgia</vt:lpstr>
      <vt:lpstr>Office Theme</vt:lpstr>
      <vt:lpstr>Simulation of Molten Salt Reactors with Moltres </vt:lpstr>
      <vt:lpstr>Hello.</vt:lpstr>
      <vt:lpstr>Hello.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Andrei Rykhlevskii</cp:lastModifiedBy>
  <cp:revision>40</cp:revision>
  <dcterms:created xsi:type="dcterms:W3CDTF">2016-01-13T21:18:08Z</dcterms:created>
  <dcterms:modified xsi:type="dcterms:W3CDTF">2019-02-18T17:21:42Z</dcterms:modified>
</cp:coreProperties>
</file>