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tif" ContentType="image/tiff"/>
  <Override PartName="/ppt/media/image16.png" ContentType="image/png"/>
  <Override PartName="/ppt/media/image15.png" ContentType="image/png"/>
  <Override PartName="/ppt/media/image14.png" ContentType="image/png"/>
  <Override PartName="/ppt/media/image13.tif" ContentType="image/tiff"/>
  <Override PartName="/ppt/media/image12.tif" ContentType="image/tiff"/>
  <Override PartName="/ppt/media/image11.tif" ContentType="image/tiff"/>
  <Override PartName="/ppt/media/image4.png" ContentType="image/png"/>
  <Override PartName="/ppt/media/image8.tif" ContentType="image/tiff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tif" ContentType="image/tiff"/>
  <Override PartName="/ppt/media/image9.tif" ContentType="image/tiff"/>
  <Override PartName="/ppt/media/image6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F91D69-8B62-46B3-B5A4-2CF7711A868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11/29/17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CF44C7-F2C3-4E14-8E00-18B205C5FF7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ti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t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96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Introduction to Serpent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779760" y="3590640"/>
            <a:ext cx="6400440" cy="237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April Novak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4/3/2015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Updated by T. Kozlowski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4/24/2016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11/17/2016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4/3/2017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 rot="5400000">
            <a:off x="5041440" y="2755080"/>
            <a:ext cx="6873120" cy="13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access Serpent through the UIUC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accessed from: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EWS computer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Personal computer when connected to UIUC network (use UIUC VPN when off-campus)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EWS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WinSCP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3912480" y="1658880"/>
            <a:ext cx="4637880" cy="448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EWS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the IP address or server name and login with your account information.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3" descr=""/>
          <p:cNvPicPr/>
          <p:nvPr/>
        </p:nvPicPr>
        <p:blipFill>
          <a:blip r:embed="rId1"/>
          <a:stretch/>
        </p:blipFill>
        <p:spPr>
          <a:xfrm>
            <a:off x="1547640" y="2663280"/>
            <a:ext cx="5857560" cy="384732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3925440" y="3666960"/>
            <a:ext cx="1505160" cy="5446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EWS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Drag files from Illinois EWS station to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/home/&lt;username&gt;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467720" y="2566800"/>
            <a:ext cx="6208560" cy="418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EWS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Drag files from Illinois EWS station to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/home/&lt;username&gt;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Picture 4" descr=""/>
          <p:cNvPicPr/>
          <p:nvPr/>
        </p:nvPicPr>
        <p:blipFill>
          <a:blip r:embed="rId1"/>
          <a:stretch/>
        </p:blipFill>
        <p:spPr>
          <a:xfrm>
            <a:off x="1467720" y="2594160"/>
            <a:ext cx="6208560" cy="416520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1356480" y="2986920"/>
            <a:ext cx="1211400" cy="1188360"/>
          </a:xfrm>
          <a:prstGeom prst="donut">
            <a:avLst>
              <a:gd name="adj" fmla="val 4895"/>
            </a:avLst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EWS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Drag files from Illinois EWS station to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/home/&lt;username&gt;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1467720" y="2577600"/>
            <a:ext cx="6208560" cy="416700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531800" y="4183560"/>
            <a:ext cx="875880" cy="159840"/>
          </a:xfrm>
          <a:prstGeom prst="donut">
            <a:avLst>
              <a:gd name="adj" fmla="val 6818"/>
            </a:avLst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CustomShape 4"/>
          <p:cNvSpPr/>
          <p:nvPr/>
        </p:nvSpPr>
        <p:spPr>
          <a:xfrm>
            <a:off x="4572000" y="4509000"/>
            <a:ext cx="875880" cy="159840"/>
          </a:xfrm>
          <a:prstGeom prst="donut">
            <a:avLst>
              <a:gd name="adj" fmla="val 6818"/>
            </a:avLst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2408040" y="4263480"/>
            <a:ext cx="2110320" cy="3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EWS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88080" y="1600200"/>
            <a:ext cx="86450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command line in ssh client (e.g. PuTTY).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9" name="Picture 6" descr=""/>
          <p:cNvPicPr/>
          <p:nvPr/>
        </p:nvPicPr>
        <p:blipFill>
          <a:blip r:embed="rId1"/>
          <a:stretch/>
        </p:blipFill>
        <p:spPr>
          <a:xfrm>
            <a:off x="89280" y="2079360"/>
            <a:ext cx="4149720" cy="3678120"/>
          </a:xfrm>
          <a:prstGeom prst="rect">
            <a:avLst/>
          </a:prstGeom>
          <a:ln>
            <a:noFill/>
          </a:ln>
        </p:spPr>
      </p:pic>
      <p:pic>
        <p:nvPicPr>
          <p:cNvPr id="130" name="Picture 7" descr=""/>
          <p:cNvPicPr/>
          <p:nvPr/>
        </p:nvPicPr>
        <p:blipFill>
          <a:blip r:embed="rId2"/>
          <a:stretch/>
        </p:blipFill>
        <p:spPr>
          <a:xfrm>
            <a:off x="3472920" y="3292200"/>
            <a:ext cx="5670720" cy="356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EWS (Windows)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Execute your file: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/home/serpent/bin/sss2 pin_input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1320840" y="2585880"/>
            <a:ext cx="6659280" cy="42717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2299680" y="2900160"/>
            <a:ext cx="3130920" cy="68328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Connecting from Personal 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off-campus, connect to UIUC VPN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to the server with scp/sftp client (e.g. WinSCP) for file transfer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 to the server with ssh client (e.g. PuTTY) for command 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other instructions are the same as EWS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access Serpent from a personal 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 the code (already done for you)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through terminal or command line.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do we need Monte Carlo codes?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460080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Geometric inhomogeneities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Difficult geometries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Problems with no analytical solution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4876920" y="1600200"/>
            <a:ext cx="3809520" cy="38095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5190480" y="5410080"/>
            <a:ext cx="3495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http://erez-gilad.me/research/beavrs/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Advanced 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complex geometries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Full LWR core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Hexagonal cores (VVER)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Pebble bed cores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Burnup (fuel depletion)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https://goo.gl/VLy91S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4793760" y="2170800"/>
            <a:ext cx="4349880" cy="362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Monte Carlo codes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Rely on repeated random sampling to obtain numerical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 your input domain (geometry and materials).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Randomly select a population within the domain based on a probability distribution.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deterministic methods to compute what “happens” to your population.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Interpret the results.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do Monte Carlo codes work?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Serpent – Basic input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 input in a text editor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Geometry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Materials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Boundary conditions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Calculation options, other special options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Serpent - Geometry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Universe-based geometry composed of homogeneous cells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918000" y="3040200"/>
            <a:ext cx="7307640" cy="269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Serpent - Geometry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 Surfaces: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Cylinders (infinite in z)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Plane, sphere, cube, cone, dodecagon,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1953000" y="3347280"/>
            <a:ext cx="4843800" cy="31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Serpent –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an overall material density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 ((10^24)-atoms/cm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 (g/cm</a:t>
            </a:r>
            <a:r>
              <a:rPr b="0" lang="en-US" sz="2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Declare the atomic or weight density (or fractions) of the constituent nuclides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 Serpent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interaction is done through the terminal or command 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sss2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name of the Serpent executable: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sss2 input_file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41320" y="4460400"/>
            <a:ext cx="2160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be the location of sss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557880" y="4488480"/>
            <a:ext cx="3236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be the location of your input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5"/>
          <p:cNvSpPr/>
          <p:nvPr/>
        </p:nvSpPr>
        <p:spPr>
          <a:xfrm flipV="1">
            <a:off x="1567800" y="3859920"/>
            <a:ext cx="196920" cy="594720"/>
          </a:xfrm>
          <a:prstGeom prst="line">
            <a:avLst/>
          </a:prstGeom>
          <a:ln>
            <a:round/>
            <a:tailEnd len="med"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6"/>
          <p:cNvSpPr/>
          <p:nvPr/>
        </p:nvSpPr>
        <p:spPr>
          <a:xfrm flipH="1" flipV="1">
            <a:off x="3557880" y="3859920"/>
            <a:ext cx="330840" cy="561600"/>
          </a:xfrm>
          <a:prstGeom prst="line">
            <a:avLst/>
          </a:prstGeom>
          <a:ln>
            <a:round/>
            <a:tailEnd len="med"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Application>LibreOffice/5.1.6.2$Linux_X86_64 LibreOffice_project/10m0$Build-2</Application>
  <Words>471</Words>
  <Paragraphs>79</Paragraphs>
  <Company>University of Illinois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2015-03-25T14:13:04Z</dcterms:created>
  <dc:creator>April Novak</dc:creator>
  <dc:description/>
  <dc:language>en-US</dc:language>
  <cp:lastModifiedBy/>
  <dcterms:modified xsi:type="dcterms:W3CDTF">2017-11-29T10:49:35Z</dcterms:modified>
  <cp:revision>38</cp:revision>
  <dc:subject/>
  <dc:title>An Introduction to Serpent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Illinois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