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C35"/>
    <a:srgbClr val="030400"/>
    <a:srgbClr val="6F8092"/>
    <a:srgbClr val="DD153A"/>
    <a:srgbClr val="000000"/>
    <a:srgbClr val="0001CB"/>
    <a:srgbClr val="DB0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E47A8-8607-49E5-9F95-6F970B66DD72}" v="83" dt="2024-11-29T21:25:55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2" autoAdjust="0"/>
  </p:normalViewPr>
  <p:slideViewPr>
    <p:cSldViewPr snapToGrid="0">
      <p:cViewPr>
        <p:scale>
          <a:sx n="100" d="100"/>
          <a:sy n="100" d="100"/>
        </p:scale>
        <p:origin x="42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AC4E47A8-8607-49E5-9F95-6F970B66DD72}"/>
    <pc:docChg chg="undo custSel addSld modSld">
      <pc:chgData name="Li, Hanchen F" userId="3aee791e-6a2d-4da7-a77b-fbdf7bf15886" providerId="ADAL" clId="{AC4E47A8-8607-49E5-9F95-6F970B66DD72}" dt="2024-11-29T21:26:19.670" v="612" actId="1076"/>
      <pc:docMkLst>
        <pc:docMk/>
      </pc:docMkLst>
      <pc:sldChg chg="addSp delSp modSp new mod setBg">
        <pc:chgData name="Li, Hanchen F" userId="3aee791e-6a2d-4da7-a77b-fbdf7bf15886" providerId="ADAL" clId="{AC4E47A8-8607-49E5-9F95-6F970B66DD72}" dt="2024-11-29T17:26:19.888" v="120" actId="1076"/>
        <pc:sldMkLst>
          <pc:docMk/>
          <pc:sldMk cId="3548127697" sldId="256"/>
        </pc:sldMkLst>
        <pc:spChg chg="del">
          <ac:chgData name="Li, Hanchen F" userId="3aee791e-6a2d-4da7-a77b-fbdf7bf15886" providerId="ADAL" clId="{AC4E47A8-8607-49E5-9F95-6F970B66DD72}" dt="2024-11-29T17:21:38.944" v="1" actId="478"/>
          <ac:spMkLst>
            <pc:docMk/>
            <pc:sldMk cId="3548127697" sldId="256"/>
            <ac:spMk id="2" creationId="{6999CD2A-1490-B03A-0F5F-1863E502C43A}"/>
          </ac:spMkLst>
        </pc:spChg>
        <pc:spChg chg="del">
          <ac:chgData name="Li, Hanchen F" userId="3aee791e-6a2d-4da7-a77b-fbdf7bf15886" providerId="ADAL" clId="{AC4E47A8-8607-49E5-9F95-6F970B66DD72}" dt="2024-11-29T17:21:39.734" v="2" actId="478"/>
          <ac:spMkLst>
            <pc:docMk/>
            <pc:sldMk cId="3548127697" sldId="256"/>
            <ac:spMk id="3" creationId="{B85E0D3D-791D-3AAC-69AA-B8DA9EC9B944}"/>
          </ac:spMkLst>
        </pc:spChg>
        <pc:spChg chg="add mod">
          <ac:chgData name="Li, Hanchen F" userId="3aee791e-6a2d-4da7-a77b-fbdf7bf15886" providerId="ADAL" clId="{AC4E47A8-8607-49E5-9F95-6F970B66DD72}" dt="2024-11-29T17:26:15.083" v="118" actId="403"/>
          <ac:spMkLst>
            <pc:docMk/>
            <pc:sldMk cId="3548127697" sldId="256"/>
            <ac:spMk id="6" creationId="{DE2CCB79-6227-E12F-80CF-DDF65C08EE1F}"/>
          </ac:spMkLst>
        </pc:spChg>
        <pc:spChg chg="add mod">
          <ac:chgData name="Li, Hanchen F" userId="3aee791e-6a2d-4da7-a77b-fbdf7bf15886" providerId="ADAL" clId="{AC4E47A8-8607-49E5-9F95-6F970B66DD72}" dt="2024-11-29T17:26:18.274" v="119" actId="1076"/>
          <ac:spMkLst>
            <pc:docMk/>
            <pc:sldMk cId="3548127697" sldId="256"/>
            <ac:spMk id="7" creationId="{C4FDF12B-8332-13B4-EC68-DA48A7A46925}"/>
          </ac:spMkLst>
        </pc:spChg>
        <pc:spChg chg="add mod">
          <ac:chgData name="Li, Hanchen F" userId="3aee791e-6a2d-4da7-a77b-fbdf7bf15886" providerId="ADAL" clId="{AC4E47A8-8607-49E5-9F95-6F970B66DD72}" dt="2024-11-29T17:26:19.888" v="120" actId="1076"/>
          <ac:spMkLst>
            <pc:docMk/>
            <pc:sldMk cId="3548127697" sldId="256"/>
            <ac:spMk id="8" creationId="{C7BD6F6D-E86D-5E07-6515-DA5DEAA5F0D7}"/>
          </ac:spMkLst>
        </pc:spChg>
        <pc:spChg chg="add mod">
          <ac:chgData name="Li, Hanchen F" userId="3aee791e-6a2d-4da7-a77b-fbdf7bf15886" providerId="ADAL" clId="{AC4E47A8-8607-49E5-9F95-6F970B66DD72}" dt="2024-11-29T17:26:15.083" v="118" actId="403"/>
          <ac:spMkLst>
            <pc:docMk/>
            <pc:sldMk cId="3548127697" sldId="256"/>
            <ac:spMk id="9" creationId="{8F725F91-EF97-2134-22BE-4E4B7C7C5C51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10" creationId="{F3060C83-F051-4F0E-ABAD-AA0DFC48B218}"/>
          </ac:spMkLst>
        </pc:spChg>
        <pc:spChg chg="add mod">
          <ac:chgData name="Li, Hanchen F" userId="3aee791e-6a2d-4da7-a77b-fbdf7bf15886" providerId="ADAL" clId="{AC4E47A8-8607-49E5-9F95-6F970B66DD72}" dt="2024-11-29T17:26:15.083" v="118" actId="403"/>
          <ac:spMkLst>
            <pc:docMk/>
            <pc:sldMk cId="3548127697" sldId="256"/>
            <ac:spMk id="11" creationId="{82E54CB9-97CC-BE54-BAC4-650B86E3E29E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12" creationId="{83C98ABE-055B-441F-B07E-44F97F083C39}"/>
          </ac:spMkLst>
        </pc:spChg>
        <pc:spChg chg="add mod">
          <ac:chgData name="Li, Hanchen F" userId="3aee791e-6a2d-4da7-a77b-fbdf7bf15886" providerId="ADAL" clId="{AC4E47A8-8607-49E5-9F95-6F970B66DD72}" dt="2024-11-29T17:26:15.083" v="118" actId="403"/>
          <ac:spMkLst>
            <pc:docMk/>
            <pc:sldMk cId="3548127697" sldId="256"/>
            <ac:spMk id="13" creationId="{432E2590-A1E0-4B72-BDDB-79FFAAD33C1A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14" creationId="{29FDB030-9B49-4CED-8CCD-4D99382388AC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16" creationId="{3783CA14-24A1-485C-8B30-D6A5D87987AD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18" creationId="{9A97C86A-04D6-40F7-AE84-31AB43E6A846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20" creationId="{FF9F2414-84E8-453E-B1F3-389FDE8192D9}"/>
          </ac:spMkLst>
        </pc:spChg>
        <pc:spChg chg="add del">
          <ac:chgData name="Li, Hanchen F" userId="3aee791e-6a2d-4da7-a77b-fbdf7bf15886" providerId="ADAL" clId="{AC4E47A8-8607-49E5-9F95-6F970B66DD72}" dt="2024-11-29T17:21:50.094" v="7" actId="26606"/>
          <ac:spMkLst>
            <pc:docMk/>
            <pc:sldMk cId="3548127697" sldId="256"/>
            <ac:spMk id="22" creationId="{3ECA69A1-7536-43AC-85EF-C7106179F5ED}"/>
          </ac:spMkLst>
        </pc:spChg>
        <pc:picChg chg="add mod">
          <ac:chgData name="Li, Hanchen F" userId="3aee791e-6a2d-4da7-a77b-fbdf7bf15886" providerId="ADAL" clId="{AC4E47A8-8607-49E5-9F95-6F970B66DD72}" dt="2024-11-29T17:21:50.094" v="7" actId="26606"/>
          <ac:picMkLst>
            <pc:docMk/>
            <pc:sldMk cId="3548127697" sldId="256"/>
            <ac:picMk id="5" creationId="{CCC00381-5C7C-FADE-75B2-2934F88817AC}"/>
          </ac:picMkLst>
        </pc:picChg>
      </pc:sldChg>
      <pc:sldChg chg="addSp delSp modSp add mod">
        <pc:chgData name="Li, Hanchen F" userId="3aee791e-6a2d-4da7-a77b-fbdf7bf15886" providerId="ADAL" clId="{AC4E47A8-8607-49E5-9F95-6F970B66DD72}" dt="2024-11-29T18:45:13.627" v="451" actId="22"/>
        <pc:sldMkLst>
          <pc:docMk/>
          <pc:sldMk cId="700423696" sldId="257"/>
        </pc:sldMkLst>
        <pc:spChg chg="del">
          <ac:chgData name="Li, Hanchen F" userId="3aee791e-6a2d-4da7-a77b-fbdf7bf15886" providerId="ADAL" clId="{AC4E47A8-8607-49E5-9F95-6F970B66DD72}" dt="2024-11-29T18:20:49.081" v="334" actId="478"/>
          <ac:spMkLst>
            <pc:docMk/>
            <pc:sldMk cId="700423696" sldId="257"/>
            <ac:spMk id="6" creationId="{C4C0BFCB-AE32-07D7-6E1F-51E67901D862}"/>
          </ac:spMkLst>
        </pc:spChg>
        <pc:spChg chg="del mod">
          <ac:chgData name="Li, Hanchen F" userId="3aee791e-6a2d-4da7-a77b-fbdf7bf15886" providerId="ADAL" clId="{AC4E47A8-8607-49E5-9F95-6F970B66DD72}" dt="2024-11-29T18:12:39.481" v="133" actId="478"/>
          <ac:spMkLst>
            <pc:docMk/>
            <pc:sldMk cId="700423696" sldId="257"/>
            <ac:spMk id="7" creationId="{143FA87E-B748-3B1C-6510-0E1E3A96BC81}"/>
          </ac:spMkLst>
        </pc:spChg>
        <pc:spChg chg="del">
          <ac:chgData name="Li, Hanchen F" userId="3aee791e-6a2d-4da7-a77b-fbdf7bf15886" providerId="ADAL" clId="{AC4E47A8-8607-49E5-9F95-6F970B66DD72}" dt="2024-11-29T18:12:37.495" v="131" actId="478"/>
          <ac:spMkLst>
            <pc:docMk/>
            <pc:sldMk cId="700423696" sldId="257"/>
            <ac:spMk id="8" creationId="{9D2E909D-6F89-A84D-1099-35AC5E58D2ED}"/>
          </ac:spMkLst>
        </pc:spChg>
        <pc:spChg chg="mod ord">
          <ac:chgData name="Li, Hanchen F" userId="3aee791e-6a2d-4da7-a77b-fbdf7bf15886" providerId="ADAL" clId="{AC4E47A8-8607-49E5-9F95-6F970B66DD72}" dt="2024-11-29T18:30:50.355" v="401" actId="1076"/>
          <ac:spMkLst>
            <pc:docMk/>
            <pc:sldMk cId="700423696" sldId="257"/>
            <ac:spMk id="9" creationId="{F91C1884-4F90-F3CC-0A6E-EA082F6C21E9}"/>
          </ac:spMkLst>
        </pc:spChg>
        <pc:spChg chg="del ord">
          <ac:chgData name="Li, Hanchen F" userId="3aee791e-6a2d-4da7-a77b-fbdf7bf15886" providerId="ADAL" clId="{AC4E47A8-8607-49E5-9F95-6F970B66DD72}" dt="2024-11-29T18:20:47.682" v="333" actId="478"/>
          <ac:spMkLst>
            <pc:docMk/>
            <pc:sldMk cId="700423696" sldId="257"/>
            <ac:spMk id="11" creationId="{0B36D7D4-B0DD-4524-033B-3E4DEFDA2C7E}"/>
          </ac:spMkLst>
        </pc:spChg>
        <pc:spChg chg="add mod">
          <ac:chgData name="Li, Hanchen F" userId="3aee791e-6a2d-4da7-a77b-fbdf7bf15886" providerId="ADAL" clId="{AC4E47A8-8607-49E5-9F95-6F970B66DD72}" dt="2024-11-29T18:30:48.521" v="400" actId="1076"/>
          <ac:spMkLst>
            <pc:docMk/>
            <pc:sldMk cId="700423696" sldId="257"/>
            <ac:spMk id="12" creationId="{C9F12867-F72B-DA56-E85D-6E8101353236}"/>
          </ac:spMkLst>
        </pc:spChg>
        <pc:spChg chg="mod ord">
          <ac:chgData name="Li, Hanchen F" userId="3aee791e-6a2d-4da7-a77b-fbdf7bf15886" providerId="ADAL" clId="{AC4E47A8-8607-49E5-9F95-6F970B66DD72}" dt="2024-11-29T18:37:37.847" v="437" actId="1036"/>
          <ac:spMkLst>
            <pc:docMk/>
            <pc:sldMk cId="700423696" sldId="257"/>
            <ac:spMk id="13" creationId="{C74CBB13-F183-E903-A4E8-1F9084FC6301}"/>
          </ac:spMkLst>
        </pc:spChg>
        <pc:spChg chg="add mod">
          <ac:chgData name="Li, Hanchen F" userId="3aee791e-6a2d-4da7-a77b-fbdf7bf15886" providerId="ADAL" clId="{AC4E47A8-8607-49E5-9F95-6F970B66DD72}" dt="2024-11-29T18:30:42.188" v="397" actId="1076"/>
          <ac:spMkLst>
            <pc:docMk/>
            <pc:sldMk cId="700423696" sldId="257"/>
            <ac:spMk id="14" creationId="{40D4B22C-492F-534D-04D9-351BB967D7E6}"/>
          </ac:spMkLst>
        </pc:spChg>
        <pc:spChg chg="add mod">
          <ac:chgData name="Li, Hanchen F" userId="3aee791e-6a2d-4da7-a77b-fbdf7bf15886" providerId="ADAL" clId="{AC4E47A8-8607-49E5-9F95-6F970B66DD72}" dt="2024-11-29T18:30:44.125" v="398" actId="1076"/>
          <ac:spMkLst>
            <pc:docMk/>
            <pc:sldMk cId="700423696" sldId="257"/>
            <ac:spMk id="15" creationId="{E75E83B8-EA2A-9B8C-01ED-9C86071D2E59}"/>
          </ac:spMkLst>
        </pc:spChg>
        <pc:spChg chg="add mod">
          <ac:chgData name="Li, Hanchen F" userId="3aee791e-6a2d-4da7-a77b-fbdf7bf15886" providerId="ADAL" clId="{AC4E47A8-8607-49E5-9F95-6F970B66DD72}" dt="2024-11-29T18:30:22.412" v="391" actId="1076"/>
          <ac:spMkLst>
            <pc:docMk/>
            <pc:sldMk cId="700423696" sldId="257"/>
            <ac:spMk id="16" creationId="{27122232-22B0-5120-C3A4-F50BB2EF2039}"/>
          </ac:spMkLst>
        </pc:spChg>
        <pc:spChg chg="add mod">
          <ac:chgData name="Li, Hanchen F" userId="3aee791e-6a2d-4da7-a77b-fbdf7bf15886" providerId="ADAL" clId="{AC4E47A8-8607-49E5-9F95-6F970B66DD72}" dt="2024-11-29T18:30:20.625" v="390" actId="1076"/>
          <ac:spMkLst>
            <pc:docMk/>
            <pc:sldMk cId="700423696" sldId="257"/>
            <ac:spMk id="17" creationId="{55492950-A6CB-6283-E46D-24FB0E039FD7}"/>
          </ac:spMkLst>
        </pc:spChg>
        <pc:spChg chg="add mod">
          <ac:chgData name="Li, Hanchen F" userId="3aee791e-6a2d-4da7-a77b-fbdf7bf15886" providerId="ADAL" clId="{AC4E47A8-8607-49E5-9F95-6F970B66DD72}" dt="2024-11-29T18:29:30.875" v="375" actId="1076"/>
          <ac:spMkLst>
            <pc:docMk/>
            <pc:sldMk cId="700423696" sldId="257"/>
            <ac:spMk id="28" creationId="{674A0F7E-1D15-1E7B-2E3F-6C4C130793FD}"/>
          </ac:spMkLst>
        </pc:spChg>
        <pc:spChg chg="add mod">
          <ac:chgData name="Li, Hanchen F" userId="3aee791e-6a2d-4da7-a77b-fbdf7bf15886" providerId="ADAL" clId="{AC4E47A8-8607-49E5-9F95-6F970B66DD72}" dt="2024-11-29T18:30:18.386" v="389" actId="1076"/>
          <ac:spMkLst>
            <pc:docMk/>
            <pc:sldMk cId="700423696" sldId="257"/>
            <ac:spMk id="31" creationId="{85CA207A-B994-3C6B-81BB-E10A942CBE02}"/>
          </ac:spMkLst>
        </pc:spChg>
        <pc:spChg chg="add mod">
          <ac:chgData name="Li, Hanchen F" userId="3aee791e-6a2d-4da7-a77b-fbdf7bf15886" providerId="ADAL" clId="{AC4E47A8-8607-49E5-9F95-6F970B66DD72}" dt="2024-11-29T18:30:08.278" v="386" actId="1076"/>
          <ac:spMkLst>
            <pc:docMk/>
            <pc:sldMk cId="700423696" sldId="257"/>
            <ac:spMk id="32" creationId="{71EF6126-DDD3-3645-DF7F-022357900352}"/>
          </ac:spMkLst>
        </pc:spChg>
        <pc:spChg chg="add mod">
          <ac:chgData name="Li, Hanchen F" userId="3aee791e-6a2d-4da7-a77b-fbdf7bf15886" providerId="ADAL" clId="{AC4E47A8-8607-49E5-9F95-6F970B66DD72}" dt="2024-11-29T18:30:25.256" v="392" actId="1076"/>
          <ac:spMkLst>
            <pc:docMk/>
            <pc:sldMk cId="700423696" sldId="257"/>
            <ac:spMk id="33" creationId="{C5A718BE-2A93-86DD-593B-C4C5C7454BE9}"/>
          </ac:spMkLst>
        </pc:spChg>
        <pc:spChg chg="add mod">
          <ac:chgData name="Li, Hanchen F" userId="3aee791e-6a2d-4da7-a77b-fbdf7bf15886" providerId="ADAL" clId="{AC4E47A8-8607-49E5-9F95-6F970B66DD72}" dt="2024-11-29T18:30:27.403" v="393" actId="1076"/>
          <ac:spMkLst>
            <pc:docMk/>
            <pc:sldMk cId="700423696" sldId="257"/>
            <ac:spMk id="34" creationId="{70FDE308-5D2A-5918-1AA0-A484481B2EDC}"/>
          </ac:spMkLst>
        </pc:spChg>
        <pc:spChg chg="add mod">
          <ac:chgData name="Li, Hanchen F" userId="3aee791e-6a2d-4da7-a77b-fbdf7bf15886" providerId="ADAL" clId="{AC4E47A8-8607-49E5-9F95-6F970B66DD72}" dt="2024-11-29T18:30:28.914" v="394" actId="1076"/>
          <ac:spMkLst>
            <pc:docMk/>
            <pc:sldMk cId="700423696" sldId="257"/>
            <ac:spMk id="35" creationId="{FE7E2C50-ECDE-168F-8F55-E1F909E9AFC6}"/>
          </ac:spMkLst>
        </pc:spChg>
        <pc:spChg chg="add mod">
          <ac:chgData name="Li, Hanchen F" userId="3aee791e-6a2d-4da7-a77b-fbdf7bf15886" providerId="ADAL" clId="{AC4E47A8-8607-49E5-9F95-6F970B66DD72}" dt="2024-11-29T18:30:30.804" v="395" actId="1076"/>
          <ac:spMkLst>
            <pc:docMk/>
            <pc:sldMk cId="700423696" sldId="257"/>
            <ac:spMk id="36" creationId="{23FAA2B7-D911-5487-B949-C59630606A65}"/>
          </ac:spMkLst>
        </pc:spChg>
        <pc:spChg chg="add mod">
          <ac:chgData name="Li, Hanchen F" userId="3aee791e-6a2d-4da7-a77b-fbdf7bf15886" providerId="ADAL" clId="{AC4E47A8-8607-49E5-9F95-6F970B66DD72}" dt="2024-11-29T18:30:33.215" v="396" actId="1076"/>
          <ac:spMkLst>
            <pc:docMk/>
            <pc:sldMk cId="700423696" sldId="257"/>
            <ac:spMk id="37" creationId="{F2E60A0D-7BAE-C41D-58EF-CACE97311264}"/>
          </ac:spMkLst>
        </pc:spChg>
        <pc:spChg chg="add mod">
          <ac:chgData name="Li, Hanchen F" userId="3aee791e-6a2d-4da7-a77b-fbdf7bf15886" providerId="ADAL" clId="{AC4E47A8-8607-49E5-9F95-6F970B66DD72}" dt="2024-11-29T18:37:41.187" v="449" actId="1037"/>
          <ac:spMkLst>
            <pc:docMk/>
            <pc:sldMk cId="700423696" sldId="257"/>
            <ac:spMk id="38" creationId="{27D4CAE7-94DF-1C26-A5C5-0504680C631C}"/>
          </ac:spMkLst>
        </pc:spChg>
        <pc:spChg chg="add del">
          <ac:chgData name="Li, Hanchen F" userId="3aee791e-6a2d-4da7-a77b-fbdf7bf15886" providerId="ADAL" clId="{AC4E47A8-8607-49E5-9F95-6F970B66DD72}" dt="2024-11-29T18:45:13.627" v="451" actId="22"/>
          <ac:spMkLst>
            <pc:docMk/>
            <pc:sldMk cId="700423696" sldId="257"/>
            <ac:spMk id="52" creationId="{28D310DD-97F3-B6D9-A411-09B119D956E6}"/>
          </ac:spMkLst>
        </pc:spChg>
        <pc:picChg chg="add del mod ord">
          <ac:chgData name="Li, Hanchen F" userId="3aee791e-6a2d-4da7-a77b-fbdf7bf15886" providerId="ADAL" clId="{AC4E47A8-8607-49E5-9F95-6F970B66DD72}" dt="2024-11-29T18:12:36.287" v="130" actId="478"/>
          <ac:picMkLst>
            <pc:docMk/>
            <pc:sldMk cId="700423696" sldId="257"/>
            <ac:picMk id="3" creationId="{2C9AADC9-C7EF-4B15-1EC3-B2967B9D9447}"/>
          </ac:picMkLst>
        </pc:picChg>
        <pc:picChg chg="del">
          <ac:chgData name="Li, Hanchen F" userId="3aee791e-6a2d-4da7-a77b-fbdf7bf15886" providerId="ADAL" clId="{AC4E47A8-8607-49E5-9F95-6F970B66DD72}" dt="2024-11-29T18:08:45.606" v="122" actId="478"/>
          <ac:picMkLst>
            <pc:docMk/>
            <pc:sldMk cId="700423696" sldId="257"/>
            <ac:picMk id="5" creationId="{1E56C3A0-1B89-2699-EDDB-7F91E73BB5A7}"/>
          </ac:picMkLst>
        </pc:picChg>
        <pc:picChg chg="add del mod ord">
          <ac:chgData name="Li, Hanchen F" userId="3aee791e-6a2d-4da7-a77b-fbdf7bf15886" providerId="ADAL" clId="{AC4E47A8-8607-49E5-9F95-6F970B66DD72}" dt="2024-11-29T18:27:36.978" v="356" actId="478"/>
          <ac:picMkLst>
            <pc:docMk/>
            <pc:sldMk cId="700423696" sldId="257"/>
            <ac:picMk id="10" creationId="{F4154713-970C-3A3F-7B52-BFE2CDA07F50}"/>
          </ac:picMkLst>
        </pc:picChg>
        <pc:picChg chg="add del mod ord">
          <ac:chgData name="Li, Hanchen F" userId="3aee791e-6a2d-4da7-a77b-fbdf7bf15886" providerId="ADAL" clId="{AC4E47A8-8607-49E5-9F95-6F970B66DD72}" dt="2024-11-29T18:29:06.961" v="366" actId="478"/>
          <ac:picMkLst>
            <pc:docMk/>
            <pc:sldMk cId="700423696" sldId="257"/>
            <ac:picMk id="40" creationId="{5A8A4FCF-EFD8-2468-BF23-567A57443C29}"/>
          </ac:picMkLst>
        </pc:picChg>
        <pc:picChg chg="add del mod ord">
          <ac:chgData name="Li, Hanchen F" userId="3aee791e-6a2d-4da7-a77b-fbdf7bf15886" providerId="ADAL" clId="{AC4E47A8-8607-49E5-9F95-6F970B66DD72}" dt="2024-11-29T18:32:05.710" v="410" actId="478"/>
          <ac:picMkLst>
            <pc:docMk/>
            <pc:sldMk cId="700423696" sldId="257"/>
            <ac:picMk id="42" creationId="{2F152552-A7FF-4076-B2C2-0BBF02E59958}"/>
          </ac:picMkLst>
        </pc:picChg>
        <pc:picChg chg="add mod ord">
          <ac:chgData name="Li, Hanchen F" userId="3aee791e-6a2d-4da7-a77b-fbdf7bf15886" providerId="ADAL" clId="{AC4E47A8-8607-49E5-9F95-6F970B66DD72}" dt="2024-11-29T18:37:32.540" v="421" actId="1076"/>
          <ac:picMkLst>
            <pc:docMk/>
            <pc:sldMk cId="700423696" sldId="257"/>
            <ac:picMk id="50" creationId="{3D9EE22D-46CA-0D14-5ECA-BBD336B85F23}"/>
          </ac:picMkLst>
        </pc:picChg>
        <pc:cxnChg chg="add mod">
          <ac:chgData name="Li, Hanchen F" userId="3aee791e-6a2d-4da7-a77b-fbdf7bf15886" providerId="ADAL" clId="{AC4E47A8-8607-49E5-9F95-6F970B66DD72}" dt="2024-11-29T18:29:35.757" v="377" actId="14100"/>
          <ac:cxnSpMkLst>
            <pc:docMk/>
            <pc:sldMk cId="700423696" sldId="257"/>
            <ac:cxnSpMk id="19" creationId="{60562126-AC6A-B74A-B3F8-3D0286FFE38B}"/>
          </ac:cxnSpMkLst>
        </pc:cxnChg>
        <pc:cxnChg chg="add mod">
          <ac:chgData name="Li, Hanchen F" userId="3aee791e-6a2d-4da7-a77b-fbdf7bf15886" providerId="ADAL" clId="{AC4E47A8-8607-49E5-9F95-6F970B66DD72}" dt="2024-11-29T18:29:44.658" v="381" actId="14100"/>
          <ac:cxnSpMkLst>
            <pc:docMk/>
            <pc:sldMk cId="700423696" sldId="257"/>
            <ac:cxnSpMk id="23" creationId="{361E0C92-FDBF-CFC2-3F5F-78E64226006E}"/>
          </ac:cxnSpMkLst>
        </pc:cxnChg>
      </pc:sldChg>
      <pc:sldChg chg="modSp add mod">
        <pc:chgData name="Li, Hanchen F" userId="3aee791e-6a2d-4da7-a77b-fbdf7bf15886" providerId="ADAL" clId="{AC4E47A8-8607-49E5-9F95-6F970B66DD72}" dt="2024-11-29T18:58:22.960" v="516" actId="14100"/>
        <pc:sldMkLst>
          <pc:docMk/>
          <pc:sldMk cId="1855937571" sldId="258"/>
        </pc:sldMkLst>
        <pc:spChg chg="mod">
          <ac:chgData name="Li, Hanchen F" userId="3aee791e-6a2d-4da7-a77b-fbdf7bf15886" providerId="ADAL" clId="{AC4E47A8-8607-49E5-9F95-6F970B66DD72}" dt="2024-11-29T18:51:09.715" v="489" actId="1076"/>
          <ac:spMkLst>
            <pc:docMk/>
            <pc:sldMk cId="1855937571" sldId="258"/>
            <ac:spMk id="9" creationId="{32D535BA-0730-2410-56C3-4D1A0CABD569}"/>
          </ac:spMkLst>
        </pc:spChg>
        <pc:spChg chg="mod">
          <ac:chgData name="Li, Hanchen F" userId="3aee791e-6a2d-4da7-a77b-fbdf7bf15886" providerId="ADAL" clId="{AC4E47A8-8607-49E5-9F95-6F970B66DD72}" dt="2024-11-29T18:51:07.921" v="488" actId="1076"/>
          <ac:spMkLst>
            <pc:docMk/>
            <pc:sldMk cId="1855937571" sldId="258"/>
            <ac:spMk id="12" creationId="{0FA88759-4792-E630-1784-AFF6FAE41873}"/>
          </ac:spMkLst>
        </pc:spChg>
        <pc:spChg chg="mod">
          <ac:chgData name="Li, Hanchen F" userId="3aee791e-6a2d-4da7-a77b-fbdf7bf15886" providerId="ADAL" clId="{AC4E47A8-8607-49E5-9F95-6F970B66DD72}" dt="2024-11-29T18:50:54.718" v="480" actId="1076"/>
          <ac:spMkLst>
            <pc:docMk/>
            <pc:sldMk cId="1855937571" sldId="258"/>
            <ac:spMk id="14" creationId="{8F830E21-4F81-A1DE-C6B1-B249687E2781}"/>
          </ac:spMkLst>
        </pc:spChg>
        <pc:spChg chg="mod">
          <ac:chgData name="Li, Hanchen F" userId="3aee791e-6a2d-4da7-a77b-fbdf7bf15886" providerId="ADAL" clId="{AC4E47A8-8607-49E5-9F95-6F970B66DD72}" dt="2024-11-29T18:51:03.742" v="485" actId="1076"/>
          <ac:spMkLst>
            <pc:docMk/>
            <pc:sldMk cId="1855937571" sldId="258"/>
            <ac:spMk id="15" creationId="{D3E70EB4-62B8-CF0D-51BD-D07E7B55FC06}"/>
          </ac:spMkLst>
        </pc:spChg>
        <pc:spChg chg="mod">
          <ac:chgData name="Li, Hanchen F" userId="3aee791e-6a2d-4da7-a77b-fbdf7bf15886" providerId="ADAL" clId="{AC4E47A8-8607-49E5-9F95-6F970B66DD72}" dt="2024-11-29T18:56:59.899" v="509" actId="1076"/>
          <ac:spMkLst>
            <pc:docMk/>
            <pc:sldMk cId="1855937571" sldId="258"/>
            <ac:spMk id="16" creationId="{C5B7A2A4-DA4D-BAB7-438D-503E6A24E0D3}"/>
          </ac:spMkLst>
        </pc:spChg>
        <pc:spChg chg="mod">
          <ac:chgData name="Li, Hanchen F" userId="3aee791e-6a2d-4da7-a77b-fbdf7bf15886" providerId="ADAL" clId="{AC4E47A8-8607-49E5-9F95-6F970B66DD72}" dt="2024-11-29T18:56:57.085" v="508" actId="1076"/>
          <ac:spMkLst>
            <pc:docMk/>
            <pc:sldMk cId="1855937571" sldId="258"/>
            <ac:spMk id="17" creationId="{7C2C2B9A-FABA-009E-2EFC-EBC9AD68F482}"/>
          </ac:spMkLst>
        </pc:spChg>
        <pc:spChg chg="mod">
          <ac:chgData name="Li, Hanchen F" userId="3aee791e-6a2d-4da7-a77b-fbdf7bf15886" providerId="ADAL" clId="{AC4E47A8-8607-49E5-9F95-6F970B66DD72}" dt="2024-11-29T18:47:20.384" v="461" actId="14100"/>
          <ac:spMkLst>
            <pc:docMk/>
            <pc:sldMk cId="1855937571" sldId="258"/>
            <ac:spMk id="28" creationId="{BFF5EC66-E637-1792-4EFF-0615836C9F96}"/>
          </ac:spMkLst>
        </pc:spChg>
        <pc:spChg chg="mod">
          <ac:chgData name="Li, Hanchen F" userId="3aee791e-6a2d-4da7-a77b-fbdf7bf15886" providerId="ADAL" clId="{AC4E47A8-8607-49E5-9F95-6F970B66DD72}" dt="2024-11-29T18:56:39.101" v="498" actId="1076"/>
          <ac:spMkLst>
            <pc:docMk/>
            <pc:sldMk cId="1855937571" sldId="258"/>
            <ac:spMk id="31" creationId="{04A60565-9BC5-3569-A403-1C10C5F90282}"/>
          </ac:spMkLst>
        </pc:spChg>
        <pc:spChg chg="mod">
          <ac:chgData name="Li, Hanchen F" userId="3aee791e-6a2d-4da7-a77b-fbdf7bf15886" providerId="ADAL" clId="{AC4E47A8-8607-49E5-9F95-6F970B66DD72}" dt="2024-11-29T18:56:41.931" v="499" actId="1076"/>
          <ac:spMkLst>
            <pc:docMk/>
            <pc:sldMk cId="1855937571" sldId="258"/>
            <ac:spMk id="32" creationId="{5A5DEE5A-282D-3DC6-1617-445AFF3F073A}"/>
          </ac:spMkLst>
        </pc:spChg>
        <pc:spChg chg="mod">
          <ac:chgData name="Li, Hanchen F" userId="3aee791e-6a2d-4da7-a77b-fbdf7bf15886" providerId="ADAL" clId="{AC4E47A8-8607-49E5-9F95-6F970B66DD72}" dt="2024-11-29T18:56:54.807" v="507" actId="1076"/>
          <ac:spMkLst>
            <pc:docMk/>
            <pc:sldMk cId="1855937571" sldId="258"/>
            <ac:spMk id="33" creationId="{B9BACA3B-2D2B-2074-5988-1B349674256E}"/>
          </ac:spMkLst>
        </pc:spChg>
        <pc:spChg chg="mod">
          <ac:chgData name="Li, Hanchen F" userId="3aee791e-6a2d-4da7-a77b-fbdf7bf15886" providerId="ADAL" clId="{AC4E47A8-8607-49E5-9F95-6F970B66DD72}" dt="2024-11-29T18:56:51.740" v="506" actId="1076"/>
          <ac:spMkLst>
            <pc:docMk/>
            <pc:sldMk cId="1855937571" sldId="258"/>
            <ac:spMk id="34" creationId="{D9D5ED1A-2DAE-4A86-9E5A-540C44318192}"/>
          </ac:spMkLst>
        </pc:spChg>
        <pc:spChg chg="mod">
          <ac:chgData name="Li, Hanchen F" userId="3aee791e-6a2d-4da7-a77b-fbdf7bf15886" providerId="ADAL" clId="{AC4E47A8-8607-49E5-9F95-6F970B66DD72}" dt="2024-11-29T18:56:47.794" v="503" actId="1076"/>
          <ac:spMkLst>
            <pc:docMk/>
            <pc:sldMk cId="1855937571" sldId="258"/>
            <ac:spMk id="35" creationId="{ADB5813E-B4C3-3C87-3BEF-B94FC8B0606B}"/>
          </ac:spMkLst>
        </pc:spChg>
        <pc:spChg chg="mod">
          <ac:chgData name="Li, Hanchen F" userId="3aee791e-6a2d-4da7-a77b-fbdf7bf15886" providerId="ADAL" clId="{AC4E47A8-8607-49E5-9F95-6F970B66DD72}" dt="2024-11-29T18:56:46.142" v="502" actId="1076"/>
          <ac:spMkLst>
            <pc:docMk/>
            <pc:sldMk cId="1855937571" sldId="258"/>
            <ac:spMk id="36" creationId="{574A7355-E4CD-1205-1FF6-4C4CA64627DD}"/>
          </ac:spMkLst>
        </pc:spChg>
        <pc:spChg chg="mod">
          <ac:chgData name="Li, Hanchen F" userId="3aee791e-6a2d-4da7-a77b-fbdf7bf15886" providerId="ADAL" clId="{AC4E47A8-8607-49E5-9F95-6F970B66DD72}" dt="2024-11-29T18:56:43.632" v="501" actId="1076"/>
          <ac:spMkLst>
            <pc:docMk/>
            <pc:sldMk cId="1855937571" sldId="258"/>
            <ac:spMk id="37" creationId="{31DAEA0F-9BF7-11C2-6363-5EDF36C006DE}"/>
          </ac:spMkLst>
        </pc:spChg>
        <pc:picChg chg="mod ord">
          <ac:chgData name="Li, Hanchen F" userId="3aee791e-6a2d-4da7-a77b-fbdf7bf15886" providerId="ADAL" clId="{AC4E47A8-8607-49E5-9F95-6F970B66DD72}" dt="2024-11-29T18:58:04.550" v="512" actId="14826"/>
          <ac:picMkLst>
            <pc:docMk/>
            <pc:sldMk cId="1855937571" sldId="258"/>
            <ac:picMk id="50" creationId="{15F54157-7466-649F-B825-0EDA00A16338}"/>
          </ac:picMkLst>
        </pc:picChg>
        <pc:cxnChg chg="mod">
          <ac:chgData name="Li, Hanchen F" userId="3aee791e-6a2d-4da7-a77b-fbdf7bf15886" providerId="ADAL" clId="{AC4E47A8-8607-49E5-9F95-6F970B66DD72}" dt="2024-11-29T18:58:22.960" v="516" actId="14100"/>
          <ac:cxnSpMkLst>
            <pc:docMk/>
            <pc:sldMk cId="1855937571" sldId="258"/>
            <ac:cxnSpMk id="19" creationId="{898403CC-2FDD-E391-D00C-4FE3D68FDF26}"/>
          </ac:cxnSpMkLst>
        </pc:cxnChg>
        <pc:cxnChg chg="mod">
          <ac:chgData name="Li, Hanchen F" userId="3aee791e-6a2d-4da7-a77b-fbdf7bf15886" providerId="ADAL" clId="{AC4E47A8-8607-49E5-9F95-6F970B66DD72}" dt="2024-11-29T18:58:18.844" v="515" actId="14100"/>
          <ac:cxnSpMkLst>
            <pc:docMk/>
            <pc:sldMk cId="1855937571" sldId="258"/>
            <ac:cxnSpMk id="23" creationId="{8CADCB84-8B67-06D0-EFC6-10C45E70B6B4}"/>
          </ac:cxnSpMkLst>
        </pc:cxnChg>
      </pc:sldChg>
      <pc:sldChg chg="addSp delSp modSp new mod">
        <pc:chgData name="Li, Hanchen F" userId="3aee791e-6a2d-4da7-a77b-fbdf7bf15886" providerId="ADAL" clId="{AC4E47A8-8607-49E5-9F95-6F970B66DD72}" dt="2024-11-29T21:11:41.248" v="603" actId="1076"/>
        <pc:sldMkLst>
          <pc:docMk/>
          <pc:sldMk cId="163698955" sldId="259"/>
        </pc:sldMkLst>
        <pc:spChg chg="del">
          <ac:chgData name="Li, Hanchen F" userId="3aee791e-6a2d-4da7-a77b-fbdf7bf15886" providerId="ADAL" clId="{AC4E47A8-8607-49E5-9F95-6F970B66DD72}" dt="2024-11-29T21:03:54.280" v="524" actId="478"/>
          <ac:spMkLst>
            <pc:docMk/>
            <pc:sldMk cId="163698955" sldId="259"/>
            <ac:spMk id="2" creationId="{3A0178D1-2BBD-98DB-C1C7-38EFCC11ADB1}"/>
          </ac:spMkLst>
        </pc:spChg>
        <pc:spChg chg="del mod">
          <ac:chgData name="Li, Hanchen F" userId="3aee791e-6a2d-4da7-a77b-fbdf7bf15886" providerId="ADAL" clId="{AC4E47A8-8607-49E5-9F95-6F970B66DD72}" dt="2024-11-29T21:03:53.379" v="523" actId="478"/>
          <ac:spMkLst>
            <pc:docMk/>
            <pc:sldMk cId="163698955" sldId="259"/>
            <ac:spMk id="3" creationId="{DE92EF7D-B61F-7474-00A5-0C139E08C5C4}"/>
          </ac:spMkLst>
        </pc:spChg>
        <pc:spChg chg="add mod">
          <ac:chgData name="Li, Hanchen F" userId="3aee791e-6a2d-4da7-a77b-fbdf7bf15886" providerId="ADAL" clId="{AC4E47A8-8607-49E5-9F95-6F970B66DD72}" dt="2024-11-29T21:11:41.248" v="603" actId="1076"/>
          <ac:spMkLst>
            <pc:docMk/>
            <pc:sldMk cId="163698955" sldId="259"/>
            <ac:spMk id="12" creationId="{C1B32684-9FA8-8D37-EA8B-379638F70DB3}"/>
          </ac:spMkLst>
        </pc:spChg>
        <pc:spChg chg="add mod">
          <ac:chgData name="Li, Hanchen F" userId="3aee791e-6a2d-4da7-a77b-fbdf7bf15886" providerId="ADAL" clId="{AC4E47A8-8607-49E5-9F95-6F970B66DD72}" dt="2024-11-29T21:06:51.083" v="573" actId="20577"/>
          <ac:spMkLst>
            <pc:docMk/>
            <pc:sldMk cId="163698955" sldId="259"/>
            <ac:spMk id="17" creationId="{8A469639-9BFD-CAF6-D0C6-8AF0645E04FF}"/>
          </ac:spMkLst>
        </pc:spChg>
        <pc:spChg chg="add mod">
          <ac:chgData name="Li, Hanchen F" userId="3aee791e-6a2d-4da7-a77b-fbdf7bf15886" providerId="ADAL" clId="{AC4E47A8-8607-49E5-9F95-6F970B66DD72}" dt="2024-11-29T21:11:32.278" v="601" actId="1076"/>
          <ac:spMkLst>
            <pc:docMk/>
            <pc:sldMk cId="163698955" sldId="259"/>
            <ac:spMk id="18" creationId="{7792F76C-867F-7022-012F-9FEC3F36E8D9}"/>
          </ac:spMkLst>
        </pc:spChg>
        <pc:spChg chg="add del mod">
          <ac:chgData name="Li, Hanchen F" userId="3aee791e-6a2d-4da7-a77b-fbdf7bf15886" providerId="ADAL" clId="{AC4E47A8-8607-49E5-9F95-6F970B66DD72}" dt="2024-11-29T21:08:17.181" v="594" actId="478"/>
          <ac:spMkLst>
            <pc:docMk/>
            <pc:sldMk cId="163698955" sldId="259"/>
            <ac:spMk id="19" creationId="{23382230-8951-C599-8D4B-F8046FCAE9A5}"/>
          </ac:spMkLst>
        </pc:spChg>
        <pc:picChg chg="add del mod">
          <ac:chgData name="Li, Hanchen F" userId="3aee791e-6a2d-4da7-a77b-fbdf7bf15886" providerId="ADAL" clId="{AC4E47A8-8607-49E5-9F95-6F970B66DD72}" dt="2024-11-29T21:04:44.500" v="534" actId="478"/>
          <ac:picMkLst>
            <pc:docMk/>
            <pc:sldMk cId="163698955" sldId="259"/>
            <ac:picMk id="5" creationId="{31BB8DF5-077F-DAC5-2733-F8235405DB41}"/>
          </ac:picMkLst>
        </pc:picChg>
        <pc:picChg chg="add mod ord">
          <ac:chgData name="Li, Hanchen F" userId="3aee791e-6a2d-4da7-a77b-fbdf7bf15886" providerId="ADAL" clId="{AC4E47A8-8607-49E5-9F95-6F970B66DD72}" dt="2024-11-29T21:11:10.266" v="598" actId="14826"/>
          <ac:picMkLst>
            <pc:docMk/>
            <pc:sldMk cId="163698955" sldId="259"/>
            <ac:picMk id="7" creationId="{0463FA51-090A-AF85-2FC8-19C9C7D52729}"/>
          </ac:picMkLst>
        </pc:picChg>
        <pc:cxnChg chg="add mod">
          <ac:chgData name="Li, Hanchen F" userId="3aee791e-6a2d-4da7-a77b-fbdf7bf15886" providerId="ADAL" clId="{AC4E47A8-8607-49E5-9F95-6F970B66DD72}" dt="2024-11-29T21:11:39.406" v="602" actId="14100"/>
          <ac:cxnSpMkLst>
            <pc:docMk/>
            <pc:sldMk cId="163698955" sldId="259"/>
            <ac:cxnSpMk id="9" creationId="{88A04D1D-BA62-2DDD-6B0A-1DA8F819B88D}"/>
          </ac:cxnSpMkLst>
        </pc:cxnChg>
        <pc:cxnChg chg="add mod">
          <ac:chgData name="Li, Hanchen F" userId="3aee791e-6a2d-4da7-a77b-fbdf7bf15886" providerId="ADAL" clId="{AC4E47A8-8607-49E5-9F95-6F970B66DD72}" dt="2024-11-29T21:06:36.129" v="567" actId="14100"/>
          <ac:cxnSpMkLst>
            <pc:docMk/>
            <pc:sldMk cId="163698955" sldId="259"/>
            <ac:cxnSpMk id="13" creationId="{51B77A45-6449-CAC0-13D1-543013D29132}"/>
          </ac:cxnSpMkLst>
        </pc:cxnChg>
      </pc:sldChg>
      <pc:sldChg chg="delSp modSp new mod">
        <pc:chgData name="Li, Hanchen F" userId="3aee791e-6a2d-4da7-a77b-fbdf7bf15886" providerId="ADAL" clId="{AC4E47A8-8607-49E5-9F95-6F970B66DD72}" dt="2024-11-29T21:03:51.667" v="521" actId="478"/>
        <pc:sldMkLst>
          <pc:docMk/>
          <pc:sldMk cId="31332340" sldId="260"/>
        </pc:sldMkLst>
        <pc:spChg chg="del">
          <ac:chgData name="Li, Hanchen F" userId="3aee791e-6a2d-4da7-a77b-fbdf7bf15886" providerId="ADAL" clId="{AC4E47A8-8607-49E5-9F95-6F970B66DD72}" dt="2024-11-29T21:03:51.667" v="521" actId="478"/>
          <ac:spMkLst>
            <pc:docMk/>
            <pc:sldMk cId="31332340" sldId="260"/>
            <ac:spMk id="2" creationId="{7A06D78E-A71E-06B5-08A3-DF5C81921A16}"/>
          </ac:spMkLst>
        </pc:spChg>
        <pc:spChg chg="del mod">
          <ac:chgData name="Li, Hanchen F" userId="3aee791e-6a2d-4da7-a77b-fbdf7bf15886" providerId="ADAL" clId="{AC4E47A8-8607-49E5-9F95-6F970B66DD72}" dt="2024-11-29T21:03:50.731" v="520" actId="478"/>
          <ac:spMkLst>
            <pc:docMk/>
            <pc:sldMk cId="31332340" sldId="260"/>
            <ac:spMk id="3" creationId="{98437900-E63F-6A92-C0B2-65BEE8AF0448}"/>
          </ac:spMkLst>
        </pc:spChg>
      </pc:sldChg>
      <pc:sldChg chg="modSp add mod">
        <pc:chgData name="Li, Hanchen F" userId="3aee791e-6a2d-4da7-a77b-fbdf7bf15886" providerId="ADAL" clId="{AC4E47A8-8607-49E5-9F95-6F970B66DD72}" dt="2024-11-29T21:26:19.670" v="612" actId="1076"/>
        <pc:sldMkLst>
          <pc:docMk/>
          <pc:sldMk cId="3139846734" sldId="261"/>
        </pc:sldMkLst>
        <pc:spChg chg="mod">
          <ac:chgData name="Li, Hanchen F" userId="3aee791e-6a2d-4da7-a77b-fbdf7bf15886" providerId="ADAL" clId="{AC4E47A8-8607-49E5-9F95-6F970B66DD72}" dt="2024-11-29T21:26:05.213" v="607" actId="1076"/>
          <ac:spMkLst>
            <pc:docMk/>
            <pc:sldMk cId="3139846734" sldId="261"/>
            <ac:spMk id="12" creationId="{2F6F31E1-8941-BC0D-D0B4-8284E8DA4D85}"/>
          </ac:spMkLst>
        </pc:spChg>
        <pc:spChg chg="mod">
          <ac:chgData name="Li, Hanchen F" userId="3aee791e-6a2d-4da7-a77b-fbdf7bf15886" providerId="ADAL" clId="{AC4E47A8-8607-49E5-9F95-6F970B66DD72}" dt="2024-11-29T21:26:14.548" v="611" actId="1076"/>
          <ac:spMkLst>
            <pc:docMk/>
            <pc:sldMk cId="3139846734" sldId="261"/>
            <ac:spMk id="17" creationId="{C3CFA43D-34DC-E103-1698-D5F3D4FF084F}"/>
          </ac:spMkLst>
        </pc:spChg>
        <pc:spChg chg="mod">
          <ac:chgData name="Li, Hanchen F" userId="3aee791e-6a2d-4da7-a77b-fbdf7bf15886" providerId="ADAL" clId="{AC4E47A8-8607-49E5-9F95-6F970B66DD72}" dt="2024-11-29T21:26:19.670" v="612" actId="1076"/>
          <ac:spMkLst>
            <pc:docMk/>
            <pc:sldMk cId="3139846734" sldId="261"/>
            <ac:spMk id="18" creationId="{06F2A372-C326-D329-19EE-C3954C4666AA}"/>
          </ac:spMkLst>
        </pc:spChg>
        <pc:picChg chg="mod">
          <ac:chgData name="Li, Hanchen F" userId="3aee791e-6a2d-4da7-a77b-fbdf7bf15886" providerId="ADAL" clId="{AC4E47A8-8607-49E5-9F95-6F970B66DD72}" dt="2024-11-29T21:25:55.298" v="605" actId="14826"/>
          <ac:picMkLst>
            <pc:docMk/>
            <pc:sldMk cId="3139846734" sldId="261"/>
            <ac:picMk id="7" creationId="{5D34FD3A-FDF8-F6AA-3174-B8F4708DF87E}"/>
          </ac:picMkLst>
        </pc:picChg>
        <pc:cxnChg chg="mod">
          <ac:chgData name="Li, Hanchen F" userId="3aee791e-6a2d-4da7-a77b-fbdf7bf15886" providerId="ADAL" clId="{AC4E47A8-8607-49E5-9F95-6F970B66DD72}" dt="2024-11-29T21:26:01.133" v="606" actId="14100"/>
          <ac:cxnSpMkLst>
            <pc:docMk/>
            <pc:sldMk cId="3139846734" sldId="261"/>
            <ac:cxnSpMk id="9" creationId="{342207D9-8B7E-5CC3-5400-8A5A4A6DAD25}"/>
          </ac:cxnSpMkLst>
        </pc:cxnChg>
        <pc:cxnChg chg="mod">
          <ac:chgData name="Li, Hanchen F" userId="3aee791e-6a2d-4da7-a77b-fbdf7bf15886" providerId="ADAL" clId="{AC4E47A8-8607-49E5-9F95-6F970B66DD72}" dt="2024-11-29T21:26:11.946" v="610" actId="1076"/>
          <ac:cxnSpMkLst>
            <pc:docMk/>
            <pc:sldMk cId="3139846734" sldId="261"/>
            <ac:cxnSpMk id="13" creationId="{50036A96-F82E-C9FC-9C18-F33E4BC9A1C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1289F-DA77-4D00-9BFE-DE235BE5A86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675A-0FB1-46FC-9ACD-F88F8D9D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48E6-1352-5BFD-C4EB-CAA65B47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6026A-4D44-374F-A99B-4A097BCE4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94AB5-689C-8C20-5B31-B2F41A81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3C8CB-8BD6-A077-9E48-85E4A27E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55E24-AED1-98CB-3297-94CAC72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5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BB5B2-F3C0-1691-7FD4-21863B71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78C0C-A74F-B4E5-FA63-FAFAD595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EB3CD-3B06-8058-B672-8336CD8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F6F2B-9517-79EC-581C-61C5495F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A798-C3D5-6E77-EBD5-23997733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6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F9D07A-94FA-D828-B658-CB184A0F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4A2F4-4E61-4155-FEE3-2AB42DD5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F775-71B8-FB9A-2158-590B9CD5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E9691-2336-F544-4D5D-E67E579F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5254C-5820-2120-CB04-186E260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2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E14B-9947-C6C1-C988-546F3188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CE05-49DF-9423-884D-0379C3DF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C9C12-E174-B029-34B4-D4373641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1F00D-59DF-961C-C0D4-F28F3BB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3389-3613-05DD-5450-C1602F7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AA290-5EFA-E7D9-6781-1785056D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7E68A-FAAE-24F8-6F55-A4D06AA2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175FC-AA79-E140-923D-C75DD5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8059A-4396-81D9-FB14-53AE4A7A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CC62-4C3A-DFED-7675-09BF1F17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9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D260-015D-94E7-4794-CD90BF2D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5C78-558F-870F-3CC1-90E9394B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122C1-62C6-D1D9-CB55-F03EB7C88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935A7-37BE-CEB5-0ADE-512C2AB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4A928-B031-87F3-6F56-AE021C5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45A1C-0246-EB8C-17B3-DFE0411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E7671-44EF-ADA3-3408-EC86E107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513A2-1200-9396-2671-81A6E40E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6A548-0556-D328-3079-58DDCE04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F482F-40A6-4DCA-A6D1-3C1C1DAC9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7A9D1-FBD8-DBCB-B29A-6842E91CE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0F0A4-33D3-1ACC-A2A1-71B466E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DF1AE-2109-4C5C-02C8-A9E89EA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69D7D-6B7C-899D-8C75-D4401A6D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4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C01BD-EBC0-7375-13B9-BADC57AA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CC987A-740A-C3C8-2650-56E44535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AA38A0-1A3E-22FF-3113-A9F9A100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EC3152-292B-0E35-6E76-1F7F51A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1AD14-B292-4B08-88D9-0E293D4C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7DC10-8A70-3823-3C4E-B9145BB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E1A93-9F87-4A54-FFE4-A4AE28D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9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DF01-4FA6-4EC1-5859-3C6C416E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6BCF2-532F-8394-E493-C55F4B81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5AC89-B5F0-4FD7-57FF-7D0B9E8F8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86DC8-9F37-3BFF-3245-766BA345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A5C00-35FB-6A4B-88A4-4239F38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EE22F-EEBB-9480-16D6-1E5CF2FE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CA49-5869-C3DC-0DD9-BC3323A6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475D08-9EB8-82A5-3DA2-FC15F18B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B77E6-75BB-05B0-5EA5-ACB027DF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43457-9CB1-034D-676A-8DF69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C3B9F-4658-3C14-D248-27487968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B577D-A990-E4ED-7308-1D2797B9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07DEF-E416-045C-0854-BA4ECBC3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1B010-737C-B319-6761-D44B8778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03911-ABC1-281A-44C1-A8FCAD21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FD1F2-A6D8-4F5C-8983-9D5538A0A106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5CD1B-FD01-8B1A-7F43-ACD19AC5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D0FB6-7ACB-E190-76FD-2A134A02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0696C-F860-41DC-BBC6-1D01CAACB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00381-5C7C-FADE-75B2-2934F888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876"/>
            <a:ext cx="12192000" cy="34802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2CCB79-6227-E12F-80CF-DDF65C08EE1F}"/>
              </a:ext>
            </a:extLst>
          </p:cNvPr>
          <p:cNvSpPr txBox="1"/>
          <p:nvPr/>
        </p:nvSpPr>
        <p:spPr>
          <a:xfrm>
            <a:off x="8194159" y="2113296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crew </a:t>
            </a:r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+ 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pld</a:t>
            </a:r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max fuel</a:t>
            </a:r>
            <a:endParaRPr lang="zh-CN" altLang="en-US" sz="1600" b="1" dirty="0">
              <a:solidFill>
                <a:srgbClr val="DB0B31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FDF12B-8332-13B4-EC68-DA48A7A46925}"/>
              </a:ext>
            </a:extLst>
          </p:cNvPr>
          <p:cNvSpPr txBox="1"/>
          <p:nvPr/>
        </p:nvSpPr>
        <p:spPr>
          <a:xfrm>
            <a:off x="1570075" y="2035324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0001CB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0001CB"/>
                </a:solidFill>
                <a:latin typeface="Imperial Sans Display" panose="020B0503020202020204" pitchFamily="34" charset="0"/>
              </a:rPr>
              <a:t>crew </a:t>
            </a:r>
            <a:r>
              <a:rPr lang="en-US" altLang="zh-CN" sz="16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+ W</a:t>
            </a:r>
            <a:r>
              <a:rPr lang="en-US" altLang="zh-CN" sz="1600" b="1" baseline="-25000" dirty="0">
                <a:solidFill>
                  <a:srgbClr val="0001CB"/>
                </a:solidFill>
                <a:latin typeface="Imperial Sans Display" panose="020B0503020202020204" pitchFamily="34" charset="0"/>
              </a:rPr>
              <a:t>max fuel</a:t>
            </a:r>
            <a:endParaRPr lang="zh-CN" altLang="en-US" sz="16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BD6F6D-E86D-5E07-6515-DA5DEAA5F0D7}"/>
              </a:ext>
            </a:extLst>
          </p:cNvPr>
          <p:cNvSpPr txBox="1"/>
          <p:nvPr/>
        </p:nvSpPr>
        <p:spPr>
          <a:xfrm>
            <a:off x="1905102" y="245185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000000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000000"/>
                </a:solidFill>
                <a:latin typeface="Imperial Sans Display" panose="020B0503020202020204" pitchFamily="34" charset="0"/>
              </a:rPr>
              <a:t>max fuel</a:t>
            </a:r>
            <a:endParaRPr lang="zh-CN" altLang="en-US" sz="16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25F91-EF97-2134-22BE-4E4B7C7C5C51}"/>
              </a:ext>
            </a:extLst>
          </p:cNvPr>
          <p:cNvSpPr txBox="1"/>
          <p:nvPr/>
        </p:nvSpPr>
        <p:spPr>
          <a:xfrm>
            <a:off x="9161721" y="4129151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000000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54CB9-97CC-BE54-BAC4-650B86E3E29E}"/>
              </a:ext>
            </a:extLst>
          </p:cNvPr>
          <p:cNvSpPr txBox="1"/>
          <p:nvPr/>
        </p:nvSpPr>
        <p:spPr>
          <a:xfrm>
            <a:off x="7179138" y="3975262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0001CB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0001CB"/>
                </a:solidFill>
                <a:latin typeface="Imperial Sans Display" panose="020B0503020202020204" pitchFamily="34" charset="0"/>
              </a:rPr>
              <a:t>crew</a:t>
            </a:r>
            <a:endParaRPr lang="zh-CN" altLang="en-US" sz="16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E2590-A1E0-4B72-BDDB-79FFAAD33C1A}"/>
              </a:ext>
            </a:extLst>
          </p:cNvPr>
          <p:cNvSpPr txBox="1"/>
          <p:nvPr/>
        </p:nvSpPr>
        <p:spPr>
          <a:xfrm>
            <a:off x="8862921" y="3662538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E</a:t>
            </a:r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 + 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crew </a:t>
            </a:r>
            <a:r>
              <a:rPr lang="en-US" altLang="zh-CN" sz="1600" b="1" dirty="0">
                <a:solidFill>
                  <a:srgbClr val="DB0B31"/>
                </a:solidFill>
                <a:latin typeface="Imperial Sans Display" panose="020B0503020202020204" pitchFamily="34" charset="0"/>
              </a:rPr>
              <a:t>+ W</a:t>
            </a:r>
            <a:r>
              <a:rPr lang="en-US" altLang="zh-CN" sz="1600" b="1" baseline="-25000" dirty="0">
                <a:solidFill>
                  <a:srgbClr val="DB0B31"/>
                </a:solidFill>
                <a:latin typeface="Imperial Sans Display" panose="020B0503020202020204" pitchFamily="34" charset="0"/>
              </a:rPr>
              <a:t>pld</a:t>
            </a:r>
            <a:endParaRPr lang="zh-CN" altLang="en-US" sz="1600" b="1" dirty="0">
              <a:solidFill>
                <a:srgbClr val="DB0B31"/>
              </a:solidFill>
              <a:latin typeface="Imperial Sans Display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559B-BD82-8DCB-1C84-6F74FE60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3D9EE22D-46CA-0D14-5ECA-BBD336B8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893" y="109340"/>
            <a:ext cx="6459145" cy="64444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1C1884-4F90-F3CC-0A6E-EA082F6C21E9}"/>
              </a:ext>
            </a:extLst>
          </p:cNvPr>
          <p:cNvSpPr txBox="1"/>
          <p:nvPr/>
        </p:nvSpPr>
        <p:spPr>
          <a:xfrm>
            <a:off x="1937471" y="7110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0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12867-F72B-DA56-E85D-6E8101353236}"/>
              </a:ext>
            </a:extLst>
          </p:cNvPr>
          <p:cNvSpPr txBox="1"/>
          <p:nvPr/>
        </p:nvSpPr>
        <p:spPr>
          <a:xfrm>
            <a:off x="1763745" y="952805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1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D4B22C-492F-534D-04D9-351BB967D7E6}"/>
              </a:ext>
            </a:extLst>
          </p:cNvPr>
          <p:cNvSpPr txBox="1"/>
          <p:nvPr/>
        </p:nvSpPr>
        <p:spPr>
          <a:xfrm>
            <a:off x="1204578" y="108482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 Up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E83B8-EA2A-9B8C-01ED-9C86071D2E59}"/>
              </a:ext>
            </a:extLst>
          </p:cNvPr>
          <p:cNvSpPr txBox="1"/>
          <p:nvPr/>
        </p:nvSpPr>
        <p:spPr>
          <a:xfrm>
            <a:off x="1556357" y="125222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2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122232-22B0-5120-C3A4-F50BB2EF2039}"/>
              </a:ext>
            </a:extLst>
          </p:cNvPr>
          <p:cNvSpPr txBox="1"/>
          <p:nvPr/>
        </p:nvSpPr>
        <p:spPr>
          <a:xfrm>
            <a:off x="4355185" y="345335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3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492950-A6CB-6283-E46D-24FB0E039FD7}"/>
              </a:ext>
            </a:extLst>
          </p:cNvPr>
          <p:cNvSpPr txBox="1"/>
          <p:nvPr/>
        </p:nvSpPr>
        <p:spPr>
          <a:xfrm>
            <a:off x="4282998" y="367188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4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0562126-AC6A-B74A-B3F8-3D0286FFE38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265468" y="3376083"/>
            <a:ext cx="850356" cy="121679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61E0C92-FDBF-CFC2-3F5F-78E64226006E}"/>
              </a:ext>
            </a:extLst>
          </p:cNvPr>
          <p:cNvCxnSpPr>
            <a:cxnSpLocks/>
          </p:cNvCxnSpPr>
          <p:nvPr/>
        </p:nvCxnSpPr>
        <p:spPr>
          <a:xfrm flipH="1">
            <a:off x="3502025" y="5394325"/>
            <a:ext cx="613799" cy="25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74A0F7E-1D15-1E7B-2E3F-6C4C130793FD}"/>
              </a:ext>
            </a:extLst>
          </p:cNvPr>
          <p:cNvSpPr/>
          <p:nvPr/>
        </p:nvSpPr>
        <p:spPr>
          <a:xfrm>
            <a:off x="2535853" y="4592881"/>
            <a:ext cx="1459230" cy="858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CA207A-B994-3C6B-81BB-E10A942CBE02}"/>
              </a:ext>
            </a:extLst>
          </p:cNvPr>
          <p:cNvSpPr txBox="1"/>
          <p:nvPr/>
        </p:nvSpPr>
        <p:spPr>
          <a:xfrm>
            <a:off x="4740636" y="3639183"/>
            <a:ext cx="513282" cy="373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</a:t>
            </a:r>
          </a:p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U/D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EF6126-DDD3-3645-DF7F-022357900352}"/>
              </a:ext>
            </a:extLst>
          </p:cNvPr>
          <p:cNvSpPr txBox="1"/>
          <p:nvPr/>
        </p:nvSpPr>
        <p:spPr>
          <a:xfrm>
            <a:off x="4743422" y="4899853"/>
            <a:ext cx="582211" cy="373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</a:t>
            </a:r>
          </a:p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Down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A718BE-2A93-86DD-593B-C4C5C7454BE9}"/>
              </a:ext>
            </a:extLst>
          </p:cNvPr>
          <p:cNvSpPr txBox="1"/>
          <p:nvPr/>
        </p:nvSpPr>
        <p:spPr>
          <a:xfrm>
            <a:off x="4353441" y="38904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5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FDE308-5D2A-5918-1AA0-A484481B2EDC}"/>
              </a:ext>
            </a:extLst>
          </p:cNvPr>
          <p:cNvSpPr txBox="1"/>
          <p:nvPr/>
        </p:nvSpPr>
        <p:spPr>
          <a:xfrm>
            <a:off x="4358896" y="43926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6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7E2C50-ECDE-168F-8F55-E1F909E9AFC6}"/>
              </a:ext>
            </a:extLst>
          </p:cNvPr>
          <p:cNvSpPr txBox="1"/>
          <p:nvPr/>
        </p:nvSpPr>
        <p:spPr>
          <a:xfrm>
            <a:off x="4398732" y="475778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7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FAA2B7-D911-5487-B949-C59630606A65}"/>
              </a:ext>
            </a:extLst>
          </p:cNvPr>
          <p:cNvSpPr txBox="1"/>
          <p:nvPr/>
        </p:nvSpPr>
        <p:spPr>
          <a:xfrm>
            <a:off x="4329437" y="493255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8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E60A0D-7BAE-C41D-58EF-CACE97311264}"/>
              </a:ext>
            </a:extLst>
          </p:cNvPr>
          <p:cNvSpPr txBox="1"/>
          <p:nvPr/>
        </p:nvSpPr>
        <p:spPr>
          <a:xfrm>
            <a:off x="4324444" y="513648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9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4CBB13-F183-E903-A4E8-1F9084FC6301}"/>
              </a:ext>
            </a:extLst>
          </p:cNvPr>
          <p:cNvSpPr txBox="1"/>
          <p:nvPr/>
        </p:nvSpPr>
        <p:spPr>
          <a:xfrm>
            <a:off x="533879" y="50019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6F8092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6F8092"/>
                </a:solidFill>
                <a:latin typeface="Imperial Sans Display" panose="020B0503020202020204" pitchFamily="34" charset="0"/>
              </a:rPr>
              <a:t>land</a:t>
            </a:r>
            <a:endParaRPr lang="zh-CN" altLang="en-US" sz="1600" b="1" dirty="0">
              <a:solidFill>
                <a:srgbClr val="6F8092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4CAE7-94DF-1C26-A5C5-0504680C631C}"/>
              </a:ext>
            </a:extLst>
          </p:cNvPr>
          <p:cNvSpPr txBox="1"/>
          <p:nvPr/>
        </p:nvSpPr>
        <p:spPr>
          <a:xfrm>
            <a:off x="395827" y="8493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30400"/>
                </a:solidFill>
                <a:latin typeface="Imperial Sans Display" panose="020B0503020202020204" pitchFamily="34" charset="0"/>
              </a:rPr>
              <a:t>TOGW</a:t>
            </a:r>
            <a:endParaRPr lang="zh-CN" altLang="en-US" sz="1600" b="1" dirty="0">
              <a:solidFill>
                <a:srgbClr val="030400"/>
              </a:solidFill>
              <a:latin typeface="Imperial Sans Display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2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80EC-50C7-7645-BDCC-50144E186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15F54157-7466-649F-B825-0EDA00A1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893" y="109340"/>
            <a:ext cx="6459144" cy="64444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D535BA-0730-2410-56C3-4D1A0CABD569}"/>
              </a:ext>
            </a:extLst>
          </p:cNvPr>
          <p:cNvSpPr txBox="1"/>
          <p:nvPr/>
        </p:nvSpPr>
        <p:spPr>
          <a:xfrm>
            <a:off x="1914188" y="72585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0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88759-4792-E630-1784-AFF6FAE41873}"/>
              </a:ext>
            </a:extLst>
          </p:cNvPr>
          <p:cNvSpPr txBox="1"/>
          <p:nvPr/>
        </p:nvSpPr>
        <p:spPr>
          <a:xfrm>
            <a:off x="1718420" y="1001611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1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30E21-4F81-A1DE-C6B1-B249687E2781}"/>
              </a:ext>
            </a:extLst>
          </p:cNvPr>
          <p:cNvSpPr txBox="1"/>
          <p:nvPr/>
        </p:nvSpPr>
        <p:spPr>
          <a:xfrm>
            <a:off x="1113928" y="110669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 Up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E70EB4-62B8-CF0D-51BD-D07E7B55FC06}"/>
              </a:ext>
            </a:extLst>
          </p:cNvPr>
          <p:cNvSpPr txBox="1"/>
          <p:nvPr/>
        </p:nvSpPr>
        <p:spPr>
          <a:xfrm>
            <a:off x="1444787" y="12451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1CB"/>
                </a:solidFill>
                <a:latin typeface="Imperial Sans Display" panose="020B0503020202020204" pitchFamily="34" charset="0"/>
              </a:rPr>
              <a:t>2</a:t>
            </a:r>
            <a:endParaRPr lang="zh-CN" altLang="en-US" sz="1400" b="1" dirty="0">
              <a:solidFill>
                <a:srgbClr val="0001CB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B7A2A4-DA4D-BAB7-438D-503E6A24E0D3}"/>
              </a:ext>
            </a:extLst>
          </p:cNvPr>
          <p:cNvSpPr txBox="1"/>
          <p:nvPr/>
        </p:nvSpPr>
        <p:spPr>
          <a:xfrm>
            <a:off x="4295266" y="353750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3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2C2B9A-FABA-009E-2EFC-EBC9AD68F482}"/>
              </a:ext>
            </a:extLst>
          </p:cNvPr>
          <p:cNvSpPr txBox="1"/>
          <p:nvPr/>
        </p:nvSpPr>
        <p:spPr>
          <a:xfrm>
            <a:off x="4234995" y="37530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4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8403CC-2FDD-E391-D00C-4FE3D68FDF26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392999" y="3359150"/>
            <a:ext cx="817051" cy="12337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ADCB84-8B67-06D0-EFC6-10C45E70B6B4}"/>
              </a:ext>
            </a:extLst>
          </p:cNvPr>
          <p:cNvCxnSpPr>
            <a:cxnSpLocks/>
          </p:cNvCxnSpPr>
          <p:nvPr/>
        </p:nvCxnSpPr>
        <p:spPr>
          <a:xfrm flipH="1" flipV="1">
            <a:off x="3530600" y="5444260"/>
            <a:ext cx="694250" cy="714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BFF5EC66-E637-1792-4EFF-0615836C9F96}"/>
              </a:ext>
            </a:extLst>
          </p:cNvPr>
          <p:cNvSpPr/>
          <p:nvPr/>
        </p:nvSpPr>
        <p:spPr>
          <a:xfrm>
            <a:off x="2670174" y="4592881"/>
            <a:ext cx="1445649" cy="858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60565-9BC5-3569-A403-1C10C5F90282}"/>
              </a:ext>
            </a:extLst>
          </p:cNvPr>
          <p:cNvSpPr txBox="1"/>
          <p:nvPr/>
        </p:nvSpPr>
        <p:spPr>
          <a:xfrm>
            <a:off x="4656730" y="3745442"/>
            <a:ext cx="513282" cy="373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</a:t>
            </a:r>
          </a:p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U/D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5DEE5A-282D-3DC6-1617-445AFF3F073A}"/>
              </a:ext>
            </a:extLst>
          </p:cNvPr>
          <p:cNvSpPr txBox="1"/>
          <p:nvPr/>
        </p:nvSpPr>
        <p:spPr>
          <a:xfrm>
            <a:off x="4643465" y="4895794"/>
            <a:ext cx="582211" cy="373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Gear</a:t>
            </a:r>
          </a:p>
          <a:p>
            <a:pPr algn="ctr">
              <a:lnSpc>
                <a:spcPct val="75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Imperial Sans Display" panose="020B0503020202020204" pitchFamily="34" charset="0"/>
              </a:rPr>
              <a:t>Down</a:t>
            </a:r>
            <a:endParaRPr lang="zh-CN" altLang="en-US" sz="1200" b="1" dirty="0">
              <a:solidFill>
                <a:srgbClr val="000000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BACA3B-2D2B-2074-5988-1B349674256E}"/>
              </a:ext>
            </a:extLst>
          </p:cNvPr>
          <p:cNvSpPr txBox="1"/>
          <p:nvPr/>
        </p:nvSpPr>
        <p:spPr>
          <a:xfrm>
            <a:off x="4298691" y="396396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5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D5ED1A-2DAE-4A86-9E5A-540C44318192}"/>
              </a:ext>
            </a:extLst>
          </p:cNvPr>
          <p:cNvSpPr txBox="1"/>
          <p:nvPr/>
        </p:nvSpPr>
        <p:spPr>
          <a:xfrm>
            <a:off x="4313885" y="443578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6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B5813E-B4C3-3C87-3BEF-B94FC8B0606B}"/>
              </a:ext>
            </a:extLst>
          </p:cNvPr>
          <p:cNvSpPr txBox="1"/>
          <p:nvPr/>
        </p:nvSpPr>
        <p:spPr>
          <a:xfrm>
            <a:off x="4352495" y="472463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7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4A7355-E4CD-1205-1FF6-4C4CA64627DD}"/>
              </a:ext>
            </a:extLst>
          </p:cNvPr>
          <p:cNvSpPr txBox="1"/>
          <p:nvPr/>
        </p:nvSpPr>
        <p:spPr>
          <a:xfrm>
            <a:off x="4283029" y="489950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8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DAEA0F-9BF7-11C2-6363-5EDF36C006DE}"/>
              </a:ext>
            </a:extLst>
          </p:cNvPr>
          <p:cNvSpPr txBox="1"/>
          <p:nvPr/>
        </p:nvSpPr>
        <p:spPr>
          <a:xfrm>
            <a:off x="4293153" y="51150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DD153A"/>
                </a:solidFill>
                <a:latin typeface="Imperial Sans Display" panose="020B0503020202020204" pitchFamily="34" charset="0"/>
              </a:rPr>
              <a:t>9</a:t>
            </a:r>
            <a:endParaRPr lang="zh-CN" altLang="en-US" sz="1400" b="1" dirty="0">
              <a:solidFill>
                <a:srgbClr val="DD153A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3EF5C6-8119-AAB2-AE3E-62737759B834}"/>
              </a:ext>
            </a:extLst>
          </p:cNvPr>
          <p:cNvSpPr txBox="1"/>
          <p:nvPr/>
        </p:nvSpPr>
        <p:spPr>
          <a:xfrm>
            <a:off x="533879" y="50019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6F8092"/>
                </a:solidFill>
                <a:latin typeface="Imperial Sans Display" panose="020B0503020202020204" pitchFamily="34" charset="0"/>
              </a:rPr>
              <a:t>W</a:t>
            </a:r>
            <a:r>
              <a:rPr lang="en-US" altLang="zh-CN" sz="1600" b="1" baseline="-25000" dirty="0">
                <a:solidFill>
                  <a:srgbClr val="6F8092"/>
                </a:solidFill>
                <a:latin typeface="Imperial Sans Display" panose="020B0503020202020204" pitchFamily="34" charset="0"/>
              </a:rPr>
              <a:t>land</a:t>
            </a:r>
            <a:endParaRPr lang="zh-CN" altLang="en-US" sz="1600" b="1" dirty="0">
              <a:solidFill>
                <a:srgbClr val="6F8092"/>
              </a:solidFill>
              <a:latin typeface="Imperial Sans Display" panose="020B0503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5E0EA8A-9BBD-C159-F613-63D8C7B9CC22}"/>
              </a:ext>
            </a:extLst>
          </p:cNvPr>
          <p:cNvSpPr txBox="1"/>
          <p:nvPr/>
        </p:nvSpPr>
        <p:spPr>
          <a:xfrm>
            <a:off x="395827" y="8493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30400"/>
                </a:solidFill>
                <a:latin typeface="Imperial Sans Display" panose="020B0503020202020204" pitchFamily="34" charset="0"/>
              </a:rPr>
              <a:t>TOGW</a:t>
            </a:r>
            <a:endParaRPr lang="zh-CN" altLang="en-US" sz="1600" b="1" dirty="0">
              <a:solidFill>
                <a:srgbClr val="030400"/>
              </a:solidFill>
              <a:latin typeface="Imperial Sans Display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3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63FA51-090A-AF85-2FC8-19C9C7D5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242" y="1287234"/>
            <a:ext cx="6007357" cy="428353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A04D1D-BA62-2DDD-6B0A-1DA8F819B88D}"/>
              </a:ext>
            </a:extLst>
          </p:cNvPr>
          <p:cNvCxnSpPr>
            <a:cxnSpLocks/>
          </p:cNvCxnSpPr>
          <p:nvPr/>
        </p:nvCxnSpPr>
        <p:spPr>
          <a:xfrm>
            <a:off x="2942167" y="1938867"/>
            <a:ext cx="2032000" cy="8763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B32684-9FA8-8D37-EA8B-379638F70DB3}"/>
                  </a:ext>
                </a:extLst>
              </p:cNvPr>
              <p:cNvSpPr txBox="1"/>
              <p:nvPr/>
            </p:nvSpPr>
            <p:spPr>
              <a:xfrm>
                <a:off x="4324837" y="2238898"/>
                <a:ext cx="359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B32684-9FA8-8D37-EA8B-379638F7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37" y="2238898"/>
                <a:ext cx="359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B77A45-6449-CAC0-13D1-543013D29132}"/>
              </a:ext>
            </a:extLst>
          </p:cNvPr>
          <p:cNvCxnSpPr>
            <a:cxnSpLocks/>
          </p:cNvCxnSpPr>
          <p:nvPr/>
        </p:nvCxnSpPr>
        <p:spPr>
          <a:xfrm>
            <a:off x="5796915" y="3162300"/>
            <a:ext cx="0" cy="14420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469639-9BFD-CAF6-D0C6-8AF0645E04FF}"/>
                  </a:ext>
                </a:extLst>
              </p:cNvPr>
              <p:cNvSpPr txBox="1"/>
              <p:nvPr/>
            </p:nvSpPr>
            <p:spPr>
              <a:xfrm>
                <a:off x="5617218" y="2858023"/>
                <a:ext cx="372218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baseline="-25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sz="1600" b="1" baseline="-25000" dirty="0">
                  <a:solidFill>
                    <a:srgbClr val="000000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469639-9BFD-CAF6-D0C6-8AF0645E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18" y="2858023"/>
                <a:ext cx="372218" cy="27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92F76C-867F-7022-012F-9FEC3F36E8D9}"/>
                  </a:ext>
                </a:extLst>
              </p:cNvPr>
              <p:cNvSpPr txBox="1"/>
              <p:nvPr/>
            </p:nvSpPr>
            <p:spPr>
              <a:xfrm>
                <a:off x="4018804" y="4421393"/>
                <a:ext cx="878766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DB0C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1600" b="1" i="1" baseline="-25000" dirty="0" smtClean="0">
                          <a:solidFill>
                            <a:srgbClr val="DB0C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𝑳𝒅𝒆𝒔𝒊𝒈𝒏</m:t>
                      </m:r>
                    </m:oMath>
                  </m:oMathPara>
                </a14:m>
                <a:endParaRPr lang="zh-CN" altLang="en-US" sz="1600" b="1" baseline="-25000" dirty="0">
                  <a:solidFill>
                    <a:srgbClr val="DB0C35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92F76C-867F-7022-012F-9FEC3F36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804" y="4421393"/>
                <a:ext cx="878766" cy="272767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314E-186A-3ECC-CC08-3BA0DCE5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34FD3A-FDF8-F6AA-3174-B8F4708D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242" y="1287593"/>
            <a:ext cx="6007357" cy="428281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2207D9-8B7E-5CC3-5400-8A5A4A6DAD25}"/>
              </a:ext>
            </a:extLst>
          </p:cNvPr>
          <p:cNvCxnSpPr>
            <a:cxnSpLocks/>
          </p:cNvCxnSpPr>
          <p:nvPr/>
        </p:nvCxnSpPr>
        <p:spPr>
          <a:xfrm>
            <a:off x="3136900" y="1803400"/>
            <a:ext cx="1851025" cy="9207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6F31E1-8941-BC0D-D0B4-8284E8DA4D85}"/>
                  </a:ext>
                </a:extLst>
              </p:cNvPr>
              <p:cNvSpPr txBox="1"/>
              <p:nvPr/>
            </p:nvSpPr>
            <p:spPr>
              <a:xfrm>
                <a:off x="4417527" y="2125275"/>
                <a:ext cx="359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6F31E1-8941-BC0D-D0B4-8284E8DA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27" y="2125275"/>
                <a:ext cx="359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036A96-F82E-C9FC-9C18-F33E4BC9A1C4}"/>
              </a:ext>
            </a:extLst>
          </p:cNvPr>
          <p:cNvCxnSpPr>
            <a:cxnSpLocks/>
          </p:cNvCxnSpPr>
          <p:nvPr/>
        </p:nvCxnSpPr>
        <p:spPr>
          <a:xfrm>
            <a:off x="5183082" y="3130790"/>
            <a:ext cx="0" cy="76839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CFA43D-34DC-E103-1698-D5F3D4FF084F}"/>
                  </a:ext>
                </a:extLst>
              </p:cNvPr>
              <p:cNvSpPr txBox="1"/>
              <p:nvPr/>
            </p:nvSpPr>
            <p:spPr>
              <a:xfrm>
                <a:off x="5236218" y="3378602"/>
                <a:ext cx="372218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baseline="-25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sz="1600" b="1" baseline="-25000" dirty="0">
                  <a:solidFill>
                    <a:srgbClr val="000000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CFA43D-34DC-E103-1698-D5F3D4FF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18" y="3378602"/>
                <a:ext cx="372218" cy="272767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F2A372-C326-D329-19EE-C3954C4666AA}"/>
                  </a:ext>
                </a:extLst>
              </p:cNvPr>
              <p:cNvSpPr txBox="1"/>
              <p:nvPr/>
            </p:nvSpPr>
            <p:spPr>
              <a:xfrm>
                <a:off x="4478121" y="4430963"/>
                <a:ext cx="878766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DB0C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1600" b="1" i="1" baseline="-25000" dirty="0" smtClean="0">
                          <a:solidFill>
                            <a:srgbClr val="DB0C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𝑳𝒅𝒆𝒔𝒊𝒈𝒏</m:t>
                      </m:r>
                    </m:oMath>
                  </m:oMathPara>
                </a14:m>
                <a:endParaRPr lang="zh-CN" altLang="en-US" sz="1600" b="1" baseline="-25000" dirty="0">
                  <a:solidFill>
                    <a:srgbClr val="DB0C35"/>
                  </a:solidFill>
                  <a:latin typeface="Imperial Sans Display" panose="020B0503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F2A372-C326-D329-19EE-C3954C46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21" y="4430963"/>
                <a:ext cx="878766" cy="272767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73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Imperial Sans Display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2024-11-29T17:21:07Z</dcterms:created>
  <dcterms:modified xsi:type="dcterms:W3CDTF">2024-11-29T21:26:23Z</dcterms:modified>
</cp:coreProperties>
</file>