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B4"/>
    <a:srgbClr val="00807F"/>
    <a:srgbClr val="C71485"/>
    <a:srgbClr val="EC6133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237" dt="2025-01-25T13:43:04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25T13:43:04.018" v="2668" actId="14826"/>
      <pc:docMkLst>
        <pc:docMk/>
      </pc:docMkLst>
      <pc:sldChg chg="addSp delSp modSp new mod">
        <pc:chgData name="Li, Hanchen F" userId="3aee791e-6a2d-4da7-a77b-fbdf7bf15886" providerId="ADAL" clId="{C9DE8794-599A-48A2-8DAC-3CEC81A1BCD4}" dt="2025-01-25T13:43:04.018" v="2668" actId="14826"/>
        <pc:sldMkLst>
          <pc:docMk/>
          <pc:sldMk cId="3020923075" sldId="256"/>
        </pc:sldMkLst>
        <pc:spChg chg="del">
          <ac:chgData name="Li, Hanchen F" userId="3aee791e-6a2d-4da7-a77b-fbdf7bf15886" providerId="ADAL" clId="{C9DE8794-599A-48A2-8DAC-3CEC81A1BCD4}" dt="2025-01-24T23:03:20.079" v="1" actId="478"/>
          <ac:spMkLst>
            <pc:docMk/>
            <pc:sldMk cId="3020923075" sldId="256"/>
            <ac:spMk id="2" creationId="{163E8C76-E5B5-A890-1927-309989D9CBA1}"/>
          </ac:spMkLst>
        </pc:spChg>
        <pc:spChg chg="add mod ord">
          <ac:chgData name="Li, Hanchen F" userId="3aee791e-6a2d-4da7-a77b-fbdf7bf15886" providerId="ADAL" clId="{C9DE8794-599A-48A2-8DAC-3CEC81A1BCD4}" dt="2025-01-25T13:38:59.349" v="2663" actId="14861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5T13:39:29.194" v="2665" actId="1076"/>
          <ac:spMkLst>
            <pc:docMk/>
            <pc:sldMk cId="3020923075" sldId="256"/>
            <ac:spMk id="3" creationId="{40E66E2B-A159-8FCA-CFE2-F7003F93E399}"/>
          </ac:spMkLst>
        </pc:spChg>
        <pc:spChg chg="add del mod">
          <ac:chgData name="Li, Hanchen F" userId="3aee791e-6a2d-4da7-a77b-fbdf7bf15886" providerId="ADAL" clId="{C9DE8794-599A-48A2-8DAC-3CEC81A1BCD4}" dt="2025-01-24T23:28:43.081" v="1963" actId="478"/>
          <ac:spMkLst>
            <pc:docMk/>
            <pc:sldMk cId="3020923075" sldId="256"/>
            <ac:spMk id="3" creationId="{66332BAB-FD43-8FE0-2DCD-8277FD4647CC}"/>
          </ac:spMkLst>
        </pc:spChg>
        <pc:spChg chg="del">
          <ac:chgData name="Li, Hanchen F" userId="3aee791e-6a2d-4da7-a77b-fbdf7bf15886" providerId="ADAL" clId="{C9DE8794-599A-48A2-8DAC-3CEC81A1BCD4}" dt="2025-01-24T23:03:20.941" v="2" actId="478"/>
          <ac:spMkLst>
            <pc:docMk/>
            <pc:sldMk cId="3020923075" sldId="256"/>
            <ac:spMk id="3" creationId="{AB6963D4-3D5B-5FD5-163E-CFDF92FA9B06}"/>
          </ac:spMkLst>
        </pc:spChg>
        <pc:spChg chg="add mod">
          <ac:chgData name="Li, Hanchen F" userId="3aee791e-6a2d-4da7-a77b-fbdf7bf15886" providerId="ADAL" clId="{C9DE8794-599A-48A2-8DAC-3CEC81A1BCD4}" dt="2025-01-24T23:28:39.014" v="1960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24T23:28:49.557" v="1967" actId="1076"/>
          <ac:spMkLst>
            <pc:docMk/>
            <pc:sldMk cId="3020923075" sldId="256"/>
            <ac:spMk id="6" creationId="{0A18FE18-3806-4630-971C-DE8BFB3A94B5}"/>
          </ac:spMkLst>
        </pc:spChg>
        <pc:spChg chg="add del mod">
          <ac:chgData name="Li, Hanchen F" userId="3aee791e-6a2d-4da7-a77b-fbdf7bf15886" providerId="ADAL" clId="{C9DE8794-599A-48A2-8DAC-3CEC81A1BCD4}" dt="2025-01-24T23:08:36.592" v="902" actId="478"/>
          <ac:spMkLst>
            <pc:docMk/>
            <pc:sldMk cId="3020923075" sldId="256"/>
            <ac:spMk id="6" creationId="{2A12B6DC-B0E9-7CF8-1FB6-7337562699D2}"/>
          </ac:spMkLst>
        </pc:spChg>
        <pc:spChg chg="add mod">
          <ac:chgData name="Li, Hanchen F" userId="3aee791e-6a2d-4da7-a77b-fbdf7bf15886" providerId="ADAL" clId="{C9DE8794-599A-48A2-8DAC-3CEC81A1BCD4}" dt="2025-01-25T13:37:42.436" v="2529" actId="1037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4T23:29:25.287" v="1989" actId="1076"/>
          <ac:spMkLst>
            <pc:docMk/>
            <pc:sldMk cId="3020923075" sldId="256"/>
            <ac:spMk id="7" creationId="{31944D76-2ABF-0DAD-F075-D4553DBEC726}"/>
          </ac:spMkLst>
        </pc:spChg>
        <pc:spChg chg="add del mod">
          <ac:chgData name="Li, Hanchen F" userId="3aee791e-6a2d-4da7-a77b-fbdf7bf15886" providerId="ADAL" clId="{C9DE8794-599A-48A2-8DAC-3CEC81A1BCD4}" dt="2025-01-24T23:08:18.506" v="893" actId="478"/>
          <ac:spMkLst>
            <pc:docMk/>
            <pc:sldMk cId="3020923075" sldId="256"/>
            <ac:spMk id="7" creationId="{5FC30A8C-83CC-043E-CB4C-D69397C7A8AA}"/>
          </ac:spMkLst>
        </pc:spChg>
        <pc:spChg chg="add mod">
          <ac:chgData name="Li, Hanchen F" userId="3aee791e-6a2d-4da7-a77b-fbdf7bf15886" providerId="ADAL" clId="{C9DE8794-599A-48A2-8DAC-3CEC81A1BCD4}" dt="2025-01-25T13:37:50.662" v="2543" actId="1037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4T23:29:21.835" v="1985" actId="1076"/>
          <ac:spMkLst>
            <pc:docMk/>
            <pc:sldMk cId="3020923075" sldId="256"/>
            <ac:spMk id="8" creationId="{B39308F7-E6CF-7F18-5BDC-D2F278909EEB}"/>
          </ac:spMkLst>
        </pc:spChg>
        <pc:spChg chg="add del mod">
          <ac:chgData name="Li, Hanchen F" userId="3aee791e-6a2d-4da7-a77b-fbdf7bf15886" providerId="ADAL" clId="{C9DE8794-599A-48A2-8DAC-3CEC81A1BCD4}" dt="2025-01-24T23:08:17.269" v="892" actId="478"/>
          <ac:spMkLst>
            <pc:docMk/>
            <pc:sldMk cId="3020923075" sldId="256"/>
            <ac:spMk id="8" creationId="{CFD577A2-5BDA-D3A5-660F-4615114928FE}"/>
          </ac:spMkLst>
        </pc:spChg>
        <pc:spChg chg="add mod">
          <ac:chgData name="Li, Hanchen F" userId="3aee791e-6a2d-4da7-a77b-fbdf7bf15886" providerId="ADAL" clId="{C9DE8794-599A-48A2-8DAC-3CEC81A1BCD4}" dt="2025-01-24T23:11:08.733" v="106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5T13:39:36.488" v="2666" actId="1076"/>
          <ac:spMkLst>
            <pc:docMk/>
            <pc:sldMk cId="3020923075" sldId="256"/>
            <ac:spMk id="10" creationId="{A7567434-8974-4A44-C62D-1D5055923708}"/>
          </ac:spMkLst>
        </pc:spChg>
        <pc:spChg chg="add del mod">
          <ac:chgData name="Li, Hanchen F" userId="3aee791e-6a2d-4da7-a77b-fbdf7bf15886" providerId="ADAL" clId="{C9DE8794-599A-48A2-8DAC-3CEC81A1BCD4}" dt="2025-01-24T23:08:55.461" v="917" actId="478"/>
          <ac:spMkLst>
            <pc:docMk/>
            <pc:sldMk cId="3020923075" sldId="256"/>
            <ac:spMk id="10" creationId="{E13BB011-D67B-A233-8705-2C9E98BA17EA}"/>
          </ac:spMkLst>
        </pc:spChg>
        <pc:spChg chg="add del mod">
          <ac:chgData name="Li, Hanchen F" userId="3aee791e-6a2d-4da7-a77b-fbdf7bf15886" providerId="ADAL" clId="{C9DE8794-599A-48A2-8DAC-3CEC81A1BCD4}" dt="2025-01-24T23:09:09.959" v="923" actId="478"/>
          <ac:spMkLst>
            <pc:docMk/>
            <pc:sldMk cId="3020923075" sldId="256"/>
            <ac:spMk id="11" creationId="{8FF26F8F-C87E-7336-831F-8A396BB065B9}"/>
          </ac:spMkLst>
        </pc:spChg>
        <pc:spChg chg="add mod">
          <ac:chgData name="Li, Hanchen F" userId="3aee791e-6a2d-4da7-a77b-fbdf7bf15886" providerId="ADAL" clId="{C9DE8794-599A-48A2-8DAC-3CEC81A1BCD4}" dt="2025-01-25T13:37:42.436" v="2529" actId="1037"/>
          <ac:spMkLst>
            <pc:docMk/>
            <pc:sldMk cId="3020923075" sldId="256"/>
            <ac:spMk id="11" creationId="{A182F31E-A293-8449-B14E-81C857CF5DAC}"/>
          </ac:spMkLst>
        </pc:spChg>
        <pc:spChg chg="add del mod">
          <ac:chgData name="Li, Hanchen F" userId="3aee791e-6a2d-4da7-a77b-fbdf7bf15886" providerId="ADAL" clId="{C9DE8794-599A-48A2-8DAC-3CEC81A1BCD4}" dt="2025-01-24T23:09:11.057" v="924" actId="478"/>
          <ac:spMkLst>
            <pc:docMk/>
            <pc:sldMk cId="3020923075" sldId="256"/>
            <ac:spMk id="12" creationId="{23A09CA9-57CC-FA46-5114-6C741AFF1F43}"/>
          </ac:spMkLst>
        </pc:spChg>
        <pc:spChg chg="add del mod">
          <ac:chgData name="Li, Hanchen F" userId="3aee791e-6a2d-4da7-a77b-fbdf7bf15886" providerId="ADAL" clId="{C9DE8794-599A-48A2-8DAC-3CEC81A1BCD4}" dt="2025-01-25T13:33:26.023" v="2418" actId="478"/>
          <ac:spMkLst>
            <pc:docMk/>
            <pc:sldMk cId="3020923075" sldId="256"/>
            <ac:spMk id="12" creationId="{6E666673-6FB0-6B2D-B1D5-C423F70EC27C}"/>
          </ac:spMkLst>
        </pc:spChg>
        <pc:spChg chg="add mod">
          <ac:chgData name="Li, Hanchen F" userId="3aee791e-6a2d-4da7-a77b-fbdf7bf15886" providerId="ADAL" clId="{C9DE8794-599A-48A2-8DAC-3CEC81A1BCD4}" dt="2025-01-24T23:08:25.590" v="897" actId="20577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4T23:11:14.950" v="1071" actId="14861"/>
          <ac:spMkLst>
            <pc:docMk/>
            <pc:sldMk cId="3020923075" sldId="256"/>
            <ac:spMk id="14" creationId="{32A4749A-06F5-A69D-E410-B0960C4F58B9}"/>
          </ac:spMkLst>
        </pc:spChg>
        <pc:spChg chg="add mod">
          <ac:chgData name="Li, Hanchen F" userId="3aee791e-6a2d-4da7-a77b-fbdf7bf15886" providerId="ADAL" clId="{C9DE8794-599A-48A2-8DAC-3CEC81A1BCD4}" dt="2025-01-24T23:09:43.799" v="943" actId="14861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5T13:23:11.776" v="2237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5T13:37:50.662" v="2543" actId="1037"/>
          <ac:spMkLst>
            <pc:docMk/>
            <pc:sldMk cId="3020923075" sldId="256"/>
            <ac:spMk id="17" creationId="{145DD101-E9A7-464F-61E5-F531D0165833}"/>
          </ac:spMkLst>
        </pc:spChg>
        <pc:spChg chg="add del mod">
          <ac:chgData name="Li, Hanchen F" userId="3aee791e-6a2d-4da7-a77b-fbdf7bf15886" providerId="ADAL" clId="{C9DE8794-599A-48A2-8DAC-3CEC81A1BCD4}" dt="2025-01-25T13:25:28.053" v="2349" actId="478"/>
          <ac:spMkLst>
            <pc:docMk/>
            <pc:sldMk cId="3020923075" sldId="256"/>
            <ac:spMk id="18" creationId="{1F886CD0-38F7-CC38-37B3-48CB7CE4F726}"/>
          </ac:spMkLst>
        </pc:spChg>
        <pc:spChg chg="add mod">
          <ac:chgData name="Li, Hanchen F" userId="3aee791e-6a2d-4da7-a77b-fbdf7bf15886" providerId="ADAL" clId="{C9DE8794-599A-48A2-8DAC-3CEC81A1BCD4}" dt="2025-01-25T13:34:27.166" v="2453" actId="404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4T23:11:46.699" v="1453"/>
          <ac:spMkLst>
            <pc:docMk/>
            <pc:sldMk cId="3020923075" sldId="256"/>
            <ac:spMk id="20" creationId="{6A36B031-E5F7-0B66-6F55-ACF1159C9AAB}"/>
          </ac:spMkLst>
        </pc:spChg>
        <pc:spChg chg="add mod">
          <ac:chgData name="Li, Hanchen F" userId="3aee791e-6a2d-4da7-a77b-fbdf7bf15886" providerId="ADAL" clId="{C9DE8794-599A-48A2-8DAC-3CEC81A1BCD4}" dt="2025-01-25T13:35:53.764" v="2481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5T13:36:16.487" v="2489" actId="207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24T23:11:49.438" v="1454"/>
          <ac:spMkLst>
            <pc:docMk/>
            <pc:sldMk cId="3020923075" sldId="256"/>
            <ac:spMk id="22" creationId="{D0CDBB8E-6162-BD4B-3A41-3B35670F9109}"/>
          </ac:spMkLst>
        </pc:spChg>
        <pc:spChg chg="add del mod">
          <ac:chgData name="Li, Hanchen F" userId="3aee791e-6a2d-4da7-a77b-fbdf7bf15886" providerId="ADAL" clId="{C9DE8794-599A-48A2-8DAC-3CEC81A1BCD4}" dt="2025-01-25T13:25:08.012" v="2273" actId="478"/>
          <ac:spMkLst>
            <pc:docMk/>
            <pc:sldMk cId="3020923075" sldId="256"/>
            <ac:spMk id="23" creationId="{72096AA8-2AB7-17E0-A038-EDACD1D7DDDA}"/>
          </ac:spMkLst>
        </pc:spChg>
        <pc:spChg chg="add del mod">
          <ac:chgData name="Li, Hanchen F" userId="3aee791e-6a2d-4da7-a77b-fbdf7bf15886" providerId="ADAL" clId="{C9DE8794-599A-48A2-8DAC-3CEC81A1BCD4}" dt="2025-01-25T13:26:31.348" v="2373" actId="478"/>
          <ac:spMkLst>
            <pc:docMk/>
            <pc:sldMk cId="3020923075" sldId="256"/>
            <ac:spMk id="24" creationId="{0DA9D31C-8FC2-FE73-9156-EDBFB9A4A6AD}"/>
          </ac:spMkLst>
        </pc:spChg>
        <pc:spChg chg="add del mod">
          <ac:chgData name="Li, Hanchen F" userId="3aee791e-6a2d-4da7-a77b-fbdf7bf15886" providerId="ADAL" clId="{C9DE8794-599A-48A2-8DAC-3CEC81A1BCD4}" dt="2025-01-25T13:26:27.876" v="2370" actId="478"/>
          <ac:spMkLst>
            <pc:docMk/>
            <pc:sldMk cId="3020923075" sldId="256"/>
            <ac:spMk id="25" creationId="{BCB96291-CD61-0DA3-409B-6B24AF7187D6}"/>
          </ac:spMkLst>
        </pc:spChg>
        <pc:spChg chg="add del mod">
          <ac:chgData name="Li, Hanchen F" userId="3aee791e-6a2d-4da7-a77b-fbdf7bf15886" providerId="ADAL" clId="{C9DE8794-599A-48A2-8DAC-3CEC81A1BCD4}" dt="2025-01-25T13:26:26.619" v="2369" actId="478"/>
          <ac:spMkLst>
            <pc:docMk/>
            <pc:sldMk cId="3020923075" sldId="256"/>
            <ac:spMk id="26" creationId="{C4226847-8F06-2A8A-A3EC-ED65479CE330}"/>
          </ac:spMkLst>
        </pc:spChg>
        <pc:spChg chg="add mod">
          <ac:chgData name="Li, Hanchen F" userId="3aee791e-6a2d-4da7-a77b-fbdf7bf15886" providerId="ADAL" clId="{C9DE8794-599A-48A2-8DAC-3CEC81A1BCD4}" dt="2025-01-25T13:27:41.067" v="239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5T13:33:14.797" v="2415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4T23:15:22.495" v="1551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4T23:16:40.431" v="1563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5T13:38:12.247" v="2586" actId="14861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5T13:39:13.533" v="2664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5T13:38:29.584" v="2613" actId="14861"/>
          <ac:spMkLst>
            <pc:docMk/>
            <pc:sldMk cId="3020923075" sldId="256"/>
            <ac:spMk id="58" creationId="{1523449D-72D2-9EAF-52F3-A8F8F8667977}"/>
          </ac:spMkLst>
        </pc:spChg>
        <pc:spChg chg="add del mod">
          <ac:chgData name="Li, Hanchen F" userId="3aee791e-6a2d-4da7-a77b-fbdf7bf15886" providerId="ADAL" clId="{C9DE8794-599A-48A2-8DAC-3CEC81A1BCD4}" dt="2025-01-24T23:28:34.490" v="1959" actId="478"/>
          <ac:spMkLst>
            <pc:docMk/>
            <pc:sldMk cId="3020923075" sldId="256"/>
            <ac:spMk id="59" creationId="{F0FD88C6-B640-9339-8BBB-4782331347F6}"/>
          </ac:spMkLst>
        </pc:spChg>
        <pc:spChg chg="add mod">
          <ac:chgData name="Li, Hanchen F" userId="3aee791e-6a2d-4da7-a77b-fbdf7bf15886" providerId="ADAL" clId="{C9DE8794-599A-48A2-8DAC-3CEC81A1BCD4}" dt="2025-01-24T23:21:55.052" v="1829" actId="14861"/>
          <ac:spMkLst>
            <pc:docMk/>
            <pc:sldMk cId="3020923075" sldId="256"/>
            <ac:spMk id="60" creationId="{01C5EC58-269F-88A8-16C3-413B68A74ABF}"/>
          </ac:spMkLst>
        </pc:spChg>
        <pc:picChg chg="add del mod">
          <ac:chgData name="Li, Hanchen F" userId="3aee791e-6a2d-4da7-a77b-fbdf7bf15886" providerId="ADAL" clId="{C9DE8794-599A-48A2-8DAC-3CEC81A1BCD4}" dt="2025-01-25T13:43:04.018" v="2668" actId="14826"/>
          <ac:picMkLst>
            <pc:docMk/>
            <pc:sldMk cId="3020923075" sldId="256"/>
            <ac:picMk id="5" creationId="{CD001FED-6B7F-33FF-2C98-BE858642F915}"/>
          </ac:picMkLst>
        </pc:picChg>
        <pc:picChg chg="add mod">
          <ac:chgData name="Li, Hanchen F" userId="3aee791e-6a2d-4da7-a77b-fbdf7bf15886" providerId="ADAL" clId="{C9DE8794-599A-48A2-8DAC-3CEC81A1BCD4}" dt="2025-01-24T23:11:46.699" v="1453"/>
          <ac:picMkLst>
            <pc:docMk/>
            <pc:sldMk cId="3020923075" sldId="256"/>
            <ac:picMk id="19" creationId="{568044E9-0517-CDC0-4342-EBD7DDFE9B9C}"/>
          </ac:picMkLst>
        </pc:picChg>
        <pc:picChg chg="add mod">
          <ac:chgData name="Li, Hanchen F" userId="3aee791e-6a2d-4da7-a77b-fbdf7bf15886" providerId="ADAL" clId="{C9DE8794-599A-48A2-8DAC-3CEC81A1BCD4}" dt="2025-01-24T23:11:49.438" v="1454"/>
          <ac:picMkLst>
            <pc:docMk/>
            <pc:sldMk cId="3020923075" sldId="256"/>
            <ac:picMk id="21" creationId="{5BD2377C-23C1-4AC2-290D-50F4820AAE57}"/>
          </ac:picMkLst>
        </pc:picChg>
        <pc:cxnChg chg="add mod">
          <ac:chgData name="Li, Hanchen F" userId="3aee791e-6a2d-4da7-a77b-fbdf7bf15886" providerId="ADAL" clId="{C9DE8794-599A-48A2-8DAC-3CEC81A1BCD4}" dt="2025-01-24T23:16:35.958" v="1562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 ord">
          <ac:chgData name="Li, Hanchen F" userId="3aee791e-6a2d-4da7-a77b-fbdf7bf15886" providerId="ADAL" clId="{C9DE8794-599A-48A2-8DAC-3CEC81A1BCD4}" dt="2025-01-24T23:26:39.045" v="1838" actId="166"/>
          <ac:cxnSpMkLst>
            <pc:docMk/>
            <pc:sldMk cId="3020923075" sldId="256"/>
            <ac:cxnSpMk id="38" creationId="{49F6A00E-618B-CD3A-8880-81B760DCEA3F}"/>
          </ac:cxnSpMkLst>
        </pc:cxnChg>
        <pc:cxnChg chg="add del mod">
          <ac:chgData name="Li, Hanchen F" userId="3aee791e-6a2d-4da7-a77b-fbdf7bf15886" providerId="ADAL" clId="{C9DE8794-599A-48A2-8DAC-3CEC81A1BCD4}" dt="2025-01-24T23:17:16.882" v="1569" actId="478"/>
          <ac:cxnSpMkLst>
            <pc:docMk/>
            <pc:sldMk cId="3020923075" sldId="256"/>
            <ac:cxnSpMk id="45" creationId="{F8C8E511-3DF5-BA8F-09FC-FEE4FE340779}"/>
          </ac:cxnSpMkLst>
        </pc:cxnChg>
        <pc:cxnChg chg="add del mod">
          <ac:chgData name="Li, Hanchen F" userId="3aee791e-6a2d-4da7-a77b-fbdf7bf15886" providerId="ADAL" clId="{C9DE8794-599A-48A2-8DAC-3CEC81A1BCD4}" dt="2025-01-24T23:18:19.435" v="1625" actId="478"/>
          <ac:cxnSpMkLst>
            <pc:docMk/>
            <pc:sldMk cId="3020923075" sldId="256"/>
            <ac:cxnSpMk id="49" creationId="{F15D5814-7859-30A4-4E16-8D92F299D867}"/>
          </ac:cxnSpMkLst>
        </pc:cxnChg>
        <pc:cxnChg chg="add del mod">
          <ac:chgData name="Li, Hanchen F" userId="3aee791e-6a2d-4da7-a77b-fbdf7bf15886" providerId="ADAL" clId="{C9DE8794-599A-48A2-8DAC-3CEC81A1BCD4}" dt="2025-01-24T23:18:33.779" v="1632" actId="478"/>
          <ac:cxnSpMkLst>
            <pc:docMk/>
            <pc:sldMk cId="3020923075" sldId="256"/>
            <ac:cxnSpMk id="53" creationId="{F307FD41-8A83-05E6-85A5-59EB11E0E18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01FED-6B7F-33FF-2C98-BE858642F9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2950"/>
            <a:ext cx="12192000" cy="609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7390223" y="2212246"/>
                <a:ext cx="481927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223" y="2212246"/>
                <a:ext cx="481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6289634" y="2499130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524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34" y="2499130"/>
                <a:ext cx="488659" cy="369332"/>
              </a:xfrm>
              <a:prstGeom prst="rect">
                <a:avLst/>
              </a:prstGeom>
              <a:blipFill>
                <a:blip r:embed="rId8"/>
                <a:stretch>
                  <a:fillRect l="-5000" b="-14754"/>
                </a:stretch>
              </a:blipFill>
              <a:ln>
                <a:noFill/>
              </a:ln>
              <a:effectLst>
                <a:softEdge rad="1524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005774" y="2665043"/>
                <a:ext cx="1303947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005774" y="2665043"/>
                <a:ext cx="1303947" cy="276999"/>
              </a:xfrm>
              <a:prstGeom prst="rect">
                <a:avLst/>
              </a:prstGeom>
              <a:blipFill>
                <a:blip r:embed="rId9"/>
                <a:stretch>
                  <a:fillRect l="-459" b="-461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5336468" y="5026514"/>
                <a:ext cx="857479" cy="433388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neg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68" y="5026514"/>
                <a:ext cx="857479" cy="4333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14800" y="2026622"/>
            <a:ext cx="778551" cy="839105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blipFill>
                <a:blip r:embed="rId18"/>
                <a:stretch>
                  <a:fillRect l="-2874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6474148" y="1009314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48" y="1009314"/>
                <a:ext cx="1677062" cy="276999"/>
              </a:xfrm>
              <a:prstGeom prst="rect">
                <a:avLst/>
              </a:prstGeom>
              <a:blipFill>
                <a:blip r:embed="rId19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blipFill>
                <a:blip r:embed="rId20"/>
                <a:stretch>
                  <a:fillRect l="-2286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ft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089367" y="1926315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67" y="1926315"/>
                <a:ext cx="1064714" cy="461665"/>
              </a:xfrm>
              <a:prstGeom prst="rect">
                <a:avLst/>
              </a:prstGeom>
              <a:blipFill>
                <a:blip r:embed="rId23"/>
                <a:stretch>
                  <a:fillRect l="-2857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737476" y="1338850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blipFill>
                <a:blip r:embed="rId24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53694" y="2660327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694" y="2660327"/>
                <a:ext cx="981358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6602461" y="2668449"/>
                <a:ext cx="1294522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6602461" y="2668449"/>
                <a:ext cx="1294522" cy="276999"/>
              </a:xfrm>
              <a:prstGeom prst="rect">
                <a:avLst/>
              </a:prstGeom>
              <a:blipFill>
                <a:blip r:embed="rId26"/>
                <a:stretch>
                  <a:fillRect l="-461" b="-461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186302" y="2811677"/>
                <a:ext cx="1306896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186302" y="2811677"/>
                <a:ext cx="1306896" cy="276999"/>
              </a:xfrm>
              <a:prstGeom prst="rect">
                <a:avLst/>
              </a:prstGeom>
              <a:blipFill>
                <a:blip r:embed="rId27"/>
                <a:stretch>
                  <a:fillRect l="-459" r="-459" b="-689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049735" y="3844627"/>
                <a:ext cx="1303947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049735" y="3844627"/>
                <a:ext cx="1303947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6592330" y="3820639"/>
                <a:ext cx="1314784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6592330" y="3820639"/>
                <a:ext cx="1314784" cy="276999"/>
              </a:xfrm>
              <a:prstGeom prst="rect">
                <a:avLst/>
              </a:prstGeom>
              <a:blipFill>
                <a:blip r:embed="rId29"/>
                <a:stretch>
                  <a:fillRect b="-163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186755" y="3668191"/>
                <a:ext cx="1306896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186755" y="3668191"/>
                <a:ext cx="1306896" cy="276999"/>
              </a:xfrm>
              <a:prstGeom prst="rect">
                <a:avLst/>
              </a:prstGeom>
              <a:blipFill>
                <a:blip r:embed="rId30"/>
                <a:stretch>
                  <a:fillRect b="-526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617928" y="1757038"/>
                <a:ext cx="60292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1757038"/>
                <a:ext cx="602921" cy="338554"/>
              </a:xfrm>
              <a:prstGeom prst="rect">
                <a:avLst/>
              </a:prstGeom>
              <a:blipFill>
                <a:blip r:embed="rId31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617928" y="2200961"/>
                <a:ext cx="1625510" cy="3919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2200961"/>
                <a:ext cx="1625510" cy="391902"/>
              </a:xfrm>
              <a:prstGeom prst="rect">
                <a:avLst/>
              </a:prstGeom>
              <a:blipFill>
                <a:blip r:embed="rId32"/>
                <a:stretch>
                  <a:fillRect l="-1115" r="-1115" b="-19697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617928" y="4998237"/>
                <a:ext cx="892937" cy="3919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4998237"/>
                <a:ext cx="892937" cy="391902"/>
              </a:xfrm>
              <a:prstGeom prst="rect">
                <a:avLst/>
              </a:prstGeom>
              <a:blipFill>
                <a:blip r:embed="rId33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2025-01-25T13:43:08Z</dcterms:modified>
</cp:coreProperties>
</file>