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133"/>
    <a:srgbClr val="0D0DB4"/>
    <a:srgbClr val="00807F"/>
    <a:srgbClr val="C71485"/>
    <a:srgbClr val="02B9F3"/>
    <a:srgbClr val="28E78B"/>
    <a:srgbClr val="DB1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DE8794-599A-48A2-8DAC-3CEC81A1BCD4}" v="1324" dt="2025-01-25T16:44:11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80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Hanchen F" userId="3aee791e-6a2d-4da7-a77b-fbdf7bf15886" providerId="ADAL" clId="{C9DE8794-599A-48A2-8DAC-3CEC81A1BCD4}"/>
    <pc:docChg chg="undo custSel addSld modSld">
      <pc:chgData name="Li, Hanchen F" userId="3aee791e-6a2d-4da7-a77b-fbdf7bf15886" providerId="ADAL" clId="{C9DE8794-599A-48A2-8DAC-3CEC81A1BCD4}" dt="2025-01-25T16:44:11.124" v="2831" actId="14826"/>
      <pc:docMkLst>
        <pc:docMk/>
      </pc:docMkLst>
      <pc:sldChg chg="addSp delSp modSp new mod">
        <pc:chgData name="Li, Hanchen F" userId="3aee791e-6a2d-4da7-a77b-fbdf7bf15886" providerId="ADAL" clId="{C9DE8794-599A-48A2-8DAC-3CEC81A1BCD4}" dt="2025-01-25T16:44:11.124" v="2831" actId="14826"/>
        <pc:sldMkLst>
          <pc:docMk/>
          <pc:sldMk cId="3020923075" sldId="256"/>
        </pc:sldMkLst>
        <pc:spChg chg="del">
          <ac:chgData name="Li, Hanchen F" userId="3aee791e-6a2d-4da7-a77b-fbdf7bf15886" providerId="ADAL" clId="{C9DE8794-599A-48A2-8DAC-3CEC81A1BCD4}" dt="2025-01-24T23:03:20.079" v="1" actId="478"/>
          <ac:spMkLst>
            <pc:docMk/>
            <pc:sldMk cId="3020923075" sldId="256"/>
            <ac:spMk id="2" creationId="{163E8C76-E5B5-A890-1927-309989D9CBA1}"/>
          </ac:spMkLst>
        </pc:spChg>
        <pc:spChg chg="add mod ord">
          <ac:chgData name="Li, Hanchen F" userId="3aee791e-6a2d-4da7-a77b-fbdf7bf15886" providerId="ADAL" clId="{C9DE8794-599A-48A2-8DAC-3CEC81A1BCD4}" dt="2025-01-25T16:18:13.045" v="2718" actId="1076"/>
          <ac:spMkLst>
            <pc:docMk/>
            <pc:sldMk cId="3020923075" sldId="256"/>
            <ac:spMk id="2" creationId="{89123ADF-7D7A-CD6F-3488-67AE30073D46}"/>
          </ac:spMkLst>
        </pc:spChg>
        <pc:spChg chg="add mod">
          <ac:chgData name="Li, Hanchen F" userId="3aee791e-6a2d-4da7-a77b-fbdf7bf15886" providerId="ADAL" clId="{C9DE8794-599A-48A2-8DAC-3CEC81A1BCD4}" dt="2025-01-25T16:38:47.644" v="2725" actId="1076"/>
          <ac:spMkLst>
            <pc:docMk/>
            <pc:sldMk cId="3020923075" sldId="256"/>
            <ac:spMk id="3" creationId="{40E66E2B-A159-8FCA-CFE2-F7003F93E399}"/>
          </ac:spMkLst>
        </pc:spChg>
        <pc:spChg chg="add del mod">
          <ac:chgData name="Li, Hanchen F" userId="3aee791e-6a2d-4da7-a77b-fbdf7bf15886" providerId="ADAL" clId="{C9DE8794-599A-48A2-8DAC-3CEC81A1BCD4}" dt="2025-01-24T23:28:43.081" v="1963" actId="478"/>
          <ac:spMkLst>
            <pc:docMk/>
            <pc:sldMk cId="3020923075" sldId="256"/>
            <ac:spMk id="3" creationId="{66332BAB-FD43-8FE0-2DCD-8277FD4647CC}"/>
          </ac:spMkLst>
        </pc:spChg>
        <pc:spChg chg="del">
          <ac:chgData name="Li, Hanchen F" userId="3aee791e-6a2d-4da7-a77b-fbdf7bf15886" providerId="ADAL" clId="{C9DE8794-599A-48A2-8DAC-3CEC81A1BCD4}" dt="2025-01-24T23:03:20.941" v="2" actId="478"/>
          <ac:spMkLst>
            <pc:docMk/>
            <pc:sldMk cId="3020923075" sldId="256"/>
            <ac:spMk id="3" creationId="{AB6963D4-3D5B-5FD5-163E-CFDF92FA9B06}"/>
          </ac:spMkLst>
        </pc:spChg>
        <pc:spChg chg="add mod">
          <ac:chgData name="Li, Hanchen F" userId="3aee791e-6a2d-4da7-a77b-fbdf7bf15886" providerId="ADAL" clId="{C9DE8794-599A-48A2-8DAC-3CEC81A1BCD4}" dt="2025-01-24T23:28:39.014" v="1960" actId="1076"/>
          <ac:spMkLst>
            <pc:docMk/>
            <pc:sldMk cId="3020923075" sldId="256"/>
            <ac:spMk id="4" creationId="{AB217CA2-E2DD-E3E9-0BC0-75478F81E2B7}"/>
          </ac:spMkLst>
        </pc:spChg>
        <pc:spChg chg="add mod">
          <ac:chgData name="Li, Hanchen F" userId="3aee791e-6a2d-4da7-a77b-fbdf7bf15886" providerId="ADAL" clId="{C9DE8794-599A-48A2-8DAC-3CEC81A1BCD4}" dt="2025-01-25T16:41:28.631" v="2816" actId="1076"/>
          <ac:spMkLst>
            <pc:docMk/>
            <pc:sldMk cId="3020923075" sldId="256"/>
            <ac:spMk id="6" creationId="{0A18FE18-3806-4630-971C-DE8BFB3A94B5}"/>
          </ac:spMkLst>
        </pc:spChg>
        <pc:spChg chg="add del mod">
          <ac:chgData name="Li, Hanchen F" userId="3aee791e-6a2d-4da7-a77b-fbdf7bf15886" providerId="ADAL" clId="{C9DE8794-599A-48A2-8DAC-3CEC81A1BCD4}" dt="2025-01-24T23:08:36.592" v="902" actId="478"/>
          <ac:spMkLst>
            <pc:docMk/>
            <pc:sldMk cId="3020923075" sldId="256"/>
            <ac:spMk id="6" creationId="{2A12B6DC-B0E9-7CF8-1FB6-7337562699D2}"/>
          </ac:spMkLst>
        </pc:spChg>
        <pc:spChg chg="add mod">
          <ac:chgData name="Li, Hanchen F" userId="3aee791e-6a2d-4da7-a77b-fbdf7bf15886" providerId="ADAL" clId="{C9DE8794-599A-48A2-8DAC-3CEC81A1BCD4}" dt="2025-01-25T16:39:02.272" v="2728" actId="1076"/>
          <ac:spMkLst>
            <pc:docMk/>
            <pc:sldMk cId="3020923075" sldId="256"/>
            <ac:spMk id="7" creationId="{025894D4-CC23-8394-D340-D580287EBF61}"/>
          </ac:spMkLst>
        </pc:spChg>
        <pc:spChg chg="add mod">
          <ac:chgData name="Li, Hanchen F" userId="3aee791e-6a2d-4da7-a77b-fbdf7bf15886" providerId="ADAL" clId="{C9DE8794-599A-48A2-8DAC-3CEC81A1BCD4}" dt="2025-01-24T23:29:25.287" v="1989" actId="1076"/>
          <ac:spMkLst>
            <pc:docMk/>
            <pc:sldMk cId="3020923075" sldId="256"/>
            <ac:spMk id="7" creationId="{31944D76-2ABF-0DAD-F075-D4553DBEC726}"/>
          </ac:spMkLst>
        </pc:spChg>
        <pc:spChg chg="add del mod">
          <ac:chgData name="Li, Hanchen F" userId="3aee791e-6a2d-4da7-a77b-fbdf7bf15886" providerId="ADAL" clId="{C9DE8794-599A-48A2-8DAC-3CEC81A1BCD4}" dt="2025-01-24T23:08:18.506" v="893" actId="478"/>
          <ac:spMkLst>
            <pc:docMk/>
            <pc:sldMk cId="3020923075" sldId="256"/>
            <ac:spMk id="7" creationId="{5FC30A8C-83CC-043E-CB4C-D69397C7A8AA}"/>
          </ac:spMkLst>
        </pc:spChg>
        <pc:spChg chg="add mod">
          <ac:chgData name="Li, Hanchen F" userId="3aee791e-6a2d-4da7-a77b-fbdf7bf15886" providerId="ADAL" clId="{C9DE8794-599A-48A2-8DAC-3CEC81A1BCD4}" dt="2025-01-25T13:37:50.662" v="2543" actId="1037"/>
          <ac:spMkLst>
            <pc:docMk/>
            <pc:sldMk cId="3020923075" sldId="256"/>
            <ac:spMk id="8" creationId="{846006D2-0187-E43A-5E53-47314F068361}"/>
          </ac:spMkLst>
        </pc:spChg>
        <pc:spChg chg="add mod">
          <ac:chgData name="Li, Hanchen F" userId="3aee791e-6a2d-4da7-a77b-fbdf7bf15886" providerId="ADAL" clId="{C9DE8794-599A-48A2-8DAC-3CEC81A1BCD4}" dt="2025-01-24T23:29:21.835" v="1985" actId="1076"/>
          <ac:spMkLst>
            <pc:docMk/>
            <pc:sldMk cId="3020923075" sldId="256"/>
            <ac:spMk id="8" creationId="{B39308F7-E6CF-7F18-5BDC-D2F278909EEB}"/>
          </ac:spMkLst>
        </pc:spChg>
        <pc:spChg chg="add del mod">
          <ac:chgData name="Li, Hanchen F" userId="3aee791e-6a2d-4da7-a77b-fbdf7bf15886" providerId="ADAL" clId="{C9DE8794-599A-48A2-8DAC-3CEC81A1BCD4}" dt="2025-01-24T23:08:17.269" v="892" actId="478"/>
          <ac:spMkLst>
            <pc:docMk/>
            <pc:sldMk cId="3020923075" sldId="256"/>
            <ac:spMk id="8" creationId="{CFD577A2-5BDA-D3A5-660F-4615114928FE}"/>
          </ac:spMkLst>
        </pc:spChg>
        <pc:spChg chg="add mod">
          <ac:chgData name="Li, Hanchen F" userId="3aee791e-6a2d-4da7-a77b-fbdf7bf15886" providerId="ADAL" clId="{C9DE8794-599A-48A2-8DAC-3CEC81A1BCD4}" dt="2025-01-24T23:11:08.733" v="1065" actId="14861"/>
          <ac:spMkLst>
            <pc:docMk/>
            <pc:sldMk cId="3020923075" sldId="256"/>
            <ac:spMk id="9" creationId="{DBC67E9F-B47A-12B4-89C1-0440BA1A8F0A}"/>
          </ac:spMkLst>
        </pc:spChg>
        <pc:spChg chg="add mod">
          <ac:chgData name="Li, Hanchen F" userId="3aee791e-6a2d-4da7-a77b-fbdf7bf15886" providerId="ADAL" clId="{C9DE8794-599A-48A2-8DAC-3CEC81A1BCD4}" dt="2025-01-25T16:38:51.179" v="2726" actId="1076"/>
          <ac:spMkLst>
            <pc:docMk/>
            <pc:sldMk cId="3020923075" sldId="256"/>
            <ac:spMk id="10" creationId="{A7567434-8974-4A44-C62D-1D5055923708}"/>
          </ac:spMkLst>
        </pc:spChg>
        <pc:spChg chg="add del mod">
          <ac:chgData name="Li, Hanchen F" userId="3aee791e-6a2d-4da7-a77b-fbdf7bf15886" providerId="ADAL" clId="{C9DE8794-599A-48A2-8DAC-3CEC81A1BCD4}" dt="2025-01-24T23:08:55.461" v="917" actId="478"/>
          <ac:spMkLst>
            <pc:docMk/>
            <pc:sldMk cId="3020923075" sldId="256"/>
            <ac:spMk id="10" creationId="{E13BB011-D67B-A233-8705-2C9E98BA17EA}"/>
          </ac:spMkLst>
        </pc:spChg>
        <pc:spChg chg="add del mod">
          <ac:chgData name="Li, Hanchen F" userId="3aee791e-6a2d-4da7-a77b-fbdf7bf15886" providerId="ADAL" clId="{C9DE8794-599A-48A2-8DAC-3CEC81A1BCD4}" dt="2025-01-24T23:09:09.959" v="923" actId="478"/>
          <ac:spMkLst>
            <pc:docMk/>
            <pc:sldMk cId="3020923075" sldId="256"/>
            <ac:spMk id="11" creationId="{8FF26F8F-C87E-7336-831F-8A396BB065B9}"/>
          </ac:spMkLst>
        </pc:spChg>
        <pc:spChg chg="add mod">
          <ac:chgData name="Li, Hanchen F" userId="3aee791e-6a2d-4da7-a77b-fbdf7bf15886" providerId="ADAL" clId="{C9DE8794-599A-48A2-8DAC-3CEC81A1BCD4}" dt="2025-01-25T16:39:06.034" v="2729" actId="1076"/>
          <ac:spMkLst>
            <pc:docMk/>
            <pc:sldMk cId="3020923075" sldId="256"/>
            <ac:spMk id="11" creationId="{A182F31E-A293-8449-B14E-81C857CF5DAC}"/>
          </ac:spMkLst>
        </pc:spChg>
        <pc:spChg chg="add del mod">
          <ac:chgData name="Li, Hanchen F" userId="3aee791e-6a2d-4da7-a77b-fbdf7bf15886" providerId="ADAL" clId="{C9DE8794-599A-48A2-8DAC-3CEC81A1BCD4}" dt="2025-01-24T23:09:11.057" v="924" actId="478"/>
          <ac:spMkLst>
            <pc:docMk/>
            <pc:sldMk cId="3020923075" sldId="256"/>
            <ac:spMk id="12" creationId="{23A09CA9-57CC-FA46-5114-6C741AFF1F43}"/>
          </ac:spMkLst>
        </pc:spChg>
        <pc:spChg chg="add mod">
          <ac:chgData name="Li, Hanchen F" userId="3aee791e-6a2d-4da7-a77b-fbdf7bf15886" providerId="ADAL" clId="{C9DE8794-599A-48A2-8DAC-3CEC81A1BCD4}" dt="2025-01-25T16:42:26.015" v="2827" actId="1076"/>
          <ac:spMkLst>
            <pc:docMk/>
            <pc:sldMk cId="3020923075" sldId="256"/>
            <ac:spMk id="12" creationId="{37ABE1EB-E887-4136-9FD8-DBDB3FA93A39}"/>
          </ac:spMkLst>
        </pc:spChg>
        <pc:spChg chg="add del mod">
          <ac:chgData name="Li, Hanchen F" userId="3aee791e-6a2d-4da7-a77b-fbdf7bf15886" providerId="ADAL" clId="{C9DE8794-599A-48A2-8DAC-3CEC81A1BCD4}" dt="2025-01-25T13:33:26.023" v="2418" actId="478"/>
          <ac:spMkLst>
            <pc:docMk/>
            <pc:sldMk cId="3020923075" sldId="256"/>
            <ac:spMk id="12" creationId="{6E666673-6FB0-6B2D-B1D5-C423F70EC27C}"/>
          </ac:spMkLst>
        </pc:spChg>
        <pc:spChg chg="add mod">
          <ac:chgData name="Li, Hanchen F" userId="3aee791e-6a2d-4da7-a77b-fbdf7bf15886" providerId="ADAL" clId="{C9DE8794-599A-48A2-8DAC-3CEC81A1BCD4}" dt="2025-01-24T23:08:25.590" v="897" actId="20577"/>
          <ac:spMkLst>
            <pc:docMk/>
            <pc:sldMk cId="3020923075" sldId="256"/>
            <ac:spMk id="13" creationId="{794240BC-87F3-9559-66C2-3BFAB7BD4731}"/>
          </ac:spMkLst>
        </pc:spChg>
        <pc:spChg chg="add mod">
          <ac:chgData name="Li, Hanchen F" userId="3aee791e-6a2d-4da7-a77b-fbdf7bf15886" providerId="ADAL" clId="{C9DE8794-599A-48A2-8DAC-3CEC81A1BCD4}" dt="2025-01-25T16:41:20.321" v="2813" actId="1076"/>
          <ac:spMkLst>
            <pc:docMk/>
            <pc:sldMk cId="3020923075" sldId="256"/>
            <ac:spMk id="14" creationId="{32A4749A-06F5-A69D-E410-B0960C4F58B9}"/>
          </ac:spMkLst>
        </pc:spChg>
        <pc:spChg chg="add mod ord">
          <ac:chgData name="Li, Hanchen F" userId="3aee791e-6a2d-4da7-a77b-fbdf7bf15886" providerId="ADAL" clId="{C9DE8794-599A-48A2-8DAC-3CEC81A1BCD4}" dt="2025-01-25T16:18:30.386" v="2722" actId="1076"/>
          <ac:spMkLst>
            <pc:docMk/>
            <pc:sldMk cId="3020923075" sldId="256"/>
            <ac:spMk id="15" creationId="{E00B63DD-7959-6A6C-BF53-D252B9F3ADE8}"/>
          </ac:spMkLst>
        </pc:spChg>
        <pc:spChg chg="add mod">
          <ac:chgData name="Li, Hanchen F" userId="3aee791e-6a2d-4da7-a77b-fbdf7bf15886" providerId="ADAL" clId="{C9DE8794-599A-48A2-8DAC-3CEC81A1BCD4}" dt="2025-01-25T13:23:11.776" v="2237" actId="14861"/>
          <ac:spMkLst>
            <pc:docMk/>
            <pc:sldMk cId="3020923075" sldId="256"/>
            <ac:spMk id="16" creationId="{AF6DCFC7-685D-503D-9E1A-0D97726D4F86}"/>
          </ac:spMkLst>
        </pc:spChg>
        <pc:spChg chg="add mod">
          <ac:chgData name="Li, Hanchen F" userId="3aee791e-6a2d-4da7-a77b-fbdf7bf15886" providerId="ADAL" clId="{C9DE8794-599A-48A2-8DAC-3CEC81A1BCD4}" dt="2025-01-25T13:37:50.662" v="2543" actId="1037"/>
          <ac:spMkLst>
            <pc:docMk/>
            <pc:sldMk cId="3020923075" sldId="256"/>
            <ac:spMk id="17" creationId="{145DD101-E9A7-464F-61E5-F531D0165833}"/>
          </ac:spMkLst>
        </pc:spChg>
        <pc:spChg chg="add del mod">
          <ac:chgData name="Li, Hanchen F" userId="3aee791e-6a2d-4da7-a77b-fbdf7bf15886" providerId="ADAL" clId="{C9DE8794-599A-48A2-8DAC-3CEC81A1BCD4}" dt="2025-01-25T13:25:28.053" v="2349" actId="478"/>
          <ac:spMkLst>
            <pc:docMk/>
            <pc:sldMk cId="3020923075" sldId="256"/>
            <ac:spMk id="18" creationId="{1F886CD0-38F7-CC38-37B3-48CB7CE4F726}"/>
          </ac:spMkLst>
        </pc:spChg>
        <pc:spChg chg="add mod">
          <ac:chgData name="Li, Hanchen F" userId="3aee791e-6a2d-4da7-a77b-fbdf7bf15886" providerId="ADAL" clId="{C9DE8794-599A-48A2-8DAC-3CEC81A1BCD4}" dt="2025-01-25T13:34:27.166" v="2453" actId="404"/>
          <ac:spMkLst>
            <pc:docMk/>
            <pc:sldMk cId="3020923075" sldId="256"/>
            <ac:spMk id="19" creationId="{7529E636-2BBD-2892-B544-5566526A5565}"/>
          </ac:spMkLst>
        </pc:spChg>
        <pc:spChg chg="add mod">
          <ac:chgData name="Li, Hanchen F" userId="3aee791e-6a2d-4da7-a77b-fbdf7bf15886" providerId="ADAL" clId="{C9DE8794-599A-48A2-8DAC-3CEC81A1BCD4}" dt="2025-01-24T23:11:46.699" v="1453"/>
          <ac:spMkLst>
            <pc:docMk/>
            <pc:sldMk cId="3020923075" sldId="256"/>
            <ac:spMk id="20" creationId="{6A36B031-E5F7-0B66-6F55-ACF1159C9AAB}"/>
          </ac:spMkLst>
        </pc:spChg>
        <pc:spChg chg="add mod">
          <ac:chgData name="Li, Hanchen F" userId="3aee791e-6a2d-4da7-a77b-fbdf7bf15886" providerId="ADAL" clId="{C9DE8794-599A-48A2-8DAC-3CEC81A1BCD4}" dt="2025-01-25T13:35:53.764" v="2481"/>
          <ac:spMkLst>
            <pc:docMk/>
            <pc:sldMk cId="3020923075" sldId="256"/>
            <ac:spMk id="20" creationId="{AEC8FE66-194A-53AB-ECDD-1AC7070D007E}"/>
          </ac:spMkLst>
        </pc:spChg>
        <pc:spChg chg="add mod">
          <ac:chgData name="Li, Hanchen F" userId="3aee791e-6a2d-4da7-a77b-fbdf7bf15886" providerId="ADAL" clId="{C9DE8794-599A-48A2-8DAC-3CEC81A1BCD4}" dt="2025-01-25T13:36:16.487" v="2489" actId="207"/>
          <ac:spMkLst>
            <pc:docMk/>
            <pc:sldMk cId="3020923075" sldId="256"/>
            <ac:spMk id="21" creationId="{A5303A97-0EE2-01F0-F748-02F22EC39D10}"/>
          </ac:spMkLst>
        </pc:spChg>
        <pc:spChg chg="add mod">
          <ac:chgData name="Li, Hanchen F" userId="3aee791e-6a2d-4da7-a77b-fbdf7bf15886" providerId="ADAL" clId="{C9DE8794-599A-48A2-8DAC-3CEC81A1BCD4}" dt="2025-01-24T23:11:49.438" v="1454"/>
          <ac:spMkLst>
            <pc:docMk/>
            <pc:sldMk cId="3020923075" sldId="256"/>
            <ac:spMk id="22" creationId="{D0CDBB8E-6162-BD4B-3A41-3B35670F9109}"/>
          </ac:spMkLst>
        </pc:spChg>
        <pc:spChg chg="add del mod">
          <ac:chgData name="Li, Hanchen F" userId="3aee791e-6a2d-4da7-a77b-fbdf7bf15886" providerId="ADAL" clId="{C9DE8794-599A-48A2-8DAC-3CEC81A1BCD4}" dt="2025-01-25T13:25:08.012" v="2273" actId="478"/>
          <ac:spMkLst>
            <pc:docMk/>
            <pc:sldMk cId="3020923075" sldId="256"/>
            <ac:spMk id="23" creationId="{72096AA8-2AB7-17E0-A038-EDACD1D7DDDA}"/>
          </ac:spMkLst>
        </pc:spChg>
        <pc:spChg chg="add del mod">
          <ac:chgData name="Li, Hanchen F" userId="3aee791e-6a2d-4da7-a77b-fbdf7bf15886" providerId="ADAL" clId="{C9DE8794-599A-48A2-8DAC-3CEC81A1BCD4}" dt="2025-01-25T13:26:31.348" v="2373" actId="478"/>
          <ac:spMkLst>
            <pc:docMk/>
            <pc:sldMk cId="3020923075" sldId="256"/>
            <ac:spMk id="24" creationId="{0DA9D31C-8FC2-FE73-9156-EDBFB9A4A6AD}"/>
          </ac:spMkLst>
        </pc:spChg>
        <pc:spChg chg="add del mod">
          <ac:chgData name="Li, Hanchen F" userId="3aee791e-6a2d-4da7-a77b-fbdf7bf15886" providerId="ADAL" clId="{C9DE8794-599A-48A2-8DAC-3CEC81A1BCD4}" dt="2025-01-25T13:26:27.876" v="2370" actId="478"/>
          <ac:spMkLst>
            <pc:docMk/>
            <pc:sldMk cId="3020923075" sldId="256"/>
            <ac:spMk id="25" creationId="{BCB96291-CD61-0DA3-409B-6B24AF7187D6}"/>
          </ac:spMkLst>
        </pc:spChg>
        <pc:spChg chg="add del mod">
          <ac:chgData name="Li, Hanchen F" userId="3aee791e-6a2d-4da7-a77b-fbdf7bf15886" providerId="ADAL" clId="{C9DE8794-599A-48A2-8DAC-3CEC81A1BCD4}" dt="2025-01-25T13:26:26.619" v="2369" actId="478"/>
          <ac:spMkLst>
            <pc:docMk/>
            <pc:sldMk cId="3020923075" sldId="256"/>
            <ac:spMk id="26" creationId="{C4226847-8F06-2A8A-A3EC-ED65479CE330}"/>
          </ac:spMkLst>
        </pc:spChg>
        <pc:spChg chg="add mod">
          <ac:chgData name="Li, Hanchen F" userId="3aee791e-6a2d-4da7-a77b-fbdf7bf15886" providerId="ADAL" clId="{C9DE8794-599A-48A2-8DAC-3CEC81A1BCD4}" dt="2025-01-25T13:27:41.067" v="2394" actId="1076"/>
          <ac:spMkLst>
            <pc:docMk/>
            <pc:sldMk cId="3020923075" sldId="256"/>
            <ac:spMk id="27" creationId="{6E17E8CF-FDEF-1D78-7AC2-D9518B9C5DDF}"/>
          </ac:spMkLst>
        </pc:spChg>
        <pc:spChg chg="add mod">
          <ac:chgData name="Li, Hanchen F" userId="3aee791e-6a2d-4da7-a77b-fbdf7bf15886" providerId="ADAL" clId="{C9DE8794-599A-48A2-8DAC-3CEC81A1BCD4}" dt="2025-01-25T16:39:10.787" v="2731" actId="114"/>
          <ac:spMkLst>
            <pc:docMk/>
            <pc:sldMk cId="3020923075" sldId="256"/>
            <ac:spMk id="28" creationId="{5CB9ABB1-5C10-5781-A580-7CC57EB5CB72}"/>
          </ac:spMkLst>
        </pc:spChg>
        <pc:spChg chg="add mod">
          <ac:chgData name="Li, Hanchen F" userId="3aee791e-6a2d-4da7-a77b-fbdf7bf15886" providerId="ADAL" clId="{C9DE8794-599A-48A2-8DAC-3CEC81A1BCD4}" dt="2025-01-25T16:42:22.799" v="2825" actId="1076"/>
          <ac:spMkLst>
            <pc:docMk/>
            <pc:sldMk cId="3020923075" sldId="256"/>
            <ac:spMk id="29" creationId="{7DCF4BC8-F8DA-CE2F-1568-C8219E05C91F}"/>
          </ac:spMkLst>
        </pc:spChg>
        <pc:spChg chg="add mod">
          <ac:chgData name="Li, Hanchen F" userId="3aee791e-6a2d-4da7-a77b-fbdf7bf15886" providerId="ADAL" clId="{C9DE8794-599A-48A2-8DAC-3CEC81A1BCD4}" dt="2025-01-24T23:15:22.495" v="1551" actId="1076"/>
          <ac:spMkLst>
            <pc:docMk/>
            <pc:sldMk cId="3020923075" sldId="256"/>
            <ac:spMk id="35" creationId="{17558850-59E5-2B32-AEDC-E198D4CA430E}"/>
          </ac:spMkLst>
        </pc:spChg>
        <pc:spChg chg="add mod">
          <ac:chgData name="Li, Hanchen F" userId="3aee791e-6a2d-4da7-a77b-fbdf7bf15886" providerId="ADAL" clId="{C9DE8794-599A-48A2-8DAC-3CEC81A1BCD4}" dt="2025-01-24T23:16:40.431" v="1563" actId="1076"/>
          <ac:spMkLst>
            <pc:docMk/>
            <pc:sldMk cId="3020923075" sldId="256"/>
            <ac:spMk id="39" creationId="{9285C3F1-3048-F62F-8E3E-25840FA37413}"/>
          </ac:spMkLst>
        </pc:spChg>
        <pc:spChg chg="add del mod">
          <ac:chgData name="Li, Hanchen F" userId="3aee791e-6a2d-4da7-a77b-fbdf7bf15886" providerId="ADAL" clId="{C9DE8794-599A-48A2-8DAC-3CEC81A1BCD4}" dt="2025-01-25T13:38:12.247" v="2586" actId="14861"/>
          <ac:spMkLst>
            <pc:docMk/>
            <pc:sldMk cId="3020923075" sldId="256"/>
            <ac:spMk id="51" creationId="{AB07DF10-D350-1875-7326-E7468ED7403B}"/>
          </ac:spMkLst>
        </pc:spChg>
        <pc:spChg chg="add mod">
          <ac:chgData name="Li, Hanchen F" userId="3aee791e-6a2d-4da7-a77b-fbdf7bf15886" providerId="ADAL" clId="{C9DE8794-599A-48A2-8DAC-3CEC81A1BCD4}" dt="2025-01-25T13:39:13.533" v="2664" actId="1076"/>
          <ac:spMkLst>
            <pc:docMk/>
            <pc:sldMk cId="3020923075" sldId="256"/>
            <ac:spMk id="57" creationId="{C4540C7B-804C-5599-EAE8-1964E39E550B}"/>
          </ac:spMkLst>
        </pc:spChg>
        <pc:spChg chg="add mod">
          <ac:chgData name="Li, Hanchen F" userId="3aee791e-6a2d-4da7-a77b-fbdf7bf15886" providerId="ADAL" clId="{C9DE8794-599A-48A2-8DAC-3CEC81A1BCD4}" dt="2025-01-25T13:38:29.584" v="2613" actId="14861"/>
          <ac:spMkLst>
            <pc:docMk/>
            <pc:sldMk cId="3020923075" sldId="256"/>
            <ac:spMk id="58" creationId="{1523449D-72D2-9EAF-52F3-A8F8F8667977}"/>
          </ac:spMkLst>
        </pc:spChg>
        <pc:spChg chg="add del mod">
          <ac:chgData name="Li, Hanchen F" userId="3aee791e-6a2d-4da7-a77b-fbdf7bf15886" providerId="ADAL" clId="{C9DE8794-599A-48A2-8DAC-3CEC81A1BCD4}" dt="2025-01-24T23:28:34.490" v="1959" actId="478"/>
          <ac:spMkLst>
            <pc:docMk/>
            <pc:sldMk cId="3020923075" sldId="256"/>
            <ac:spMk id="59" creationId="{F0FD88C6-B640-9339-8BBB-4782331347F6}"/>
          </ac:spMkLst>
        </pc:spChg>
        <pc:spChg chg="add mod">
          <ac:chgData name="Li, Hanchen F" userId="3aee791e-6a2d-4da7-a77b-fbdf7bf15886" providerId="ADAL" clId="{C9DE8794-599A-48A2-8DAC-3CEC81A1BCD4}" dt="2025-01-25T16:39:16.817" v="2732" actId="114"/>
          <ac:spMkLst>
            <pc:docMk/>
            <pc:sldMk cId="3020923075" sldId="256"/>
            <ac:spMk id="60" creationId="{01C5EC58-269F-88A8-16C3-413B68A74ABF}"/>
          </ac:spMkLst>
        </pc:spChg>
        <pc:picChg chg="add del mod ord">
          <ac:chgData name="Li, Hanchen F" userId="3aee791e-6a2d-4da7-a77b-fbdf7bf15886" providerId="ADAL" clId="{C9DE8794-599A-48A2-8DAC-3CEC81A1BCD4}" dt="2025-01-25T16:44:11.124" v="2831" actId="14826"/>
          <ac:picMkLst>
            <pc:docMk/>
            <pc:sldMk cId="3020923075" sldId="256"/>
            <ac:picMk id="5" creationId="{CD001FED-6B7F-33FF-2C98-BE858642F915}"/>
          </ac:picMkLst>
        </pc:picChg>
        <pc:picChg chg="add mod">
          <ac:chgData name="Li, Hanchen F" userId="3aee791e-6a2d-4da7-a77b-fbdf7bf15886" providerId="ADAL" clId="{C9DE8794-599A-48A2-8DAC-3CEC81A1BCD4}" dt="2025-01-24T23:11:46.699" v="1453"/>
          <ac:picMkLst>
            <pc:docMk/>
            <pc:sldMk cId="3020923075" sldId="256"/>
            <ac:picMk id="19" creationId="{568044E9-0517-CDC0-4342-EBD7DDFE9B9C}"/>
          </ac:picMkLst>
        </pc:picChg>
        <pc:picChg chg="add mod">
          <ac:chgData name="Li, Hanchen F" userId="3aee791e-6a2d-4da7-a77b-fbdf7bf15886" providerId="ADAL" clId="{C9DE8794-599A-48A2-8DAC-3CEC81A1BCD4}" dt="2025-01-24T23:11:49.438" v="1454"/>
          <ac:picMkLst>
            <pc:docMk/>
            <pc:sldMk cId="3020923075" sldId="256"/>
            <ac:picMk id="21" creationId="{5BD2377C-23C1-4AC2-290D-50F4820AAE57}"/>
          </ac:picMkLst>
        </pc:picChg>
        <pc:cxnChg chg="add mod">
          <ac:chgData name="Li, Hanchen F" userId="3aee791e-6a2d-4da7-a77b-fbdf7bf15886" providerId="ADAL" clId="{C9DE8794-599A-48A2-8DAC-3CEC81A1BCD4}" dt="2025-01-25T16:42:26.015" v="2827" actId="1076"/>
          <ac:cxnSpMkLst>
            <pc:docMk/>
            <pc:sldMk cId="3020923075" sldId="256"/>
            <ac:cxnSpMk id="18" creationId="{81C3B007-0103-C47E-C348-FA5CF68827C2}"/>
          </ac:cxnSpMkLst>
        </pc:cxnChg>
        <pc:cxnChg chg="add mod">
          <ac:chgData name="Li, Hanchen F" userId="3aee791e-6a2d-4da7-a77b-fbdf7bf15886" providerId="ADAL" clId="{C9DE8794-599A-48A2-8DAC-3CEC81A1BCD4}" dt="2025-01-24T23:16:35.958" v="1562" actId="14100"/>
          <ac:cxnSpMkLst>
            <pc:docMk/>
            <pc:sldMk cId="3020923075" sldId="256"/>
            <ac:cxnSpMk id="30" creationId="{C1686AF8-B6E2-595E-B762-AB52185E9F5C}"/>
          </ac:cxnSpMkLst>
        </pc:cxnChg>
        <pc:cxnChg chg="add mod">
          <ac:chgData name="Li, Hanchen F" userId="3aee791e-6a2d-4da7-a77b-fbdf7bf15886" providerId="ADAL" clId="{C9DE8794-599A-48A2-8DAC-3CEC81A1BCD4}" dt="2025-01-25T16:42:22.799" v="2825" actId="1076"/>
          <ac:cxnSpMkLst>
            <pc:docMk/>
            <pc:sldMk cId="3020923075" sldId="256"/>
            <ac:cxnSpMk id="31" creationId="{6490A1DD-2F4E-AF7D-4D8E-4B1E3C4CD96B}"/>
          </ac:cxnSpMkLst>
        </pc:cxnChg>
        <pc:cxnChg chg="add mod ord">
          <ac:chgData name="Li, Hanchen F" userId="3aee791e-6a2d-4da7-a77b-fbdf7bf15886" providerId="ADAL" clId="{C9DE8794-599A-48A2-8DAC-3CEC81A1BCD4}" dt="2025-01-25T16:18:10.088" v="2717" actId="1076"/>
          <ac:cxnSpMkLst>
            <pc:docMk/>
            <pc:sldMk cId="3020923075" sldId="256"/>
            <ac:cxnSpMk id="38" creationId="{49F6A00E-618B-CD3A-8880-81B760DCEA3F}"/>
          </ac:cxnSpMkLst>
        </pc:cxnChg>
        <pc:cxnChg chg="add del mod">
          <ac:chgData name="Li, Hanchen F" userId="3aee791e-6a2d-4da7-a77b-fbdf7bf15886" providerId="ADAL" clId="{C9DE8794-599A-48A2-8DAC-3CEC81A1BCD4}" dt="2025-01-24T23:17:16.882" v="1569" actId="478"/>
          <ac:cxnSpMkLst>
            <pc:docMk/>
            <pc:sldMk cId="3020923075" sldId="256"/>
            <ac:cxnSpMk id="45" creationId="{F8C8E511-3DF5-BA8F-09FC-FEE4FE340779}"/>
          </ac:cxnSpMkLst>
        </pc:cxnChg>
        <pc:cxnChg chg="add del mod">
          <ac:chgData name="Li, Hanchen F" userId="3aee791e-6a2d-4da7-a77b-fbdf7bf15886" providerId="ADAL" clId="{C9DE8794-599A-48A2-8DAC-3CEC81A1BCD4}" dt="2025-01-24T23:18:19.435" v="1625" actId="478"/>
          <ac:cxnSpMkLst>
            <pc:docMk/>
            <pc:sldMk cId="3020923075" sldId="256"/>
            <ac:cxnSpMk id="49" creationId="{F15D5814-7859-30A4-4E16-8D92F299D867}"/>
          </ac:cxnSpMkLst>
        </pc:cxnChg>
        <pc:cxnChg chg="add del mod">
          <ac:chgData name="Li, Hanchen F" userId="3aee791e-6a2d-4da7-a77b-fbdf7bf15886" providerId="ADAL" clId="{C9DE8794-599A-48A2-8DAC-3CEC81A1BCD4}" dt="2025-01-24T23:18:33.779" v="1632" actId="478"/>
          <ac:cxnSpMkLst>
            <pc:docMk/>
            <pc:sldMk cId="3020923075" sldId="256"/>
            <ac:cxnSpMk id="53" creationId="{F307FD41-8A83-05E6-85A5-59EB11E0E18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B03E-5389-4B9C-999D-D8E7B42DF894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D91BD-AA59-4C54-A23D-D76D9AF0E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42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D91BD-AA59-4C54-A23D-D76D9AF0E4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3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484EB-9B5F-2B9D-02DB-84957D891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15D4D-5F5C-CA4E-65CA-2E022E4E7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73EF1-EE89-B496-ABD9-7959BF8A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E0FE1-CA41-9D38-2F49-D0165C68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EDF688-0B71-6390-AB39-4E45D25C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39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6D4F5-3A77-C998-C284-6EB2900A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DA9471-0FB8-4D01-F7B5-85A6CB143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90800-C6AB-7E98-FFA3-73B9381D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41195-26C5-6A49-2D1D-199F6EAB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0A02B-5C55-98FF-9718-40CF6D79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6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C8D067-ABA0-4217-8806-3459B647F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1D0D85-1909-BFA5-DD86-AF0936F32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F45EC-E4EA-347A-E370-51B0A3D1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BED70-48AC-214D-D527-9CBA9FED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92DAF-3FB0-5397-68ED-C91D5B26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3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C1A3D-FFA6-95C4-DE2B-8668A805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BEEE6-E693-8E57-9457-21419BCF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EDB99-420E-91C9-AADF-9A61BEBD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BB925-DDE7-A0F2-B2F6-34B256D5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9CB48-A7B4-85BB-F9DE-0BF303A1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82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5EB2C-8692-72E2-1642-31597522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5E7DD-28A8-1969-FDEB-58DFA3616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C4B43-A02A-FE4E-D491-C1EBBCCD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81ACD-3B53-2A1C-94C9-3CF2EE8D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BCACA-D809-B19D-D174-696EF3BB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09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7178B-37F5-E7EB-62B1-15448FB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CBEA1-0360-5FC6-71C3-1D7772CB1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FDC4A2-7374-3389-C5F0-250848765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EF905E-4FA0-838D-E6C4-8AE89D6C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123912-0CAC-D99E-F393-BC0E4F06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E3EC03-65A3-566A-B2AE-9C3D7585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9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7455D-BA55-B2D3-CBDD-032327FA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D98D85-35D4-AC5A-A1B5-85BFDA49A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92C0D9-DA1E-61E7-40A5-7FF6009F2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68AD27-F848-057E-1552-78A981E6D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C517D6-9789-3BD5-2A72-223F05111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D10FBE-C8DD-DC27-4E94-007A93DE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817149-21CF-1D5F-2141-2FD55A8C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A83EC6-8BFB-9768-649F-86F3EECC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4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F0B30-B21A-79DB-5AC5-AF715DB9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FE8EE8-938A-F076-757D-7547A688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C325AF-22CC-6439-9E50-B7401C54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29803-FD8D-88A9-DEE8-8EC13AC5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40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08F883-047F-3745-0686-94B18633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5CE950-F52A-41BD-3E02-A8319B9F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4CD2BC-26BD-3333-0FA1-D1FE3525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98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49DFB-7847-A1FE-5862-D093DF25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D0B38-4E41-F642-DB6B-21ED84D3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EE2419-A13C-263B-9F24-12FB36656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8B501-4E37-1A80-D784-B4494370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892D93-9547-990F-FBA5-145254D0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658417-4F12-DE1E-C994-55420BDC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3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C9714-B002-3600-CFD6-14248533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9E2B4F-D469-0913-FDF6-7310AF863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8AEA5A-0DBB-188A-D2E0-08ED17137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19561-D3C8-66C2-DBC3-8EC319A1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BA764E-176C-97A3-6CA6-96C14F2A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45A6D-C965-3FA5-8BE1-207F7582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1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3CBFFA-16E8-33C6-C36B-47C81D6F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78DD31-7FA5-839B-A0F0-78F16C26C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F6F68-9EE6-D134-F80A-A4866C25B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112B75-22D4-4FE2-8E25-D0C9CB4A8A6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DAE83-0AE2-F19D-2F1D-DAB299013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3E68F-20AF-61F4-BB5E-089F717D8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56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image" Target="../media/image1.jpeg"/><Relationship Id="rId21" Type="http://schemas.openxmlformats.org/officeDocument/2006/relationships/image" Target="../media/image9.png"/><Relationship Id="rId34" Type="http://schemas.openxmlformats.org/officeDocument/2006/relationships/image" Target="../media/image130.png"/><Relationship Id="rId17" Type="http://schemas.openxmlformats.org/officeDocument/2006/relationships/image" Target="../media/image16.png"/><Relationship Id="rId25" Type="http://schemas.openxmlformats.org/officeDocument/2006/relationships/image" Target="../media/image13.png"/><Relationship Id="rId3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2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24" Type="http://schemas.openxmlformats.org/officeDocument/2006/relationships/image" Target="../media/image22.png"/><Relationship Id="rId32" Type="http://schemas.openxmlformats.org/officeDocument/2006/relationships/image" Target="../media/image25.png"/><Relationship Id="rId5" Type="http://schemas.openxmlformats.org/officeDocument/2006/relationships/image" Target="../media/image3.png"/><Relationship Id="rId23" Type="http://schemas.openxmlformats.org/officeDocument/2006/relationships/image" Target="../media/image50.png"/><Relationship Id="rId28" Type="http://schemas.openxmlformats.org/officeDocument/2006/relationships/image" Target="../media/image18.png"/><Relationship Id="rId36" Type="http://schemas.openxmlformats.org/officeDocument/2006/relationships/image" Target="../media/image23.png"/><Relationship Id="rId10" Type="http://schemas.openxmlformats.org/officeDocument/2006/relationships/image" Target="../media/image8.png"/><Relationship Id="rId19" Type="http://schemas.openxmlformats.org/officeDocument/2006/relationships/image" Target="../media/image11.png"/><Relationship Id="rId31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Relationship Id="rId3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001FED-6B7F-33FF-2C98-BE858642F91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382950"/>
            <a:ext cx="12191993" cy="60920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C67E9F-B47A-12B4-89C1-0440BA1A8F0A}"/>
                  </a:ext>
                </a:extLst>
              </p:cNvPr>
              <p:cNvSpPr txBox="1"/>
              <p:nvPr/>
            </p:nvSpPr>
            <p:spPr>
              <a:xfrm>
                <a:off x="7123365" y="1790377"/>
                <a:ext cx="472757" cy="369332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C67E9F-B47A-12B4-89C1-0440BA1A8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365" y="1790377"/>
                <a:ext cx="4727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4240BC-87F3-9559-66C2-3BFAB7BD4731}"/>
                  </a:ext>
                </a:extLst>
              </p:cNvPr>
              <p:cNvSpPr txBox="1"/>
              <p:nvPr/>
            </p:nvSpPr>
            <p:spPr>
              <a:xfrm>
                <a:off x="7666058" y="1790377"/>
                <a:ext cx="480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4240BC-87F3-9559-66C2-3BFAB7BD4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058" y="1790377"/>
                <a:ext cx="480324" cy="369332"/>
              </a:xfrm>
              <a:prstGeom prst="rect">
                <a:avLst/>
              </a:prstGeom>
              <a:blipFill>
                <a:blip r:embed="rId5"/>
                <a:stretch>
                  <a:fillRect l="-512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4749A-06F5-A69D-E410-B0960C4F58B9}"/>
                  </a:ext>
                </a:extLst>
              </p:cNvPr>
              <p:cNvSpPr txBox="1"/>
              <p:nvPr/>
            </p:nvSpPr>
            <p:spPr>
              <a:xfrm>
                <a:off x="9229504" y="1787992"/>
                <a:ext cx="494687" cy="369332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4749A-06F5-A69D-E410-B0960C4F5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504" y="1787992"/>
                <a:ext cx="4946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6DCFC7-685D-503D-9E1A-0D97726D4F86}"/>
                  </a:ext>
                </a:extLst>
              </p:cNvPr>
              <p:cNvSpPr txBox="1"/>
              <p:nvPr/>
            </p:nvSpPr>
            <p:spPr>
              <a:xfrm>
                <a:off x="6289634" y="2499130"/>
                <a:ext cx="488659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524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DB103A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6DCFC7-685D-503D-9E1A-0D97726D4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34" y="2499130"/>
                <a:ext cx="488659" cy="369332"/>
              </a:xfrm>
              <a:prstGeom prst="rect">
                <a:avLst/>
              </a:prstGeom>
              <a:blipFill>
                <a:blip r:embed="rId8"/>
                <a:stretch>
                  <a:fillRect l="-5000" b="-14754"/>
                </a:stretch>
              </a:blipFill>
              <a:ln>
                <a:noFill/>
              </a:ln>
              <a:effectLst>
                <a:softEdge rad="1524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45DD101-E9A7-464F-61E5-F531D0165833}"/>
                  </a:ext>
                </a:extLst>
              </p:cNvPr>
              <p:cNvSpPr txBox="1"/>
              <p:nvPr/>
            </p:nvSpPr>
            <p:spPr>
              <a:xfrm rot="21295459">
                <a:off x="5005774" y="2665043"/>
                <a:ext cx="1303947" cy="276999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200" dirty="0">
                  <a:solidFill>
                    <a:srgbClr val="DB103A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45DD101-E9A7-464F-61E5-F531D0165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95459">
                <a:off x="5005774" y="2665043"/>
                <a:ext cx="1303947" cy="276999"/>
              </a:xfrm>
              <a:prstGeom prst="rect">
                <a:avLst/>
              </a:prstGeom>
              <a:blipFill>
                <a:blip r:embed="rId9"/>
                <a:stretch>
                  <a:fillRect l="-459" b="-4615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E17E8CF-FDEF-1D78-7AC2-D9518B9C5DDF}"/>
                  </a:ext>
                </a:extLst>
              </p:cNvPr>
              <p:cNvSpPr txBox="1"/>
              <p:nvPr/>
            </p:nvSpPr>
            <p:spPr>
              <a:xfrm>
                <a:off x="4968707" y="4188346"/>
                <a:ext cx="554575" cy="369332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E17E8CF-FDEF-1D78-7AC2-D9518B9C5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707" y="4188346"/>
                <a:ext cx="5545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B9ABB1-5C10-5781-A580-7CC57EB5CB72}"/>
                  </a:ext>
                </a:extLst>
              </p:cNvPr>
              <p:cNvSpPr txBox="1"/>
              <p:nvPr/>
            </p:nvSpPr>
            <p:spPr>
              <a:xfrm>
                <a:off x="5336468" y="5026514"/>
                <a:ext cx="871201" cy="433517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altLang="zh-CN" i="1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𝑛𝑒𝑔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B9ABB1-5C10-5781-A580-7CC57EB5C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468" y="5026514"/>
                <a:ext cx="871201" cy="4335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1686AF8-B6E2-595E-B762-AB52185E9F5C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4114800" y="2026622"/>
            <a:ext cx="778551" cy="839105"/>
          </a:xfrm>
          <a:prstGeom prst="straightConnector1">
            <a:avLst/>
          </a:prstGeom>
          <a:ln>
            <a:solidFill>
              <a:srgbClr val="00807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558850-59E5-2B32-AEDC-E198D4CA430E}"/>
                  </a:ext>
                </a:extLst>
              </p:cNvPr>
              <p:cNvSpPr txBox="1"/>
              <p:nvPr/>
            </p:nvSpPr>
            <p:spPr>
              <a:xfrm>
                <a:off x="3489468" y="1688068"/>
                <a:ext cx="1250663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0807F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Flaps</m:t>
                      </m:r>
                      <m:r>
                        <a:rPr lang="en-US" altLang="zh-CN" sz="1600" b="0" i="0" smtClean="0">
                          <a:solidFill>
                            <a:srgbClr val="00807F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0807F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down</m:t>
                      </m:r>
                    </m:oMath>
                  </m:oMathPara>
                </a14:m>
                <a:endParaRPr lang="zh-CN" altLang="en-US" sz="1600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558850-59E5-2B32-AEDC-E198D4CA4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468" y="1688068"/>
                <a:ext cx="1250663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285C3F1-3048-F62F-8E3E-25840FA37413}"/>
                  </a:ext>
                </a:extLst>
              </p:cNvPr>
              <p:cNvSpPr txBox="1"/>
              <p:nvPr/>
            </p:nvSpPr>
            <p:spPr>
              <a:xfrm>
                <a:off x="5245995" y="1000296"/>
                <a:ext cx="982961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Flaps</m:t>
                      </m:r>
                      <m: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up</m:t>
                      </m:r>
                    </m:oMath>
                  </m:oMathPara>
                </a14:m>
                <a:endParaRPr lang="zh-CN" altLang="en-US" sz="160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285C3F1-3048-F62F-8E3E-25840FA37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995" y="1000296"/>
                <a:ext cx="982961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B07DF10-D350-1875-7326-E7468ED7403B}"/>
                  </a:ext>
                </a:extLst>
              </p:cNvPr>
              <p:cNvSpPr txBox="1"/>
              <p:nvPr/>
            </p:nvSpPr>
            <p:spPr>
              <a:xfrm>
                <a:off x="8245702" y="1457411"/>
                <a:ext cx="1064714" cy="461665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200" b="0" i="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damage</m:t>
                      </m:r>
                      <m: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B07DF10-D350-1875-7326-E7468ED74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702" y="1457411"/>
                <a:ext cx="1064714" cy="461665"/>
              </a:xfrm>
              <a:prstGeom prst="rect">
                <a:avLst/>
              </a:prstGeom>
              <a:blipFill>
                <a:blip r:embed="rId18"/>
                <a:stretch>
                  <a:fillRect l="-2874" b="-11842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4540C7B-804C-5599-EAE8-1964E39E550B}"/>
                  </a:ext>
                </a:extLst>
              </p:cNvPr>
              <p:cNvSpPr txBox="1"/>
              <p:nvPr/>
            </p:nvSpPr>
            <p:spPr>
              <a:xfrm>
                <a:off x="6474148" y="1009314"/>
                <a:ext cx="167706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failure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4540C7B-804C-5599-EAE8-1964E39E5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148" y="1009314"/>
                <a:ext cx="1677062" cy="276999"/>
              </a:xfrm>
              <a:prstGeom prst="rect">
                <a:avLst/>
              </a:prstGeom>
              <a:blipFill>
                <a:blip r:embed="rId19"/>
                <a:stretch>
                  <a:fillRect l="-1083" b="-2128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523449D-72D2-9EAF-52F3-A8F8F8667977}"/>
                  </a:ext>
                </a:extLst>
              </p:cNvPr>
              <p:cNvSpPr txBox="1"/>
              <p:nvPr/>
            </p:nvSpPr>
            <p:spPr>
              <a:xfrm>
                <a:off x="6927898" y="4998237"/>
                <a:ext cx="1064714" cy="461665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200" b="0" i="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damage</m:t>
                      </m:r>
                      <m: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523449D-72D2-9EAF-52F3-A8F8F8667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898" y="4998237"/>
                <a:ext cx="1064714" cy="461665"/>
              </a:xfrm>
              <a:prstGeom prst="rect">
                <a:avLst/>
              </a:prstGeom>
              <a:blipFill>
                <a:blip r:embed="rId20"/>
                <a:stretch>
                  <a:fillRect l="-2286" b="-11842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1C5EC58-269F-88A8-16C3-413B68A74ABF}"/>
                  </a:ext>
                </a:extLst>
              </p:cNvPr>
              <p:cNvSpPr txBox="1"/>
              <p:nvPr/>
            </p:nvSpPr>
            <p:spPr>
              <a:xfrm>
                <a:off x="8882999" y="4998237"/>
                <a:ext cx="1682384" cy="830997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76200"/>
              </a:effectLst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=429900 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=28000 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𝑓𝑡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1C5EC58-269F-88A8-16C3-413B68A74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999" y="4998237"/>
                <a:ext cx="1682384" cy="83099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9123ADF-7D7A-CD6F-3488-67AE30073D46}"/>
                  </a:ext>
                </a:extLst>
              </p:cNvPr>
              <p:cNvSpPr txBox="1"/>
              <p:nvPr/>
            </p:nvSpPr>
            <p:spPr>
              <a:xfrm>
                <a:off x="5464409" y="1893141"/>
                <a:ext cx="880369" cy="646331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200" b="0" i="0" dirty="0">
                  <a:solidFill>
                    <a:srgbClr val="28E78B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dirty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amage</m:t>
                      </m:r>
                    </m:oMath>
                  </m:oMathPara>
                </a14:m>
                <a:endParaRPr lang="en-US" altLang="zh-CN" sz="1200" b="0" i="0" dirty="0">
                  <a:solidFill>
                    <a:srgbClr val="28E78B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rgbClr val="28E78B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9123ADF-7D7A-CD6F-3488-67AE30073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409" y="1893141"/>
                <a:ext cx="880369" cy="646331"/>
              </a:xfrm>
              <a:prstGeom prst="rect">
                <a:avLst/>
              </a:prstGeom>
              <a:blipFill>
                <a:blip r:embed="rId23"/>
                <a:stretch>
                  <a:fillRect l="-1379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9F6A00E-618B-CD3A-8880-81B760DCEA3F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5737476" y="1338850"/>
            <a:ext cx="1142276" cy="1132713"/>
          </a:xfrm>
          <a:prstGeom prst="straightConnector1">
            <a:avLst/>
          </a:prstGeom>
          <a:ln>
            <a:solidFill>
              <a:srgbClr val="0D0D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217CA2-E2DD-E3E9-0BC0-75478F81E2B7}"/>
                  </a:ext>
                </a:extLst>
              </p:cNvPr>
              <p:cNvSpPr txBox="1"/>
              <p:nvPr/>
            </p:nvSpPr>
            <p:spPr>
              <a:xfrm>
                <a:off x="6683568" y="5519150"/>
                <a:ext cx="167706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failure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217CA2-E2DD-E3E9-0BC0-75478F81E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68" y="5519150"/>
                <a:ext cx="1677062" cy="276999"/>
              </a:xfrm>
              <a:prstGeom prst="rect">
                <a:avLst/>
              </a:prstGeom>
              <a:blipFill>
                <a:blip r:embed="rId24"/>
                <a:stretch>
                  <a:fillRect l="-1083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18FE18-3806-4630-971C-DE8BFB3A94B5}"/>
                  </a:ext>
                </a:extLst>
              </p:cNvPr>
              <p:cNvSpPr txBox="1"/>
              <p:nvPr/>
            </p:nvSpPr>
            <p:spPr>
              <a:xfrm>
                <a:off x="9836690" y="2710693"/>
                <a:ext cx="98135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200" b="0" i="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failure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18FE18-3806-4630-971C-DE8BFB3A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90" y="2710693"/>
                <a:ext cx="981358" cy="461665"/>
              </a:xfrm>
              <a:prstGeom prst="rect">
                <a:avLst/>
              </a:prstGeom>
              <a:blipFill>
                <a:blip r:embed="rId25"/>
                <a:stretch>
                  <a:fillRect l="-613" b="-1299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0E66E2B-A159-8FCA-CFE2-F7003F93E399}"/>
                  </a:ext>
                </a:extLst>
              </p:cNvPr>
              <p:cNvSpPr txBox="1"/>
              <p:nvPr/>
            </p:nvSpPr>
            <p:spPr>
              <a:xfrm rot="21291466">
                <a:off x="6602460" y="2893560"/>
                <a:ext cx="1294522" cy="276999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 i="1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200" dirty="0">
                  <a:solidFill>
                    <a:srgbClr val="EC613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0E66E2B-A159-8FCA-CFE2-F7003F93E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91466">
                <a:off x="6602460" y="2893560"/>
                <a:ext cx="1294522" cy="276999"/>
              </a:xfrm>
              <a:prstGeom prst="rect">
                <a:avLst/>
              </a:prstGeom>
              <a:blipFill>
                <a:blip r:embed="rId26"/>
                <a:stretch>
                  <a:fillRect l="-461" b="-4615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25894D4-CC23-8394-D340-D580287EBF61}"/>
                  </a:ext>
                </a:extLst>
              </p:cNvPr>
              <p:cNvSpPr txBox="1"/>
              <p:nvPr/>
            </p:nvSpPr>
            <p:spPr>
              <a:xfrm rot="21422593">
                <a:off x="8185423" y="3065580"/>
                <a:ext cx="1306896" cy="276999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200" dirty="0">
                  <a:solidFill>
                    <a:srgbClr val="C71485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25894D4-CC23-8394-D340-D580287EB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22593">
                <a:off x="8185423" y="3065580"/>
                <a:ext cx="1306896" cy="276999"/>
              </a:xfrm>
              <a:prstGeom prst="rect">
                <a:avLst/>
              </a:prstGeom>
              <a:blipFill>
                <a:blip r:embed="rId27"/>
                <a:stretch>
                  <a:fillRect l="-459" b="-8772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46006D2-0187-E43A-5E53-47314F068361}"/>
                  </a:ext>
                </a:extLst>
              </p:cNvPr>
              <p:cNvSpPr txBox="1"/>
              <p:nvPr/>
            </p:nvSpPr>
            <p:spPr>
              <a:xfrm rot="396168">
                <a:off x="5049735" y="3844627"/>
                <a:ext cx="1303947" cy="276999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200" dirty="0">
                  <a:solidFill>
                    <a:srgbClr val="DB103A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46006D2-0187-E43A-5E53-47314F068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96168">
                <a:off x="5049735" y="3844627"/>
                <a:ext cx="1303947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7567434-8974-4A44-C62D-1D5055923708}"/>
                  </a:ext>
                </a:extLst>
              </p:cNvPr>
              <p:cNvSpPr txBox="1"/>
              <p:nvPr/>
            </p:nvSpPr>
            <p:spPr>
              <a:xfrm rot="244308">
                <a:off x="6600826" y="3591186"/>
                <a:ext cx="1314784" cy="276999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200" i="1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</m:t>
                      </m:r>
                      <m:r>
                        <m:rPr>
                          <m:sty m:val="p"/>
                        </m:rPr>
                        <a:rPr lang="en-US" altLang="zh-CN" sz="1200" i="1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200" dirty="0">
                  <a:solidFill>
                    <a:srgbClr val="EC613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7567434-8974-4A44-C62D-1D5055923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4308">
                <a:off x="6600826" y="3591186"/>
                <a:ext cx="1314784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182F31E-A293-8449-B14E-81C857CF5DAC}"/>
                  </a:ext>
                </a:extLst>
              </p:cNvPr>
              <p:cNvSpPr txBox="1"/>
              <p:nvPr/>
            </p:nvSpPr>
            <p:spPr>
              <a:xfrm rot="163166">
                <a:off x="8185863" y="3428635"/>
                <a:ext cx="1306896" cy="276999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200" dirty="0">
                  <a:solidFill>
                    <a:srgbClr val="C71485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182F31E-A293-8449-B14E-81C857CF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3166">
                <a:off x="8185863" y="3428635"/>
                <a:ext cx="1306896" cy="276999"/>
              </a:xfrm>
              <a:prstGeom prst="rect">
                <a:avLst/>
              </a:prstGeom>
              <a:blipFill>
                <a:blip r:embed="rId30"/>
                <a:stretch>
                  <a:fillRect b="-7143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529E636-2BBD-2892-B544-5566526A5565}"/>
                  </a:ext>
                </a:extLst>
              </p:cNvPr>
              <p:cNvSpPr txBox="1"/>
              <p:nvPr/>
            </p:nvSpPr>
            <p:spPr>
              <a:xfrm>
                <a:off x="1617928" y="1757038"/>
                <a:ext cx="602921" cy="33855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</m:oMath>
                  </m:oMathPara>
                </a14:m>
                <a:endParaRPr lang="en-US" altLang="zh-CN" sz="1600" b="0" i="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529E636-2BBD-2892-B544-5566526A5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928" y="1757038"/>
                <a:ext cx="602921" cy="338554"/>
              </a:xfrm>
              <a:prstGeom prst="rect">
                <a:avLst/>
              </a:prstGeom>
              <a:blipFill>
                <a:blip r:embed="rId31"/>
                <a:stretch>
                  <a:fillRect b="-13793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EC8FE66-194A-53AB-ECDD-1AC7070D007E}"/>
                  </a:ext>
                </a:extLst>
              </p:cNvPr>
              <p:cNvSpPr txBox="1"/>
              <p:nvPr/>
            </p:nvSpPr>
            <p:spPr>
              <a:xfrm>
                <a:off x="1617928" y="2200961"/>
                <a:ext cx="1625510" cy="39190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0807F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807F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807F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𝑚𝑎𝑛𝑜𝑒𝑢𝑣𝑟𝑖𝑛𝑔</m:t>
                          </m:r>
                        </m:sub>
                      </m:sSub>
                    </m:oMath>
                  </m:oMathPara>
                </a14:m>
                <a:endParaRPr lang="en-US" altLang="zh-CN" sz="1600" b="0" i="0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EC8FE66-194A-53AB-ECDD-1AC7070D0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928" y="2200961"/>
                <a:ext cx="1625510" cy="391902"/>
              </a:xfrm>
              <a:prstGeom prst="rect">
                <a:avLst/>
              </a:prstGeom>
              <a:blipFill>
                <a:blip r:embed="rId32"/>
                <a:stretch>
                  <a:fillRect l="-1115" r="-1115" b="-19697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5303A97-0EE2-01F0-F748-02F22EC39D10}"/>
                  </a:ext>
                </a:extLst>
              </p:cNvPr>
              <p:cNvSpPr txBox="1"/>
              <p:nvPr/>
            </p:nvSpPr>
            <p:spPr>
              <a:xfrm>
                <a:off x="1617928" y="4998237"/>
                <a:ext cx="892937" cy="39190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𝑛𝑒𝑔</m:t>
                          </m:r>
                        </m:sub>
                      </m:sSub>
                    </m:oMath>
                  </m:oMathPara>
                </a14:m>
                <a:endParaRPr lang="en-US" altLang="zh-CN" sz="1600" b="0" i="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5303A97-0EE2-01F0-F748-02F22EC39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928" y="4998237"/>
                <a:ext cx="892937" cy="391902"/>
              </a:xfrm>
              <a:prstGeom prst="rect">
                <a:avLst/>
              </a:prstGeom>
              <a:blipFill>
                <a:blip r:embed="rId33"/>
                <a:stretch>
                  <a:fillRect b="-15152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00B63DD-7959-6A6C-BF53-D252B9F3ADE8}"/>
                  </a:ext>
                </a:extLst>
              </p:cNvPr>
              <p:cNvSpPr txBox="1"/>
              <p:nvPr/>
            </p:nvSpPr>
            <p:spPr>
              <a:xfrm>
                <a:off x="6067650" y="2204356"/>
                <a:ext cx="481927" cy="369332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00B63DD-7959-6A6C-BF53-D252B9F3A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650" y="2204356"/>
                <a:ext cx="481927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7ABE1EB-E887-4136-9FD8-DBDB3FA93A39}"/>
                  </a:ext>
                </a:extLst>
              </p:cNvPr>
              <p:cNvSpPr txBox="1"/>
              <p:nvPr/>
            </p:nvSpPr>
            <p:spPr>
              <a:xfrm>
                <a:off x="9743275" y="1073281"/>
                <a:ext cx="982961" cy="584775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Maneuver</m:t>
                      </m:r>
                    </m:oMath>
                  </m:oMathPara>
                </a14:m>
                <a:endParaRPr lang="en-US" altLang="zh-CN" sz="1600" b="0" i="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envelope</m:t>
                      </m:r>
                    </m:oMath>
                  </m:oMathPara>
                </a14:m>
                <a:endParaRPr lang="en-US" altLang="zh-CN" sz="1600" b="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7ABE1EB-E887-4136-9FD8-DBDB3FA93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275" y="1073281"/>
                <a:ext cx="982961" cy="58477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1C3B007-0103-C47E-C348-FA5CF68827C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8962072" y="1365669"/>
            <a:ext cx="781203" cy="794040"/>
          </a:xfrm>
          <a:prstGeom prst="straightConnector1">
            <a:avLst/>
          </a:prstGeom>
          <a:ln>
            <a:solidFill>
              <a:srgbClr val="0D0D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CF4BC8-F8DA-CE2F-1568-C8219E05C91F}"/>
                  </a:ext>
                </a:extLst>
              </p:cNvPr>
              <p:cNvSpPr txBox="1"/>
              <p:nvPr/>
            </p:nvSpPr>
            <p:spPr>
              <a:xfrm>
                <a:off x="9671346" y="2186777"/>
                <a:ext cx="982961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Gust</m:t>
                      </m:r>
                      <m:r>
                        <a:rPr lang="en-US" altLang="zh-CN" sz="1600" b="0" i="0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envelope</m:t>
                      </m:r>
                    </m:oMath>
                  </m:oMathPara>
                </a14:m>
                <a:endParaRPr lang="en-US" altLang="zh-CN" sz="1600" b="0" dirty="0">
                  <a:solidFill>
                    <a:srgbClr val="EC613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CF4BC8-F8DA-CE2F-1568-C8219E05C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346" y="2186777"/>
                <a:ext cx="982961" cy="338554"/>
              </a:xfrm>
              <a:prstGeom prst="rect">
                <a:avLst/>
              </a:prstGeom>
              <a:blipFill>
                <a:blip r:embed="rId36"/>
                <a:stretch>
                  <a:fillRect r="-31034"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490A1DD-2F4E-AF7D-4D8E-4B1E3C4CD96B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9008148" y="2356054"/>
            <a:ext cx="663198" cy="654318"/>
          </a:xfrm>
          <a:prstGeom prst="straightConnector1">
            <a:avLst/>
          </a:prstGeom>
          <a:ln>
            <a:solidFill>
              <a:srgbClr val="EC61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2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76</Words>
  <Application>Microsoft Office PowerPoint</Application>
  <PresentationFormat>宽屏</PresentationFormat>
  <Paragraphs>35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Hanchen Li</dc:creator>
  <cp:lastModifiedBy>Hanchen Li</cp:lastModifiedBy>
  <cp:revision>1</cp:revision>
  <dcterms:created xsi:type="dcterms:W3CDTF">2025-01-24T23:03:07Z</dcterms:created>
  <dcterms:modified xsi:type="dcterms:W3CDTF">2025-01-25T16:44:14Z</dcterms:modified>
</cp:coreProperties>
</file>