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FC"/>
    <a:srgbClr val="65CFEC"/>
    <a:srgbClr val="EC6133"/>
    <a:srgbClr val="0D0DB4"/>
    <a:srgbClr val="00807F"/>
    <a:srgbClr val="C71485"/>
    <a:srgbClr val="02B9F3"/>
    <a:srgbClr val="28E78B"/>
    <a:srgbClr val="DB1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E8794-599A-48A2-8DAC-3CEC81A1BCD4}" v="1442" dt="2025-01-31T22:19:17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1" autoAdjust="0"/>
  </p:normalViewPr>
  <p:slideViewPr>
    <p:cSldViewPr snapToGrid="0">
      <p:cViewPr varScale="1">
        <p:scale>
          <a:sx n="89" d="100"/>
          <a:sy n="89" d="100"/>
        </p:scale>
        <p:origin x="8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Hanchen F" userId="3aee791e-6a2d-4da7-a77b-fbdf7bf15886" providerId="ADAL" clId="{C9DE8794-599A-48A2-8DAC-3CEC81A1BCD4}"/>
    <pc:docChg chg="undo custSel addSld modSld">
      <pc:chgData name="Li, Hanchen F" userId="3aee791e-6a2d-4da7-a77b-fbdf7bf15886" providerId="ADAL" clId="{C9DE8794-599A-48A2-8DAC-3CEC81A1BCD4}" dt="2025-01-31T22:19:20.374" v="3502" actId="167"/>
      <pc:docMkLst>
        <pc:docMk/>
      </pc:docMkLst>
      <pc:sldChg chg="addSp delSp modSp new mod">
        <pc:chgData name="Li, Hanchen F" userId="3aee791e-6a2d-4da7-a77b-fbdf7bf15886" providerId="ADAL" clId="{C9DE8794-599A-48A2-8DAC-3CEC81A1BCD4}" dt="2025-01-30T22:17:21.939" v="3357" actId="207"/>
        <pc:sldMkLst>
          <pc:docMk/>
          <pc:sldMk cId="3020923075" sldId="256"/>
        </pc:sldMkLst>
        <pc:spChg chg="add mod ord">
          <ac:chgData name="Li, Hanchen F" userId="3aee791e-6a2d-4da7-a77b-fbdf7bf15886" providerId="ADAL" clId="{C9DE8794-599A-48A2-8DAC-3CEC81A1BCD4}" dt="2025-01-29T18:48:03.660" v="3084" actId="948"/>
          <ac:spMkLst>
            <pc:docMk/>
            <pc:sldMk cId="3020923075" sldId="256"/>
            <ac:spMk id="2" creationId="{89123ADF-7D7A-CD6F-3488-67AE30073D46}"/>
          </ac:spMkLst>
        </pc:spChg>
        <pc:spChg chg="add mod">
          <ac:chgData name="Li, Hanchen F" userId="3aee791e-6a2d-4da7-a77b-fbdf7bf15886" providerId="ADAL" clId="{C9DE8794-599A-48A2-8DAC-3CEC81A1BCD4}" dt="2025-01-29T18:48:43.127" v="3093" actId="1076"/>
          <ac:spMkLst>
            <pc:docMk/>
            <pc:sldMk cId="3020923075" sldId="256"/>
            <ac:spMk id="3" creationId="{40E66E2B-A159-8FCA-CFE2-F7003F93E399}"/>
          </ac:spMkLst>
        </pc:spChg>
        <pc:spChg chg="add mod">
          <ac:chgData name="Li, Hanchen F" userId="3aee791e-6a2d-4da7-a77b-fbdf7bf15886" providerId="ADAL" clId="{C9DE8794-599A-48A2-8DAC-3CEC81A1BCD4}" dt="2025-01-29T18:49:42.961" v="3104" actId="1076"/>
          <ac:spMkLst>
            <pc:docMk/>
            <pc:sldMk cId="3020923075" sldId="256"/>
            <ac:spMk id="4" creationId="{AB217CA2-E2DD-E3E9-0BC0-75478F81E2B7}"/>
          </ac:spMkLst>
        </pc:spChg>
        <pc:spChg chg="add mod">
          <ac:chgData name="Li, Hanchen F" userId="3aee791e-6a2d-4da7-a77b-fbdf7bf15886" providerId="ADAL" clId="{C9DE8794-599A-48A2-8DAC-3CEC81A1BCD4}" dt="2025-01-30T22:17:18.807" v="3356" actId="207"/>
          <ac:spMkLst>
            <pc:docMk/>
            <pc:sldMk cId="3020923075" sldId="256"/>
            <ac:spMk id="5" creationId="{0BCAA60A-112C-DFBA-1090-BE14880AF7C7}"/>
          </ac:spMkLst>
        </pc:spChg>
        <pc:spChg chg="add mod">
          <ac:chgData name="Li, Hanchen F" userId="3aee791e-6a2d-4da7-a77b-fbdf7bf15886" providerId="ADAL" clId="{C9DE8794-599A-48A2-8DAC-3CEC81A1BCD4}" dt="2025-01-29T18:49:21.567" v="3100" actId="1076"/>
          <ac:spMkLst>
            <pc:docMk/>
            <pc:sldMk cId="3020923075" sldId="256"/>
            <ac:spMk id="6" creationId="{0A18FE18-3806-4630-971C-DE8BFB3A94B5}"/>
          </ac:spMkLst>
        </pc:spChg>
        <pc:spChg chg="add mod">
          <ac:chgData name="Li, Hanchen F" userId="3aee791e-6a2d-4da7-a77b-fbdf7bf15886" providerId="ADAL" clId="{C9DE8794-599A-48A2-8DAC-3CEC81A1BCD4}" dt="2025-01-29T18:48:38.823" v="3092" actId="1076"/>
          <ac:spMkLst>
            <pc:docMk/>
            <pc:sldMk cId="3020923075" sldId="256"/>
            <ac:spMk id="7" creationId="{025894D4-CC23-8394-D340-D580287EBF61}"/>
          </ac:spMkLst>
        </pc:spChg>
        <pc:spChg chg="add mod">
          <ac:chgData name="Li, Hanchen F" userId="3aee791e-6a2d-4da7-a77b-fbdf7bf15886" providerId="ADAL" clId="{C9DE8794-599A-48A2-8DAC-3CEC81A1BCD4}" dt="2025-01-29T18:48:23.287" v="3088" actId="1076"/>
          <ac:spMkLst>
            <pc:docMk/>
            <pc:sldMk cId="3020923075" sldId="256"/>
            <ac:spMk id="8" creationId="{846006D2-0187-E43A-5E53-47314F068361}"/>
          </ac:spMkLst>
        </pc:spChg>
        <pc:spChg chg="add mod">
          <ac:chgData name="Li, Hanchen F" userId="3aee791e-6a2d-4da7-a77b-fbdf7bf15886" providerId="ADAL" clId="{C9DE8794-599A-48A2-8DAC-3CEC81A1BCD4}" dt="2025-01-29T18:50:27.675" v="3145" actId="14861"/>
          <ac:spMkLst>
            <pc:docMk/>
            <pc:sldMk cId="3020923075" sldId="256"/>
            <ac:spMk id="9" creationId="{DBC67E9F-B47A-12B4-89C1-0440BA1A8F0A}"/>
          </ac:spMkLst>
        </pc:spChg>
        <pc:spChg chg="add mod">
          <ac:chgData name="Li, Hanchen F" userId="3aee791e-6a2d-4da7-a77b-fbdf7bf15886" providerId="ADAL" clId="{C9DE8794-599A-48A2-8DAC-3CEC81A1BCD4}" dt="2025-01-29T18:48:47.860" v="3094" actId="1076"/>
          <ac:spMkLst>
            <pc:docMk/>
            <pc:sldMk cId="3020923075" sldId="256"/>
            <ac:spMk id="10" creationId="{A7567434-8974-4A44-C62D-1D5055923708}"/>
          </ac:spMkLst>
        </pc:spChg>
        <pc:spChg chg="add mod">
          <ac:chgData name="Li, Hanchen F" userId="3aee791e-6a2d-4da7-a77b-fbdf7bf15886" providerId="ADAL" clId="{C9DE8794-599A-48A2-8DAC-3CEC81A1BCD4}" dt="2025-01-29T18:52:25.189" v="3216" actId="1076"/>
          <ac:spMkLst>
            <pc:docMk/>
            <pc:sldMk cId="3020923075" sldId="256"/>
            <ac:spMk id="11" creationId="{A182F31E-A293-8449-B14E-81C857CF5DAC}"/>
          </ac:spMkLst>
        </pc:spChg>
        <pc:spChg chg="add mod">
          <ac:chgData name="Li, Hanchen F" userId="3aee791e-6a2d-4da7-a77b-fbdf7bf15886" providerId="ADAL" clId="{C9DE8794-599A-48A2-8DAC-3CEC81A1BCD4}" dt="2025-01-29T18:51:29.848" v="3210" actId="1076"/>
          <ac:spMkLst>
            <pc:docMk/>
            <pc:sldMk cId="3020923075" sldId="256"/>
            <ac:spMk id="12" creationId="{37ABE1EB-E887-4136-9FD8-DBDB3FA93A39}"/>
          </ac:spMkLst>
        </pc:spChg>
        <pc:spChg chg="add mod">
          <ac:chgData name="Li, Hanchen F" userId="3aee791e-6a2d-4da7-a77b-fbdf7bf15886" providerId="ADAL" clId="{C9DE8794-599A-48A2-8DAC-3CEC81A1BCD4}" dt="2025-01-29T18:49:08.098" v="3097" actId="1076"/>
          <ac:spMkLst>
            <pc:docMk/>
            <pc:sldMk cId="3020923075" sldId="256"/>
            <ac:spMk id="13" creationId="{794240BC-87F3-9559-66C2-3BFAB7BD4731}"/>
          </ac:spMkLst>
        </pc:spChg>
        <pc:spChg chg="add mod">
          <ac:chgData name="Li, Hanchen F" userId="3aee791e-6a2d-4da7-a77b-fbdf7bf15886" providerId="ADAL" clId="{C9DE8794-599A-48A2-8DAC-3CEC81A1BCD4}" dt="2025-01-29T18:50:44.724" v="3175" actId="1076"/>
          <ac:spMkLst>
            <pc:docMk/>
            <pc:sldMk cId="3020923075" sldId="256"/>
            <ac:spMk id="14" creationId="{32A4749A-06F5-A69D-E410-B0960C4F58B9}"/>
          </ac:spMkLst>
        </pc:spChg>
        <pc:spChg chg="add mod ord">
          <ac:chgData name="Li, Hanchen F" userId="3aee791e-6a2d-4da7-a77b-fbdf7bf15886" providerId="ADAL" clId="{C9DE8794-599A-48A2-8DAC-3CEC81A1BCD4}" dt="2025-01-29T18:47:34.911" v="3053" actId="1076"/>
          <ac:spMkLst>
            <pc:docMk/>
            <pc:sldMk cId="3020923075" sldId="256"/>
            <ac:spMk id="15" creationId="{E00B63DD-7959-6A6C-BF53-D252B9F3ADE8}"/>
          </ac:spMkLst>
        </pc:spChg>
        <pc:spChg chg="add mod">
          <ac:chgData name="Li, Hanchen F" userId="3aee791e-6a2d-4da7-a77b-fbdf7bf15886" providerId="ADAL" clId="{C9DE8794-599A-48A2-8DAC-3CEC81A1BCD4}" dt="2025-01-29T18:46:59.386" v="3029" actId="14861"/>
          <ac:spMkLst>
            <pc:docMk/>
            <pc:sldMk cId="3020923075" sldId="256"/>
            <ac:spMk id="16" creationId="{AF6DCFC7-685D-503D-9E1A-0D97726D4F86}"/>
          </ac:spMkLst>
        </pc:spChg>
        <pc:spChg chg="add mod">
          <ac:chgData name="Li, Hanchen F" userId="3aee791e-6a2d-4da7-a77b-fbdf7bf15886" providerId="ADAL" clId="{C9DE8794-599A-48A2-8DAC-3CEC81A1BCD4}" dt="2025-01-29T18:48:10.655" v="3085" actId="1076"/>
          <ac:spMkLst>
            <pc:docMk/>
            <pc:sldMk cId="3020923075" sldId="256"/>
            <ac:spMk id="17" creationId="{145DD101-E9A7-464F-61E5-F531D0165833}"/>
          </ac:spMkLst>
        </pc:spChg>
        <pc:spChg chg="add mod">
          <ac:chgData name="Li, Hanchen F" userId="3aee791e-6a2d-4da7-a77b-fbdf7bf15886" providerId="ADAL" clId="{C9DE8794-599A-48A2-8DAC-3CEC81A1BCD4}" dt="2025-01-29T18:45:08.985" v="2992" actId="403"/>
          <ac:spMkLst>
            <pc:docMk/>
            <pc:sldMk cId="3020923075" sldId="256"/>
            <ac:spMk id="19" creationId="{7529E636-2BBD-2892-B544-5566526A5565}"/>
          </ac:spMkLst>
        </pc:spChg>
        <pc:spChg chg="add mod">
          <ac:chgData name="Li, Hanchen F" userId="3aee791e-6a2d-4da7-a77b-fbdf7bf15886" providerId="ADAL" clId="{C9DE8794-599A-48A2-8DAC-3CEC81A1BCD4}" dt="2025-01-29T18:45:18.602" v="2995" actId="1076"/>
          <ac:spMkLst>
            <pc:docMk/>
            <pc:sldMk cId="3020923075" sldId="256"/>
            <ac:spMk id="20" creationId="{AEC8FE66-194A-53AB-ECDD-1AC7070D007E}"/>
          </ac:spMkLst>
        </pc:spChg>
        <pc:spChg chg="add mod">
          <ac:chgData name="Li, Hanchen F" userId="3aee791e-6a2d-4da7-a77b-fbdf7bf15886" providerId="ADAL" clId="{C9DE8794-599A-48A2-8DAC-3CEC81A1BCD4}" dt="2025-01-29T18:45:23.705" v="2996" actId="1076"/>
          <ac:spMkLst>
            <pc:docMk/>
            <pc:sldMk cId="3020923075" sldId="256"/>
            <ac:spMk id="21" creationId="{A5303A97-0EE2-01F0-F748-02F22EC39D10}"/>
          </ac:spMkLst>
        </pc:spChg>
        <pc:spChg chg="add mod">
          <ac:chgData name="Li, Hanchen F" userId="3aee791e-6a2d-4da7-a77b-fbdf7bf15886" providerId="ADAL" clId="{C9DE8794-599A-48A2-8DAC-3CEC81A1BCD4}" dt="2025-01-30T22:17:21.939" v="3357" actId="207"/>
          <ac:spMkLst>
            <pc:docMk/>
            <pc:sldMk cId="3020923075" sldId="256"/>
            <ac:spMk id="22" creationId="{C2A6C15E-1A83-1447-FD41-3617AE16B234}"/>
          </ac:spMkLst>
        </pc:spChg>
        <pc:spChg chg="add mod">
          <ac:chgData name="Li, Hanchen F" userId="3aee791e-6a2d-4da7-a77b-fbdf7bf15886" providerId="ADAL" clId="{C9DE8794-599A-48A2-8DAC-3CEC81A1BCD4}" dt="2025-01-29T18:52:04.573" v="3214" actId="1076"/>
          <ac:spMkLst>
            <pc:docMk/>
            <pc:sldMk cId="3020923075" sldId="256"/>
            <ac:spMk id="27" creationId="{6E17E8CF-FDEF-1D78-7AC2-D9518B9C5DDF}"/>
          </ac:spMkLst>
        </pc:spChg>
        <pc:spChg chg="add mod">
          <ac:chgData name="Li, Hanchen F" userId="3aee791e-6a2d-4da7-a77b-fbdf7bf15886" providerId="ADAL" clId="{C9DE8794-599A-48A2-8DAC-3CEC81A1BCD4}" dt="2025-01-29T21:28:25.726" v="3218" actId="1076"/>
          <ac:spMkLst>
            <pc:docMk/>
            <pc:sldMk cId="3020923075" sldId="256"/>
            <ac:spMk id="28" creationId="{5CB9ABB1-5C10-5781-A580-7CC57EB5CB72}"/>
          </ac:spMkLst>
        </pc:spChg>
        <pc:spChg chg="add mod">
          <ac:chgData name="Li, Hanchen F" userId="3aee791e-6a2d-4da7-a77b-fbdf7bf15886" providerId="ADAL" clId="{C9DE8794-599A-48A2-8DAC-3CEC81A1BCD4}" dt="2025-01-29T18:51:12.158" v="3178" actId="1076"/>
          <ac:spMkLst>
            <pc:docMk/>
            <pc:sldMk cId="3020923075" sldId="256"/>
            <ac:spMk id="29" creationId="{7DCF4BC8-F8DA-CE2F-1568-C8219E05C91F}"/>
          </ac:spMkLst>
        </pc:spChg>
        <pc:spChg chg="add mod">
          <ac:chgData name="Li, Hanchen F" userId="3aee791e-6a2d-4da7-a77b-fbdf7bf15886" providerId="ADAL" clId="{C9DE8794-599A-48A2-8DAC-3CEC81A1BCD4}" dt="2025-01-29T18:46:21.980" v="3009" actId="1076"/>
          <ac:spMkLst>
            <pc:docMk/>
            <pc:sldMk cId="3020923075" sldId="256"/>
            <ac:spMk id="35" creationId="{17558850-59E5-2B32-AEDC-E198D4CA430E}"/>
          </ac:spMkLst>
        </pc:spChg>
        <pc:spChg chg="add mod">
          <ac:chgData name="Li, Hanchen F" userId="3aee791e-6a2d-4da7-a77b-fbdf7bf15886" providerId="ADAL" clId="{C9DE8794-599A-48A2-8DAC-3CEC81A1BCD4}" dt="2025-01-29T18:48:59.904" v="3096" actId="1076"/>
          <ac:spMkLst>
            <pc:docMk/>
            <pc:sldMk cId="3020923075" sldId="256"/>
            <ac:spMk id="39" creationId="{9285C3F1-3048-F62F-8E3E-25840FA37413}"/>
          </ac:spMkLst>
        </pc:spChg>
        <pc:spChg chg="add del mod">
          <ac:chgData name="Li, Hanchen F" userId="3aee791e-6a2d-4da7-a77b-fbdf7bf15886" providerId="ADAL" clId="{C9DE8794-599A-48A2-8DAC-3CEC81A1BCD4}" dt="2025-01-29T18:51:45.613" v="3212" actId="1076"/>
          <ac:spMkLst>
            <pc:docMk/>
            <pc:sldMk cId="3020923075" sldId="256"/>
            <ac:spMk id="51" creationId="{AB07DF10-D350-1875-7326-E7468ED7403B}"/>
          </ac:spMkLst>
        </pc:spChg>
        <pc:spChg chg="add mod">
          <ac:chgData name="Li, Hanchen F" userId="3aee791e-6a2d-4da7-a77b-fbdf7bf15886" providerId="ADAL" clId="{C9DE8794-599A-48A2-8DAC-3CEC81A1BCD4}" dt="2025-01-29T18:51:06.368" v="3176" actId="1076"/>
          <ac:spMkLst>
            <pc:docMk/>
            <pc:sldMk cId="3020923075" sldId="256"/>
            <ac:spMk id="57" creationId="{C4540C7B-804C-5599-EAE8-1964E39E550B}"/>
          </ac:spMkLst>
        </pc:spChg>
        <pc:spChg chg="add mod">
          <ac:chgData name="Li, Hanchen F" userId="3aee791e-6a2d-4da7-a77b-fbdf7bf15886" providerId="ADAL" clId="{C9DE8794-599A-48A2-8DAC-3CEC81A1BCD4}" dt="2025-01-29T18:45:41.556" v="3002" actId="1076"/>
          <ac:spMkLst>
            <pc:docMk/>
            <pc:sldMk cId="3020923075" sldId="256"/>
            <ac:spMk id="58" creationId="{1523449D-72D2-9EAF-52F3-A8F8F8667977}"/>
          </ac:spMkLst>
        </pc:spChg>
        <pc:spChg chg="add mod">
          <ac:chgData name="Li, Hanchen F" userId="3aee791e-6a2d-4da7-a77b-fbdf7bf15886" providerId="ADAL" clId="{C9DE8794-599A-48A2-8DAC-3CEC81A1BCD4}" dt="2025-01-29T18:45:46.785" v="3003" actId="1076"/>
          <ac:spMkLst>
            <pc:docMk/>
            <pc:sldMk cId="3020923075" sldId="256"/>
            <ac:spMk id="60" creationId="{01C5EC58-269F-88A8-16C3-413B68A74ABF}"/>
          </ac:spMkLst>
        </pc:spChg>
        <pc:picChg chg="add mod ord">
          <ac:chgData name="Li, Hanchen F" userId="3aee791e-6a2d-4da7-a77b-fbdf7bf15886" providerId="ADAL" clId="{C9DE8794-599A-48A2-8DAC-3CEC81A1BCD4}" dt="2025-01-29T21:28:21.073" v="3217" actId="14826"/>
          <ac:picMkLst>
            <pc:docMk/>
            <pc:sldMk cId="3020923075" sldId="256"/>
            <ac:picMk id="24" creationId="{35E115C4-8212-117F-E940-1A51702F0168}"/>
          </ac:picMkLst>
        </pc:picChg>
        <pc:cxnChg chg="add mod">
          <ac:chgData name="Li, Hanchen F" userId="3aee791e-6a2d-4da7-a77b-fbdf7bf15886" providerId="ADAL" clId="{C9DE8794-599A-48A2-8DAC-3CEC81A1BCD4}" dt="2025-01-29T18:51:31.738" v="3211" actId="14100"/>
          <ac:cxnSpMkLst>
            <pc:docMk/>
            <pc:sldMk cId="3020923075" sldId="256"/>
            <ac:cxnSpMk id="18" creationId="{81C3B007-0103-C47E-C348-FA5CF68827C2}"/>
          </ac:cxnSpMkLst>
        </pc:cxnChg>
        <pc:cxnChg chg="add mod">
          <ac:chgData name="Li, Hanchen F" userId="3aee791e-6a2d-4da7-a77b-fbdf7bf15886" providerId="ADAL" clId="{C9DE8794-599A-48A2-8DAC-3CEC81A1BCD4}" dt="2025-01-29T18:46:23.958" v="3010" actId="14100"/>
          <ac:cxnSpMkLst>
            <pc:docMk/>
            <pc:sldMk cId="3020923075" sldId="256"/>
            <ac:cxnSpMk id="30" creationId="{C1686AF8-B6E2-595E-B762-AB52185E9F5C}"/>
          </ac:cxnSpMkLst>
        </pc:cxnChg>
        <pc:cxnChg chg="add mod">
          <ac:chgData name="Li, Hanchen F" userId="3aee791e-6a2d-4da7-a77b-fbdf7bf15886" providerId="ADAL" clId="{C9DE8794-599A-48A2-8DAC-3CEC81A1BCD4}" dt="2025-01-29T18:51:12.158" v="3178" actId="1076"/>
          <ac:cxnSpMkLst>
            <pc:docMk/>
            <pc:sldMk cId="3020923075" sldId="256"/>
            <ac:cxnSpMk id="31" creationId="{6490A1DD-2F4E-AF7D-4D8E-4B1E3C4CD96B}"/>
          </ac:cxnSpMkLst>
        </pc:cxnChg>
        <pc:cxnChg chg="add mod ord">
          <ac:chgData name="Li, Hanchen F" userId="3aee791e-6a2d-4da7-a77b-fbdf7bf15886" providerId="ADAL" clId="{C9DE8794-599A-48A2-8DAC-3CEC81A1BCD4}" dt="2025-01-29T18:46:27.862" v="3011" actId="1076"/>
          <ac:cxnSpMkLst>
            <pc:docMk/>
            <pc:sldMk cId="3020923075" sldId="256"/>
            <ac:cxnSpMk id="38" creationId="{49F6A00E-618B-CD3A-8880-81B760DCEA3F}"/>
          </ac:cxnSpMkLst>
        </pc:cxnChg>
      </pc:sldChg>
      <pc:sldChg chg="addSp delSp modSp add mod">
        <pc:chgData name="Li, Hanchen F" userId="3aee791e-6a2d-4da7-a77b-fbdf7bf15886" providerId="ADAL" clId="{C9DE8794-599A-48A2-8DAC-3CEC81A1BCD4}" dt="2025-01-31T22:19:20.374" v="3502" actId="167"/>
        <pc:sldMkLst>
          <pc:docMk/>
          <pc:sldMk cId="2232820269" sldId="257"/>
        </pc:sldMkLst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3" creationId="{BAB3B2B5-CCE7-DFC6-1F18-0628FD266327}"/>
          </ac:spMkLst>
        </pc:spChg>
        <pc:spChg chg="del">
          <ac:chgData name="Li, Hanchen F" userId="3aee791e-6a2d-4da7-a77b-fbdf7bf15886" providerId="ADAL" clId="{C9DE8794-599A-48A2-8DAC-3CEC81A1BCD4}" dt="2025-01-30T12:47:37.011" v="3222" actId="478"/>
          <ac:spMkLst>
            <pc:docMk/>
            <pc:sldMk cId="2232820269" sldId="257"/>
            <ac:spMk id="4" creationId="{75716868-D269-E76A-A35F-8F25B2976E1B}"/>
          </ac:spMkLst>
        </pc:spChg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6" creationId="{8F0953BE-1CE8-33F8-EAD5-866C3BFA8DDD}"/>
          </ac:spMkLst>
        </pc:spChg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7" creationId="{DD457A6D-0D90-F533-7625-9EB66F6079B5}"/>
          </ac:spMkLst>
        </pc:spChg>
        <pc:spChg chg="del">
          <ac:chgData name="Li, Hanchen F" userId="3aee791e-6a2d-4da7-a77b-fbdf7bf15886" providerId="ADAL" clId="{C9DE8794-599A-48A2-8DAC-3CEC81A1BCD4}" dt="2025-01-30T12:47:43.543" v="3228" actId="478"/>
          <ac:spMkLst>
            <pc:docMk/>
            <pc:sldMk cId="2232820269" sldId="257"/>
            <ac:spMk id="8" creationId="{581F24E7-1CAC-B621-9F86-0AAEE6A01404}"/>
          </ac:spMkLst>
        </pc:spChg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10" creationId="{E753C41F-601A-09CF-614C-E8296C5AB5A9}"/>
          </ac:spMkLst>
        </pc:spChg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11" creationId="{1897326F-BBB9-A15B-D5AB-F91C87F23524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2" creationId="{D1F4D268-5E88-39D5-CBC2-3FE8AC99FA69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3" creationId="{A49F5B57-41E5-F4A3-EC67-241578B5BB7B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4" creationId="{708D6662-CBE4-374C-7F5A-09207EE5A311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5" creationId="{BD84DE20-4F41-08A0-A8D5-03C9AC6FBF91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6" creationId="{22D3AC78-C14E-8AC6-82C8-E2B47DD8BC43}"/>
          </ac:spMkLst>
        </pc:spChg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17" creationId="{910B40D4-BA21-779B-C81C-B4901C61D91F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9" creationId="{C30D92DB-4AD7-0DDB-5118-E0B4B3CEFB9B}"/>
          </ac:spMkLst>
        </pc:spChg>
        <pc:spChg chg="del mod">
          <ac:chgData name="Li, Hanchen F" userId="3aee791e-6a2d-4da7-a77b-fbdf7bf15886" providerId="ADAL" clId="{C9DE8794-599A-48A2-8DAC-3CEC81A1BCD4}" dt="2025-01-30T12:47:42.522" v="3227" actId="478"/>
          <ac:spMkLst>
            <pc:docMk/>
            <pc:sldMk cId="2232820269" sldId="257"/>
            <ac:spMk id="21" creationId="{CD6A75B7-CEDD-C1B0-D4B7-65AA9F7F5883}"/>
          </ac:spMkLst>
        </pc:spChg>
        <pc:spChg chg="add mod">
          <ac:chgData name="Li, Hanchen F" userId="3aee791e-6a2d-4da7-a77b-fbdf7bf15886" providerId="ADAL" clId="{C9DE8794-599A-48A2-8DAC-3CEC81A1BCD4}" dt="2025-01-31T22:16:03.509" v="3426" actId="1076"/>
          <ac:spMkLst>
            <pc:docMk/>
            <pc:sldMk cId="2232820269" sldId="257"/>
            <ac:spMk id="26" creationId="{DC860992-1A63-890B-CB58-9FA36CE47549}"/>
          </ac:spMkLst>
        </pc:spChg>
        <pc:spChg chg="del">
          <ac:chgData name="Li, Hanchen F" userId="3aee791e-6a2d-4da7-a77b-fbdf7bf15886" providerId="ADAL" clId="{C9DE8794-599A-48A2-8DAC-3CEC81A1BCD4}" dt="2025-01-30T12:47:41.245" v="3225" actId="478"/>
          <ac:spMkLst>
            <pc:docMk/>
            <pc:sldMk cId="2232820269" sldId="257"/>
            <ac:spMk id="27" creationId="{2F2C8325-ECB2-0C83-1DC0-ACC0C5FCC5AF}"/>
          </ac:spMkLst>
        </pc:spChg>
        <pc:spChg chg="mod">
          <ac:chgData name="Li, Hanchen F" userId="3aee791e-6a2d-4da7-a77b-fbdf7bf15886" providerId="ADAL" clId="{C9DE8794-599A-48A2-8DAC-3CEC81A1BCD4}" dt="2025-01-31T22:16:09.334" v="3427" actId="1076"/>
          <ac:spMkLst>
            <pc:docMk/>
            <pc:sldMk cId="2232820269" sldId="257"/>
            <ac:spMk id="28" creationId="{F849A053-3119-E2A5-FE8B-FDB53DED2C78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29" creationId="{14B1C690-440D-A83D-5083-5B5A5363659D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35" creationId="{5192D640-A566-1091-9375-C76AA88C1EEB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39" creationId="{A85AC830-5637-7A29-A55C-24ED75AAB1D5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51" creationId="{CBB945EB-5725-9A31-C10F-E91AF1649FCC}"/>
          </ac:spMkLst>
        </pc:spChg>
        <pc:spChg chg="del">
          <ac:chgData name="Li, Hanchen F" userId="3aee791e-6a2d-4da7-a77b-fbdf7bf15886" providerId="ADAL" clId="{C9DE8794-599A-48A2-8DAC-3CEC81A1BCD4}" dt="2025-01-30T12:47:35.974" v="3221" actId="478"/>
          <ac:spMkLst>
            <pc:docMk/>
            <pc:sldMk cId="2232820269" sldId="257"/>
            <ac:spMk id="58" creationId="{87F3B6A5-CD0A-5C7E-2888-DBC6F3ED3E36}"/>
          </ac:spMkLst>
        </pc:spChg>
        <pc:spChg chg="mod">
          <ac:chgData name="Li, Hanchen F" userId="3aee791e-6a2d-4da7-a77b-fbdf7bf15886" providerId="ADAL" clId="{C9DE8794-599A-48A2-8DAC-3CEC81A1BCD4}" dt="2025-01-31T22:16:36.343" v="3499" actId="114"/>
          <ac:spMkLst>
            <pc:docMk/>
            <pc:sldMk cId="2232820269" sldId="257"/>
            <ac:spMk id="60" creationId="{BBC78EA3-7802-D5EE-5631-5D425FA3D49E}"/>
          </ac:spMkLst>
        </pc:spChg>
        <pc:picChg chg="add mod ord">
          <ac:chgData name="Li, Hanchen F" userId="3aee791e-6a2d-4da7-a77b-fbdf7bf15886" providerId="ADAL" clId="{C9DE8794-599A-48A2-8DAC-3CEC81A1BCD4}" dt="2025-01-31T22:19:20.374" v="3502" actId="167"/>
          <ac:picMkLst>
            <pc:docMk/>
            <pc:sldMk cId="2232820269" sldId="257"/>
            <ac:picMk id="3" creationId="{13446596-27F9-CFF2-DE40-B34930D51878}"/>
          </ac:picMkLst>
        </pc:picChg>
        <pc:picChg chg="add mod ord">
          <ac:chgData name="Li, Hanchen F" userId="3aee791e-6a2d-4da7-a77b-fbdf7bf15886" providerId="ADAL" clId="{C9DE8794-599A-48A2-8DAC-3CEC81A1BCD4}" dt="2025-01-31T22:19:06.284" v="3500" actId="167"/>
          <ac:picMkLst>
            <pc:docMk/>
            <pc:sldMk cId="2232820269" sldId="257"/>
            <ac:picMk id="5" creationId="{055E21E2-F582-4E47-0F14-338D922C960F}"/>
          </ac:picMkLst>
        </pc:picChg>
        <pc:picChg chg="add del mod ord">
          <ac:chgData name="Li, Hanchen F" userId="3aee791e-6a2d-4da7-a77b-fbdf7bf15886" providerId="ADAL" clId="{C9DE8794-599A-48A2-8DAC-3CEC81A1BCD4}" dt="2025-01-31T22:13:53.337" v="3358" actId="478"/>
          <ac:picMkLst>
            <pc:docMk/>
            <pc:sldMk cId="2232820269" sldId="257"/>
            <ac:picMk id="22" creationId="{E98E146D-AB55-CA7B-8B9A-87D89AA97605}"/>
          </ac:picMkLst>
        </pc:picChg>
        <pc:picChg chg="del">
          <ac:chgData name="Li, Hanchen F" userId="3aee791e-6a2d-4da7-a77b-fbdf7bf15886" providerId="ADAL" clId="{C9DE8794-599A-48A2-8DAC-3CEC81A1BCD4}" dt="2025-01-30T12:47:32.340" v="3220" actId="478"/>
          <ac:picMkLst>
            <pc:docMk/>
            <pc:sldMk cId="2232820269" sldId="257"/>
            <ac:picMk id="24" creationId="{5BEE75B7-FF42-C2E6-F43A-C4A9530845A1}"/>
          </ac:picMkLst>
        </pc:picChg>
        <pc:picChg chg="add del mod ord">
          <ac:chgData name="Li, Hanchen F" userId="3aee791e-6a2d-4da7-a77b-fbdf7bf15886" providerId="ADAL" clId="{C9DE8794-599A-48A2-8DAC-3CEC81A1BCD4}" dt="2025-01-31T22:13:54.249" v="3359" actId="478"/>
          <ac:picMkLst>
            <pc:docMk/>
            <pc:sldMk cId="2232820269" sldId="257"/>
            <ac:picMk id="25" creationId="{7F8D9B93-22C9-97BD-F42C-123735687F1D}"/>
          </ac:picMkLst>
        </pc:picChg>
        <pc:cxnChg chg="del">
          <ac:chgData name="Li, Hanchen F" userId="3aee791e-6a2d-4da7-a77b-fbdf7bf15886" providerId="ADAL" clId="{C9DE8794-599A-48A2-8DAC-3CEC81A1BCD4}" dt="2025-01-30T12:47:40.143" v="3224" actId="478"/>
          <ac:cxnSpMkLst>
            <pc:docMk/>
            <pc:sldMk cId="2232820269" sldId="257"/>
            <ac:cxnSpMk id="30" creationId="{1D435A86-7D0D-F8BA-65D6-9B0ACD73B429}"/>
          </ac:cxnSpMkLst>
        </pc:cxnChg>
        <pc:cxnChg chg="del">
          <ac:chgData name="Li, Hanchen F" userId="3aee791e-6a2d-4da7-a77b-fbdf7bf15886" providerId="ADAL" clId="{C9DE8794-599A-48A2-8DAC-3CEC81A1BCD4}" dt="2025-01-30T12:47:40.143" v="3224" actId="478"/>
          <ac:cxnSpMkLst>
            <pc:docMk/>
            <pc:sldMk cId="2232820269" sldId="257"/>
            <ac:cxnSpMk id="31" creationId="{E2867D9D-1EAE-0411-6670-9424D1F50F3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B03E-5389-4B9C-999D-D8E7B42DF894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91BD-AA59-4C54-A23D-D76D9AF0E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4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91BD-AA59-4C54-A23D-D76D9AF0E4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3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03BA7-9BFE-E498-A284-F3FE626E0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57EB10-1F19-AA63-92F9-FAAB51DF8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7AEC3E-7B64-F50E-6BFE-D8D4FB5AB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6807DB-BF62-8778-4819-710FF11E2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91BD-AA59-4C54-A23D-D76D9AF0E4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7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484EB-9B5F-2B9D-02DB-84957D89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15D4D-5F5C-CA4E-65CA-2E022E4E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73EF1-EE89-B496-ABD9-7959BF8A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E0FE1-CA41-9D38-2F49-D0165C6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DF688-0B71-6390-AB39-4E45D25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9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6D4F5-3A77-C998-C284-6EB2900A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DA9471-0FB8-4D01-F7B5-85A6CB14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90800-C6AB-7E98-FFA3-73B9381D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41195-26C5-6A49-2D1D-199F6EA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0A02B-5C55-98FF-9718-40CF6D79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6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C8D067-ABA0-4217-8806-3459B647F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D0D85-1909-BFA5-DD86-AF0936F3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F45EC-E4EA-347A-E370-51B0A3D1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BED70-48AC-214D-D527-9CBA9FED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92DAF-3FB0-5397-68ED-C91D5B2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3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C1A3D-FFA6-95C4-DE2B-8668A80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BEEE6-E693-8E57-9457-21419BCF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EDB99-420E-91C9-AADF-9A61BEBD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BB925-DDE7-A0F2-B2F6-34B256D5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9CB48-A7B4-85BB-F9DE-0BF303A1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2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5EB2C-8692-72E2-1642-31597522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5E7DD-28A8-1969-FDEB-58DFA361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C4B43-A02A-FE4E-D491-C1EBBCCD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1ACD-3B53-2A1C-94C9-3CF2EE8D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BCACA-D809-B19D-D174-696EF3BB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9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7178B-37F5-E7EB-62B1-15448FB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BEA1-0360-5FC6-71C3-1D7772CB1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DC4A2-7374-3389-C5F0-250848765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F905E-4FA0-838D-E6C4-8AE89D6C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23912-0CAC-D99E-F393-BC0E4F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3EC03-65A3-566A-B2AE-9C3D7585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455D-BA55-B2D3-CBDD-032327FA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98D85-35D4-AC5A-A1B5-85BFDA49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2C0D9-DA1E-61E7-40A5-7FF6009F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68AD27-F848-057E-1552-78A981E6D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517D6-9789-3BD5-2A72-223F05111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D10FBE-C8DD-DC27-4E94-007A93DE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817149-21CF-1D5F-2141-2FD55A8C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83EC6-8BFB-9768-649F-86F3EECC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4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F0B30-B21A-79DB-5AC5-AF715DB9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E8EE8-938A-F076-757D-7547A688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C325AF-22CC-6439-9E50-B7401C5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29803-FD8D-88A9-DEE8-8EC13AC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0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08F883-047F-3745-0686-94B1863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5CE950-F52A-41BD-3E02-A8319B9F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CD2BC-26BD-3333-0FA1-D1FE3525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8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9DFB-7847-A1FE-5862-D093DF25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D0B38-4E41-F642-DB6B-21ED84D3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E2419-A13C-263B-9F24-12FB36656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8B501-4E37-1A80-D784-B4494370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92D93-9547-990F-FBA5-145254D0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58417-4F12-DE1E-C994-55420BDC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C9714-B002-3600-CFD6-14248533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2B4F-D469-0913-FDF6-7310AF86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AEA5A-0DBB-188A-D2E0-08ED1713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19561-D3C8-66C2-DBC3-8EC319A1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764E-176C-97A3-6CA6-96C14F2A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45A6D-C965-3FA5-8BE1-207F758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3CBFFA-16E8-33C6-C36B-47C81D6F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8DD31-7FA5-839B-A0F0-78F16C26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F6F68-9EE6-D134-F80A-A4866C25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12B75-22D4-4FE2-8E25-D0C9CB4A8A6E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DAE83-0AE2-F19D-2F1D-DAB299013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3E68F-20AF-61F4-BB5E-089F717D8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35E115C4-8212-117F-E940-1A51702F016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6790"/>
            <a:ext cx="12192000" cy="5604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/>
              <p:nvPr/>
            </p:nvSpPr>
            <p:spPr>
              <a:xfrm>
                <a:off x="7705247" y="2136235"/>
                <a:ext cx="47275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47" y="2136235"/>
                <a:ext cx="472757" cy="369332"/>
              </a:xfrm>
              <a:prstGeom prst="rect">
                <a:avLst/>
              </a:prstGeom>
              <a:blipFill>
                <a:blip r:embed="rId4"/>
                <a:stretch>
                  <a:fillRect l="-5128" b="-14754"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/>
              <p:nvPr/>
            </p:nvSpPr>
            <p:spPr>
              <a:xfrm>
                <a:off x="8147751" y="2146457"/>
                <a:ext cx="480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751" y="2146457"/>
                <a:ext cx="480324" cy="369332"/>
              </a:xfrm>
              <a:prstGeom prst="rect">
                <a:avLst/>
              </a:prstGeom>
              <a:blipFill>
                <a:blip r:embed="rId5"/>
                <a:stretch>
                  <a:fillRect l="-512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/>
              <p:nvPr/>
            </p:nvSpPr>
            <p:spPr>
              <a:xfrm>
                <a:off x="9474734" y="2146457"/>
                <a:ext cx="49468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65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734" y="2146457"/>
                <a:ext cx="494687" cy="369332"/>
              </a:xfrm>
              <a:prstGeom prst="rect">
                <a:avLst/>
              </a:prstGeom>
              <a:blipFill>
                <a:blip r:embed="rId6"/>
                <a:stretch>
                  <a:fillRect l="-4938" b="-14754"/>
                </a:stretch>
              </a:blipFill>
              <a:effectLst>
                <a:softEdge rad="165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/>
              <p:nvPr/>
            </p:nvSpPr>
            <p:spPr>
              <a:xfrm>
                <a:off x="7008154" y="2760309"/>
                <a:ext cx="48865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54" y="2760309"/>
                <a:ext cx="488659" cy="369332"/>
              </a:xfrm>
              <a:prstGeom prst="rect">
                <a:avLst/>
              </a:prstGeom>
              <a:blipFill>
                <a:blip r:embed="rId7"/>
                <a:stretch>
                  <a:fillRect l="-5000" b="-16667"/>
                </a:stretch>
              </a:blipFill>
              <a:ln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/>
              <p:nvPr/>
            </p:nvSpPr>
            <p:spPr>
              <a:xfrm rot="21295459">
                <a:off x="5858782" y="2956559"/>
                <a:ext cx="121199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5459">
                <a:off x="5858782" y="2956559"/>
                <a:ext cx="1211998" cy="261610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/>
              <p:nvPr/>
            </p:nvSpPr>
            <p:spPr>
              <a:xfrm>
                <a:off x="5838814" y="4264326"/>
                <a:ext cx="514372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14" y="4264326"/>
                <a:ext cx="51437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/>
              <p:nvPr/>
            </p:nvSpPr>
            <p:spPr>
              <a:xfrm>
                <a:off x="6397901" y="5008366"/>
                <a:ext cx="804386" cy="392223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i="1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01" y="5008366"/>
                <a:ext cx="804386" cy="3922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1686AF8-B6E2-595E-B762-AB52185E9F5C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156103" y="2137209"/>
            <a:ext cx="1138739" cy="1349956"/>
          </a:xfrm>
          <a:prstGeom prst="straightConnector1">
            <a:avLst/>
          </a:prstGeom>
          <a:ln>
            <a:solidFill>
              <a:srgbClr val="00807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/>
              <p:nvPr/>
            </p:nvSpPr>
            <p:spPr>
              <a:xfrm>
                <a:off x="3530771" y="1798655"/>
                <a:ext cx="1250663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down</m:t>
                      </m:r>
                    </m:oMath>
                  </m:oMathPara>
                </a14:m>
                <a:endParaRPr lang="zh-CN" altLang="en-US" sz="160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71" y="1798655"/>
                <a:ext cx="125066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/>
              <p:nvPr/>
            </p:nvSpPr>
            <p:spPr>
              <a:xfrm>
                <a:off x="5982667" y="1292860"/>
                <a:ext cx="98296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up</m:t>
                      </m:r>
                    </m:oMath>
                  </m:oMathPara>
                </a14:m>
                <a:endParaRPr lang="zh-CN" altLang="en-US" sz="160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67" y="1292860"/>
                <a:ext cx="982961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/>
              <p:nvPr/>
            </p:nvSpPr>
            <p:spPr>
              <a:xfrm>
                <a:off x="8628280" y="1821529"/>
                <a:ext cx="989373" cy="43088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1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1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280" y="1821529"/>
                <a:ext cx="989373" cy="430887"/>
              </a:xfrm>
              <a:prstGeom prst="rect">
                <a:avLst/>
              </a:prstGeom>
              <a:blipFill>
                <a:blip r:embed="rId13"/>
                <a:stretch>
                  <a:fillRect l="-1840" b="-14286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/>
              <p:nvPr/>
            </p:nvSpPr>
            <p:spPr>
              <a:xfrm>
                <a:off x="7285010" y="1304691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010" y="1304691"/>
                <a:ext cx="1677062" cy="276999"/>
              </a:xfrm>
              <a:prstGeom prst="rect">
                <a:avLst/>
              </a:prstGeom>
              <a:blipFill>
                <a:blip r:embed="rId14"/>
                <a:stretch>
                  <a:fillRect l="-1083" b="-2128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/>
              <p:nvPr/>
            </p:nvSpPr>
            <p:spPr>
              <a:xfrm>
                <a:off x="7522099" y="5105123"/>
                <a:ext cx="989373" cy="29546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1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1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099" y="5105123"/>
                <a:ext cx="989373" cy="295466"/>
              </a:xfrm>
              <a:prstGeom prst="rect">
                <a:avLst/>
              </a:prstGeom>
              <a:blipFill>
                <a:blip r:embed="rId15"/>
                <a:stretch>
                  <a:fillRect l="-617" t="-10204" b="-18367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/>
              <p:nvPr/>
            </p:nvSpPr>
            <p:spPr>
              <a:xfrm>
                <a:off x="9247109" y="4837357"/>
                <a:ext cx="1682384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=429900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=28000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𝑓𝑡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109" y="4837357"/>
                <a:ext cx="1682384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/>
              <p:nvPr/>
            </p:nvSpPr>
            <p:spPr>
              <a:xfrm>
                <a:off x="6236371" y="2208204"/>
                <a:ext cx="880369" cy="646331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905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dirty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amage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371" y="2208204"/>
                <a:ext cx="880369" cy="646331"/>
              </a:xfrm>
              <a:prstGeom prst="rect">
                <a:avLst/>
              </a:prstGeom>
              <a:blipFill>
                <a:blip r:embed="rId17"/>
                <a:stretch>
                  <a:fillRect l="-1389" r="-694"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9F6A00E-618B-CD3A-8880-81B760DCEA3F}"/>
              </a:ext>
            </a:extLst>
          </p:cNvPr>
          <p:cNvCxnSpPr>
            <a:cxnSpLocks/>
          </p:cNvCxnSpPr>
          <p:nvPr/>
        </p:nvCxnSpPr>
        <p:spPr>
          <a:xfrm>
            <a:off x="6469920" y="1631537"/>
            <a:ext cx="1142276" cy="1132713"/>
          </a:xfrm>
          <a:prstGeom prst="straightConnector1">
            <a:avLst/>
          </a:prstGeom>
          <a:ln>
            <a:solidFill>
              <a:srgbClr val="0D0D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/>
              <p:nvPr/>
            </p:nvSpPr>
            <p:spPr>
              <a:xfrm>
                <a:off x="7103838" y="5469870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38" y="5469870"/>
                <a:ext cx="1677062" cy="276999"/>
              </a:xfrm>
              <a:prstGeom prst="rect">
                <a:avLst/>
              </a:prstGeom>
              <a:blipFill>
                <a:blip r:embed="rId18"/>
                <a:stretch>
                  <a:fillRect l="-108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/>
              <p:nvPr/>
            </p:nvSpPr>
            <p:spPr>
              <a:xfrm>
                <a:off x="9892478" y="2944975"/>
                <a:ext cx="98135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478" y="2944975"/>
                <a:ext cx="981358" cy="461665"/>
              </a:xfrm>
              <a:prstGeom prst="rect">
                <a:avLst/>
              </a:prstGeom>
              <a:blipFill>
                <a:blip r:embed="rId19"/>
                <a:stretch>
                  <a:fillRect l="-61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E66E2B-A159-8FCA-CFE2-F7003F93E399}"/>
                  </a:ext>
                </a:extLst>
              </p:cNvPr>
              <p:cNvSpPr txBox="1"/>
              <p:nvPr/>
            </p:nvSpPr>
            <p:spPr>
              <a:xfrm rot="21291466">
                <a:off x="7234229" y="3137509"/>
                <a:ext cx="1202830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100" i="1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E66E2B-A159-8FCA-CFE2-F7003F93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1466">
                <a:off x="7234229" y="3137509"/>
                <a:ext cx="1202830" cy="26161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894D4-CC23-8394-D340-D580287EBF61}"/>
                  </a:ext>
                </a:extLst>
              </p:cNvPr>
              <p:cNvSpPr txBox="1"/>
              <p:nvPr/>
            </p:nvSpPr>
            <p:spPr>
              <a:xfrm rot="21422593">
                <a:off x="8502096" y="3292230"/>
                <a:ext cx="121494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894D4-CC23-8394-D340-D580287EB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2593">
                <a:off x="8502096" y="3292230"/>
                <a:ext cx="1214948" cy="261610"/>
              </a:xfrm>
              <a:prstGeom prst="rect">
                <a:avLst/>
              </a:prstGeom>
              <a:blipFill>
                <a:blip r:embed="rId21"/>
                <a:stretch>
                  <a:fillRect b="-7273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006D2-0187-E43A-5E53-47314F068361}"/>
                  </a:ext>
                </a:extLst>
              </p:cNvPr>
              <p:cNvSpPr txBox="1"/>
              <p:nvPr/>
            </p:nvSpPr>
            <p:spPr>
              <a:xfrm rot="396168">
                <a:off x="5851279" y="3941183"/>
                <a:ext cx="121199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006D2-0187-E43A-5E53-47314F06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6168">
                <a:off x="5851279" y="3941183"/>
                <a:ext cx="1211998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567434-8974-4A44-C62D-1D5055923708}"/>
                  </a:ext>
                </a:extLst>
              </p:cNvPr>
              <p:cNvSpPr txBox="1"/>
              <p:nvPr/>
            </p:nvSpPr>
            <p:spPr>
              <a:xfrm rot="244308">
                <a:off x="7232709" y="3745628"/>
                <a:ext cx="1191352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100" i="1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</m:t>
                      </m:r>
                      <m:r>
                        <m:rPr>
                          <m:sty m:val="p"/>
                        </m:rPr>
                        <a:rPr lang="en-US" altLang="zh-CN" sz="1100" i="1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567434-8974-4A44-C62D-1D5055923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4308">
                <a:off x="7232709" y="3745628"/>
                <a:ext cx="119135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82F31E-A293-8449-B14E-81C857CF5DAC}"/>
                  </a:ext>
                </a:extLst>
              </p:cNvPr>
              <p:cNvSpPr txBox="1"/>
              <p:nvPr/>
            </p:nvSpPr>
            <p:spPr>
              <a:xfrm rot="163166">
                <a:off x="8502096" y="3600381"/>
                <a:ext cx="121494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82F31E-A293-8449-B14E-81C857CF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166">
                <a:off x="8502096" y="3600381"/>
                <a:ext cx="1214948" cy="261610"/>
              </a:xfrm>
              <a:prstGeom prst="rect">
                <a:avLst/>
              </a:prstGeom>
              <a:blipFill>
                <a:blip r:embed="rId24"/>
                <a:stretch>
                  <a:fillRect b="-5556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529E636-2BBD-2892-B544-5566526A5565}"/>
                  </a:ext>
                </a:extLst>
              </p:cNvPr>
              <p:cNvSpPr txBox="1"/>
              <p:nvPr/>
            </p:nvSpPr>
            <p:spPr>
              <a:xfrm>
                <a:off x="1968836" y="2269761"/>
                <a:ext cx="602922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508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529E636-2BBD-2892-B544-5566526A5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836" y="2269761"/>
                <a:ext cx="602922" cy="338554"/>
              </a:xfrm>
              <a:prstGeom prst="rect">
                <a:avLst/>
              </a:prstGeom>
              <a:blipFill>
                <a:blip r:embed="rId25"/>
                <a:stretch>
                  <a:fillRect b="-13793"/>
                </a:stretch>
              </a:blipFill>
              <a:ln>
                <a:solidFill>
                  <a:schemeClr val="bg1"/>
                </a:solidFill>
              </a:ln>
              <a:effectLst>
                <a:softEdge rad="508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C8FE66-194A-53AB-ECDD-1AC7070D007E}"/>
                  </a:ext>
                </a:extLst>
              </p:cNvPr>
              <p:cNvSpPr txBox="1"/>
              <p:nvPr/>
            </p:nvSpPr>
            <p:spPr>
              <a:xfrm>
                <a:off x="1318164" y="2610585"/>
                <a:ext cx="1625510" cy="3919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𝑚𝑎𝑛𝑜𝑒𝑢𝑣𝑟𝑖𝑛𝑔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C8FE66-194A-53AB-ECDD-1AC7070D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164" y="2610585"/>
                <a:ext cx="1625510" cy="391902"/>
              </a:xfrm>
              <a:prstGeom prst="rect">
                <a:avLst/>
              </a:prstGeom>
              <a:blipFill>
                <a:blip r:embed="rId26"/>
                <a:stretch>
                  <a:fillRect l="-1498" r="-1498" b="-20000"/>
                </a:stretch>
              </a:blipFill>
              <a:ln>
                <a:noFill/>
              </a:ln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303A97-0EE2-01F0-F748-02F22EC39D10}"/>
                  </a:ext>
                </a:extLst>
              </p:cNvPr>
              <p:cNvSpPr txBox="1"/>
              <p:nvPr/>
            </p:nvSpPr>
            <p:spPr>
              <a:xfrm>
                <a:off x="1843794" y="4790331"/>
                <a:ext cx="892937" cy="391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303A97-0EE2-01F0-F748-02F22EC39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94" y="4790331"/>
                <a:ext cx="892937" cy="391902"/>
              </a:xfrm>
              <a:prstGeom prst="rect">
                <a:avLst/>
              </a:prstGeom>
              <a:blipFill>
                <a:blip r:embed="rId27"/>
                <a:stretch>
                  <a:fillRect b="-15152"/>
                </a:stretch>
              </a:blipFill>
              <a:ln>
                <a:solidFill>
                  <a:schemeClr val="bg1"/>
                </a:solidFill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/>
              <p:nvPr/>
            </p:nvSpPr>
            <p:spPr>
              <a:xfrm>
                <a:off x="6800094" y="2493709"/>
                <a:ext cx="48192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094" y="2493709"/>
                <a:ext cx="481927" cy="369332"/>
              </a:xfrm>
              <a:prstGeom prst="rect">
                <a:avLst/>
              </a:prstGeom>
              <a:blipFill>
                <a:blip r:embed="rId28"/>
                <a:stretch>
                  <a:fillRect l="-5063" b="-14754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ABE1EB-E887-4136-9FD8-DBDB3FA93A39}"/>
                  </a:ext>
                </a:extLst>
              </p:cNvPr>
              <p:cNvSpPr txBox="1"/>
              <p:nvPr/>
            </p:nvSpPr>
            <p:spPr>
              <a:xfrm>
                <a:off x="10013573" y="1456574"/>
                <a:ext cx="982961" cy="58477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Maneuver</m:t>
                      </m:r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envelope</m:t>
                      </m:r>
                    </m:oMath>
                  </m:oMathPara>
                </a14:m>
                <a:endParaRPr lang="en-US" altLang="zh-CN" sz="1600" b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ABE1EB-E887-4136-9FD8-DBDB3FA9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573" y="1456574"/>
                <a:ext cx="982961" cy="584775"/>
              </a:xfrm>
              <a:prstGeom prst="rect">
                <a:avLst/>
              </a:prstGeom>
              <a:blipFill>
                <a:blip r:embed="rId29"/>
                <a:stretch>
                  <a:fillRect l="-8075" r="-13043" b="-14583"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C3B007-0103-C47E-C348-FA5CF68827C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163630" y="1748962"/>
            <a:ext cx="849943" cy="766827"/>
          </a:xfrm>
          <a:prstGeom prst="straightConnector1">
            <a:avLst/>
          </a:prstGeom>
          <a:ln>
            <a:solidFill>
              <a:srgbClr val="0D0D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F4BC8-F8DA-CE2F-1568-C8219E05C91F}"/>
                  </a:ext>
                </a:extLst>
              </p:cNvPr>
              <p:cNvSpPr txBox="1"/>
              <p:nvPr/>
            </p:nvSpPr>
            <p:spPr>
              <a:xfrm>
                <a:off x="9892478" y="2445229"/>
                <a:ext cx="98296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Gust</m:t>
                      </m:r>
                      <m:r>
                        <a:rPr lang="en-US" altLang="zh-CN" sz="1600" b="0" i="0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envelope</m:t>
                      </m:r>
                    </m:oMath>
                  </m:oMathPara>
                </a14:m>
                <a:endParaRPr lang="en-US" altLang="zh-CN" sz="1600" b="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F4BC8-F8DA-CE2F-1568-C8219E05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478" y="2445229"/>
                <a:ext cx="982961" cy="338554"/>
              </a:xfrm>
              <a:prstGeom prst="rect">
                <a:avLst/>
              </a:prstGeom>
              <a:blipFill>
                <a:blip r:embed="rId30"/>
                <a:stretch>
                  <a:fillRect r="-31034"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490A1DD-2F4E-AF7D-4D8E-4B1E3C4CD96B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9122967" y="2614506"/>
            <a:ext cx="769511" cy="605714"/>
          </a:xfrm>
          <a:prstGeom prst="straightConnector1">
            <a:avLst/>
          </a:prstGeom>
          <a:ln>
            <a:solidFill>
              <a:srgbClr val="EC61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BCAA60A-112C-DFBA-1090-BE14880AF7C7}"/>
                  </a:ext>
                </a:extLst>
              </p:cNvPr>
              <p:cNvSpPr txBox="1"/>
              <p:nvPr/>
            </p:nvSpPr>
            <p:spPr>
              <a:xfrm>
                <a:off x="8818107" y="1186108"/>
                <a:ext cx="597215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𝐴𝑈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3BDFC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BCAA60A-112C-DFBA-1090-BE14880A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107" y="1186108"/>
                <a:ext cx="597215" cy="369332"/>
              </a:xfrm>
              <a:prstGeom prst="rect">
                <a:avLst/>
              </a:prstGeom>
              <a:blipFill>
                <a:blip r:embed="rId31"/>
                <a:stretch>
                  <a:fillRect l="-5102" b="-15000"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2A6C15E-1A83-1447-FD41-3617AE16B234}"/>
                  </a:ext>
                </a:extLst>
              </p:cNvPr>
              <p:cNvSpPr txBox="1"/>
              <p:nvPr/>
            </p:nvSpPr>
            <p:spPr>
              <a:xfrm>
                <a:off x="9425350" y="1189238"/>
                <a:ext cx="61670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𝐷𝑈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3BDFC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2A6C15E-1A83-1447-FD41-3617AE16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0" y="1189238"/>
                <a:ext cx="616707" cy="369332"/>
              </a:xfrm>
              <a:prstGeom prst="rect">
                <a:avLst/>
              </a:prstGeom>
              <a:blipFill>
                <a:blip r:embed="rId32"/>
                <a:stretch>
                  <a:fillRect l="-2970" b="-14754"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92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C063D-789E-F106-83C8-494D14D81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446596-27F9-CFF2-DE40-B34930D51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0392" y="1910890"/>
            <a:ext cx="7433617" cy="3611208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055E21E2-F582-4E47-0F14-338D922C96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80" y="1910870"/>
            <a:ext cx="6898826" cy="349694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849A053-3119-E2A5-FE8B-FDB53DED2C78}"/>
                  </a:ext>
                </a:extLst>
              </p:cNvPr>
              <p:cNvSpPr txBox="1"/>
              <p:nvPr/>
            </p:nvSpPr>
            <p:spPr>
              <a:xfrm>
                <a:off x="3839199" y="4252248"/>
                <a:ext cx="229800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=−220004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849A053-3119-E2A5-FE8B-FDB53DED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199" y="4252248"/>
                <a:ext cx="229800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BC78EA3-7802-D5EE-5631-5D425FA3D49E}"/>
                  </a:ext>
                </a:extLst>
              </p:cNvPr>
              <p:cNvSpPr txBox="1"/>
              <p:nvPr/>
            </p:nvSpPr>
            <p:spPr>
              <a:xfrm>
                <a:off x="8406752" y="4252248"/>
                <a:ext cx="813813" cy="507831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BC78EA3-7802-D5EE-5631-5D425FA3D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52" y="4252248"/>
                <a:ext cx="813813" cy="507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C860992-1A63-890B-CB58-9FA36CE47549}"/>
                  </a:ext>
                </a:extLst>
              </p:cNvPr>
              <p:cNvSpPr txBox="1"/>
              <p:nvPr/>
            </p:nvSpPr>
            <p:spPr>
              <a:xfrm>
                <a:off x="3185945" y="2614626"/>
                <a:ext cx="2773254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=−2811.86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1600" i="1"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1600" i="1" smtClean="0"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C860992-1A63-890B-CB58-9FA36CE47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45" y="2614626"/>
                <a:ext cx="277325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82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95</Words>
  <Application>Microsoft Office PowerPoint</Application>
  <PresentationFormat>宽屏</PresentationFormat>
  <Paragraphs>41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Hanchen Li</dc:creator>
  <cp:lastModifiedBy>Hanchen Li</cp:lastModifiedBy>
  <cp:revision>1</cp:revision>
  <dcterms:created xsi:type="dcterms:W3CDTF">2025-01-24T23:03:07Z</dcterms:created>
  <dcterms:modified xsi:type="dcterms:W3CDTF">2025-01-31T22:19:24Z</dcterms:modified>
</cp:coreProperties>
</file>