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423" dt="2025-01-30T12:53:5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 snapToGrid="0">
      <p:cViewPr varScale="1">
        <p:scale>
          <a:sx n="89" d="100"/>
          <a:sy n="89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30T12:53:58.454" v="3345" actId="107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9T21:28:25.726" v="3218" actId="1076"/>
        <pc:sldMkLst>
          <pc:docMk/>
          <pc:sldMk cId="3020923075" sldId="256"/>
        </pc:sldMkLst>
        <pc:spChg chg="add mod ord">
          <ac:chgData name="Li, Hanchen F" userId="3aee791e-6a2d-4da7-a77b-fbdf7bf15886" providerId="ADAL" clId="{C9DE8794-599A-48A2-8DAC-3CEC81A1BCD4}" dt="2025-01-29T18:48:03.660" v="3084" actId="948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9T18:48:43.127" v="3093" actId="1076"/>
          <ac:spMkLst>
            <pc:docMk/>
            <pc:sldMk cId="3020923075" sldId="256"/>
            <ac:spMk id="3" creationId="{40E66E2B-A159-8FCA-CFE2-F7003F93E399}"/>
          </ac:spMkLst>
        </pc:spChg>
        <pc:spChg chg="add mod">
          <ac:chgData name="Li, Hanchen F" userId="3aee791e-6a2d-4da7-a77b-fbdf7bf15886" providerId="ADAL" clId="{C9DE8794-599A-48A2-8DAC-3CEC81A1BCD4}" dt="2025-01-29T18:49:42.961" v="3104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9T18:49:21.567" v="3100" actId="1076"/>
          <ac:spMkLst>
            <pc:docMk/>
            <pc:sldMk cId="3020923075" sldId="256"/>
            <ac:spMk id="6" creationId="{0A18FE18-3806-4630-971C-DE8BFB3A94B5}"/>
          </ac:spMkLst>
        </pc:spChg>
        <pc:spChg chg="add mod">
          <ac:chgData name="Li, Hanchen F" userId="3aee791e-6a2d-4da7-a77b-fbdf7bf15886" providerId="ADAL" clId="{C9DE8794-599A-48A2-8DAC-3CEC81A1BCD4}" dt="2025-01-29T18:48:38.823" v="3092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9T18:48:23.287" v="3088" actId="1076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9T18:50:27.675" v="314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9T18:48:47.860" v="3094" actId="1076"/>
          <ac:spMkLst>
            <pc:docMk/>
            <pc:sldMk cId="3020923075" sldId="256"/>
            <ac:spMk id="10" creationId="{A7567434-8974-4A44-C62D-1D5055923708}"/>
          </ac:spMkLst>
        </pc:spChg>
        <pc:spChg chg="add mod">
          <ac:chgData name="Li, Hanchen F" userId="3aee791e-6a2d-4da7-a77b-fbdf7bf15886" providerId="ADAL" clId="{C9DE8794-599A-48A2-8DAC-3CEC81A1BCD4}" dt="2025-01-29T18:52:25.189" v="3216" actId="1076"/>
          <ac:spMkLst>
            <pc:docMk/>
            <pc:sldMk cId="3020923075" sldId="256"/>
            <ac:spMk id="11" creationId="{A182F31E-A293-8449-B14E-81C857CF5DAC}"/>
          </ac:spMkLst>
        </pc:spChg>
        <pc:spChg chg="add mod">
          <ac:chgData name="Li, Hanchen F" userId="3aee791e-6a2d-4da7-a77b-fbdf7bf15886" providerId="ADAL" clId="{C9DE8794-599A-48A2-8DAC-3CEC81A1BCD4}" dt="2025-01-29T18:51:29.848" v="3210" actId="1076"/>
          <ac:spMkLst>
            <pc:docMk/>
            <pc:sldMk cId="3020923075" sldId="256"/>
            <ac:spMk id="12" creationId="{37ABE1EB-E887-4136-9FD8-DBDB3FA93A39}"/>
          </ac:spMkLst>
        </pc:spChg>
        <pc:spChg chg="add mod">
          <ac:chgData name="Li, Hanchen F" userId="3aee791e-6a2d-4da7-a77b-fbdf7bf15886" providerId="ADAL" clId="{C9DE8794-599A-48A2-8DAC-3CEC81A1BCD4}" dt="2025-01-29T18:49:08.098" v="3097" actId="1076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9T18:50:44.724" v="3175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9T18:47:34.911" v="3053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9T18:46:59.386" v="3029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9T18:48:10.655" v="3085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9T18:45:08.985" v="2992" actId="403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9T18:45:18.602" v="2995" actId="1076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9T18:45:23.705" v="2996" actId="1076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9T18:42:35.116" v="2978" actId="571"/>
          <ac:spMkLst>
            <pc:docMk/>
            <pc:sldMk cId="3020923075" sldId="256"/>
            <ac:spMk id="22" creationId="{79DEBD6C-A9B1-51C9-839A-CBC1E6655FDD}"/>
          </ac:spMkLst>
        </pc:spChg>
        <pc:spChg chg="add mod">
          <ac:chgData name="Li, Hanchen F" userId="3aee791e-6a2d-4da7-a77b-fbdf7bf15886" providerId="ADAL" clId="{C9DE8794-599A-48A2-8DAC-3CEC81A1BCD4}" dt="2025-01-29T18:52:04.573" v="321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9T21:28:25.726" v="3218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9T18:51:12.158" v="3178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9T18:46:21.980" v="3009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9T18:48:59.904" v="3096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9T18:51:45.613" v="3212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9T18:51:06.368" v="3176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9T18:45:41.556" v="3002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9T18:45:46.785" v="3003" actId="1076"/>
          <ac:spMkLst>
            <pc:docMk/>
            <pc:sldMk cId="3020923075" sldId="256"/>
            <ac:spMk id="60" creationId="{01C5EC58-269F-88A8-16C3-413B68A74ABF}"/>
          </ac:spMkLst>
        </pc:spChg>
        <pc:picChg chg="add del mod ord modCrop">
          <ac:chgData name="Li, Hanchen F" userId="3aee791e-6a2d-4da7-a77b-fbdf7bf15886" providerId="ADAL" clId="{C9DE8794-599A-48A2-8DAC-3CEC81A1BCD4}" dt="2025-01-29T18:44:33.826" v="2985" actId="478"/>
          <ac:picMkLst>
            <pc:docMk/>
            <pc:sldMk cId="3020923075" sldId="256"/>
            <ac:picMk id="5" creationId="{CD001FED-6B7F-33FF-2C98-BE858642F915}"/>
          </ac:picMkLst>
        </pc:picChg>
        <pc:picChg chg="add mod ord">
          <ac:chgData name="Li, Hanchen F" userId="3aee791e-6a2d-4da7-a77b-fbdf7bf15886" providerId="ADAL" clId="{C9DE8794-599A-48A2-8DAC-3CEC81A1BCD4}" dt="2025-01-29T21:28:21.073" v="3217" actId="14826"/>
          <ac:picMkLst>
            <pc:docMk/>
            <pc:sldMk cId="3020923075" sldId="256"/>
            <ac:picMk id="24" creationId="{35E115C4-8212-117F-E940-1A51702F0168}"/>
          </ac:picMkLst>
        </pc:picChg>
        <pc:cxnChg chg="add mod">
          <ac:chgData name="Li, Hanchen F" userId="3aee791e-6a2d-4da7-a77b-fbdf7bf15886" providerId="ADAL" clId="{C9DE8794-599A-48A2-8DAC-3CEC81A1BCD4}" dt="2025-01-29T18:51:31.738" v="3211" actId="14100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1-29T18:46:23.958" v="3010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9T18:51:12.158" v="3178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1-29T18:46:27.862" v="3011" actId="1076"/>
          <ac:cxnSpMkLst>
            <pc:docMk/>
            <pc:sldMk cId="3020923075" sldId="256"/>
            <ac:cxnSpMk id="38" creationId="{49F6A00E-618B-CD3A-8880-81B760DCEA3F}"/>
          </ac:cxnSpMkLst>
        </pc:cxnChg>
      </pc:sldChg>
      <pc:sldChg chg="addSp delSp modSp add mod">
        <pc:chgData name="Li, Hanchen F" userId="3aee791e-6a2d-4da7-a77b-fbdf7bf15886" providerId="ADAL" clId="{C9DE8794-599A-48A2-8DAC-3CEC81A1BCD4}" dt="2025-01-30T12:53:58.454" v="3345" actId="1076"/>
        <pc:sldMkLst>
          <pc:docMk/>
          <pc:sldMk cId="2232820269" sldId="257"/>
        </pc:sldMkLst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3" creationId="{BAB3B2B5-CCE7-DFC6-1F18-0628FD266327}"/>
          </ac:spMkLst>
        </pc:spChg>
        <pc:spChg chg="del">
          <ac:chgData name="Li, Hanchen F" userId="3aee791e-6a2d-4da7-a77b-fbdf7bf15886" providerId="ADAL" clId="{C9DE8794-599A-48A2-8DAC-3CEC81A1BCD4}" dt="2025-01-30T12:47:37.011" v="3222" actId="478"/>
          <ac:spMkLst>
            <pc:docMk/>
            <pc:sldMk cId="2232820269" sldId="257"/>
            <ac:spMk id="4" creationId="{75716868-D269-E76A-A35F-8F25B2976E1B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6" creationId="{8F0953BE-1CE8-33F8-EAD5-866C3BFA8DDD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7" creationId="{DD457A6D-0D90-F533-7625-9EB66F6079B5}"/>
          </ac:spMkLst>
        </pc:spChg>
        <pc:spChg chg="del">
          <ac:chgData name="Li, Hanchen F" userId="3aee791e-6a2d-4da7-a77b-fbdf7bf15886" providerId="ADAL" clId="{C9DE8794-599A-48A2-8DAC-3CEC81A1BCD4}" dt="2025-01-30T12:47:43.543" v="3228" actId="478"/>
          <ac:spMkLst>
            <pc:docMk/>
            <pc:sldMk cId="2232820269" sldId="257"/>
            <ac:spMk id="8" creationId="{581F24E7-1CAC-B621-9F86-0AAEE6A01404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0" creationId="{E753C41F-601A-09CF-614C-E8296C5AB5A9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1" creationId="{1897326F-BBB9-A15B-D5AB-F91C87F23524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2" creationId="{D1F4D268-5E88-39D5-CBC2-3FE8AC99FA69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3" creationId="{A49F5B57-41E5-F4A3-EC67-241578B5BB7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4" creationId="{708D6662-CBE4-374C-7F5A-09207EE5A31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5" creationId="{BD84DE20-4F41-08A0-A8D5-03C9AC6FBF9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6" creationId="{22D3AC78-C14E-8AC6-82C8-E2B47DD8BC43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7" creationId="{910B40D4-BA21-779B-C81C-B4901C61D91F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9" creationId="{C30D92DB-4AD7-0DDB-5118-E0B4B3CEFB9B}"/>
          </ac:spMkLst>
        </pc:spChg>
        <pc:spChg chg="del mod">
          <ac:chgData name="Li, Hanchen F" userId="3aee791e-6a2d-4da7-a77b-fbdf7bf15886" providerId="ADAL" clId="{C9DE8794-599A-48A2-8DAC-3CEC81A1BCD4}" dt="2025-01-30T12:47:42.522" v="3227" actId="478"/>
          <ac:spMkLst>
            <pc:docMk/>
            <pc:sldMk cId="2232820269" sldId="257"/>
            <ac:spMk id="21" creationId="{CD6A75B7-CEDD-C1B0-D4B7-65AA9F7F5883}"/>
          </ac:spMkLst>
        </pc:spChg>
        <pc:spChg chg="add mod">
          <ac:chgData name="Li, Hanchen F" userId="3aee791e-6a2d-4da7-a77b-fbdf7bf15886" providerId="ADAL" clId="{C9DE8794-599A-48A2-8DAC-3CEC81A1BCD4}" dt="2025-01-30T12:53:36.994" v="3338" actId="1076"/>
          <ac:spMkLst>
            <pc:docMk/>
            <pc:sldMk cId="2232820269" sldId="257"/>
            <ac:spMk id="26" creationId="{DC860992-1A63-890B-CB58-9FA36CE47549}"/>
          </ac:spMkLst>
        </pc:spChg>
        <pc:spChg chg="del">
          <ac:chgData name="Li, Hanchen F" userId="3aee791e-6a2d-4da7-a77b-fbdf7bf15886" providerId="ADAL" clId="{C9DE8794-599A-48A2-8DAC-3CEC81A1BCD4}" dt="2025-01-30T12:47:41.245" v="3225" actId="478"/>
          <ac:spMkLst>
            <pc:docMk/>
            <pc:sldMk cId="2232820269" sldId="257"/>
            <ac:spMk id="27" creationId="{2F2C8325-ECB2-0C83-1DC0-ACC0C5FCC5AF}"/>
          </ac:spMkLst>
        </pc:spChg>
        <pc:spChg chg="mod">
          <ac:chgData name="Li, Hanchen F" userId="3aee791e-6a2d-4da7-a77b-fbdf7bf15886" providerId="ADAL" clId="{C9DE8794-599A-48A2-8DAC-3CEC81A1BCD4}" dt="2025-01-30T12:52:59.011" v="3313" actId="1076"/>
          <ac:spMkLst>
            <pc:docMk/>
            <pc:sldMk cId="2232820269" sldId="257"/>
            <ac:spMk id="28" creationId="{F849A053-3119-E2A5-FE8B-FDB53DED2C78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29" creationId="{14B1C690-440D-A83D-5083-5B5A5363659D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5" creationId="{5192D640-A566-1091-9375-C76AA88C1EE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9" creationId="{A85AC830-5637-7A29-A55C-24ED75AAB1D5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51" creationId="{CBB945EB-5725-9A31-C10F-E91AF1649FCC}"/>
          </ac:spMkLst>
        </pc:spChg>
        <pc:spChg chg="del">
          <ac:chgData name="Li, Hanchen F" userId="3aee791e-6a2d-4da7-a77b-fbdf7bf15886" providerId="ADAL" clId="{C9DE8794-599A-48A2-8DAC-3CEC81A1BCD4}" dt="2025-01-30T12:47:35.974" v="3221" actId="478"/>
          <ac:spMkLst>
            <pc:docMk/>
            <pc:sldMk cId="2232820269" sldId="257"/>
            <ac:spMk id="58" creationId="{87F3B6A5-CD0A-5C7E-2888-DBC6F3ED3E36}"/>
          </ac:spMkLst>
        </pc:spChg>
        <pc:spChg chg="mod">
          <ac:chgData name="Li, Hanchen F" userId="3aee791e-6a2d-4da7-a77b-fbdf7bf15886" providerId="ADAL" clId="{C9DE8794-599A-48A2-8DAC-3CEC81A1BCD4}" dt="2025-01-30T12:53:58.454" v="3345" actId="1076"/>
          <ac:spMkLst>
            <pc:docMk/>
            <pc:sldMk cId="2232820269" sldId="257"/>
            <ac:spMk id="60" creationId="{BBC78EA3-7802-D5EE-5631-5D425FA3D49E}"/>
          </ac:spMkLst>
        </pc:spChg>
        <pc:picChg chg="add mod ord">
          <ac:chgData name="Li, Hanchen F" userId="3aee791e-6a2d-4da7-a77b-fbdf7bf15886" providerId="ADAL" clId="{C9DE8794-599A-48A2-8DAC-3CEC81A1BCD4}" dt="2025-01-30T12:51:57.027" v="3282" actId="208"/>
          <ac:picMkLst>
            <pc:docMk/>
            <pc:sldMk cId="2232820269" sldId="257"/>
            <ac:picMk id="22" creationId="{E98E146D-AB55-CA7B-8B9A-87D89AA97605}"/>
          </ac:picMkLst>
        </pc:picChg>
        <pc:picChg chg="del">
          <ac:chgData name="Li, Hanchen F" userId="3aee791e-6a2d-4da7-a77b-fbdf7bf15886" providerId="ADAL" clId="{C9DE8794-599A-48A2-8DAC-3CEC81A1BCD4}" dt="2025-01-30T12:47:32.340" v="3220" actId="478"/>
          <ac:picMkLst>
            <pc:docMk/>
            <pc:sldMk cId="2232820269" sldId="257"/>
            <ac:picMk id="24" creationId="{5BEE75B7-FF42-C2E6-F43A-C4A9530845A1}"/>
          </ac:picMkLst>
        </pc:picChg>
        <pc:picChg chg="add mod ord">
          <ac:chgData name="Li, Hanchen F" userId="3aee791e-6a2d-4da7-a77b-fbdf7bf15886" providerId="ADAL" clId="{C9DE8794-599A-48A2-8DAC-3CEC81A1BCD4}" dt="2025-01-30T12:51:45.729" v="3272" actId="167"/>
          <ac:picMkLst>
            <pc:docMk/>
            <pc:sldMk cId="2232820269" sldId="257"/>
            <ac:picMk id="25" creationId="{7F8D9B93-22C9-97BD-F42C-123735687F1D}"/>
          </ac:picMkLst>
        </pc:pic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0" creationId="{1D435A86-7D0D-F8BA-65D6-9B0ACD73B429}"/>
          </ac:cxnSpMkLst>
        </pc:cxn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1" creationId="{E2867D9D-1EAE-0411-6670-9424D1F50F3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3BA7-9BFE-E498-A284-F3FE626E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57EB10-1F19-AA63-92F9-FAAB51DF8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7AEC3E-7B64-F50E-6BFE-D8D4FB5A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807DB-BF62-8778-4819-710FF11E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35E115C4-8212-117F-E940-1A51702F0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6790"/>
            <a:ext cx="12192000" cy="560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 l="-5128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65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 l="-4938" b="-14754"/>
                </a:stretch>
              </a:blipFill>
              <a:effectLst>
                <a:softEdge rad="165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 l="-5000" b="-16667"/>
                </a:stretch>
              </a:blipFill>
              <a:ln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56103" y="2137209"/>
            <a:ext cx="1138739" cy="1349956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blipFill>
                <a:blip r:embed="rId13"/>
                <a:stretch>
                  <a:fillRect l="-1840" b="-1428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blipFill>
                <a:blip r:embed="rId14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blipFill>
                <a:blip r:embed="rId15"/>
                <a:stretch>
                  <a:fillRect l="-617" t="-10204" b="-1836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blipFill>
                <a:blip r:embed="rId17"/>
                <a:stretch>
                  <a:fillRect l="-1389" r="-694"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</p:cNvCxnSpPr>
          <p:nvPr/>
        </p:nvCxnSpPr>
        <p:spPr>
          <a:xfrm>
            <a:off x="6469920" y="1631537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blipFill>
                <a:blip r:embed="rId18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blipFill>
                <a:blip r:embed="rId19"/>
                <a:stretch>
                  <a:fillRect l="-61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blipFill>
                <a:blip r:embed="rId21"/>
                <a:stretch>
                  <a:fillRect b="-727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blipFill>
                <a:blip r:embed="rId25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blipFill>
                <a:blip r:embed="rId26"/>
                <a:stretch>
                  <a:fillRect l="-1498" r="-1498" b="-20000"/>
                </a:stretch>
              </a:blipFill>
              <a:ln>
                <a:noFill/>
              </a:ln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blipFill>
                <a:blip r:embed="rId27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blipFill>
                <a:blip r:embed="rId28"/>
                <a:stretch>
                  <a:fillRect l="-5063" b="-1475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blipFill>
                <a:blip r:embed="rId29"/>
                <a:stretch>
                  <a:fillRect l="-8075" r="-13043" b="-14583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63630" y="1748962"/>
            <a:ext cx="849943" cy="76682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blipFill>
                <a:blip r:embed="rId30"/>
                <a:stretch>
                  <a:fillRect r="-31034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122967" y="2614506"/>
            <a:ext cx="769511" cy="605714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063D-789E-F106-83C8-494D14D8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7F8D9B93-22C9-97BD-F42C-123735687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625" y="1825355"/>
            <a:ext cx="10017345" cy="2976918"/>
          </a:xfrm>
          <a:prstGeom prst="rect">
            <a:avLst/>
          </a:prstGeom>
        </p:spPr>
      </p:pic>
      <p:pic>
        <p:nvPicPr>
          <p:cNvPr id="22" name="图片 21" descr="图表, 散点图&#10;&#10;描述已自动生成">
            <a:extLst>
              <a:ext uri="{FF2B5EF4-FFF2-40B4-BE49-F238E27FC236}">
                <a16:creationId xmlns:a16="http://schemas.microsoft.com/office/drawing/2014/main" id="{E98E146D-AB55-CA7B-8B9A-87D89AA976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35" y="1790271"/>
            <a:ext cx="9434598" cy="304708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/>
              <p:nvPr/>
            </p:nvSpPr>
            <p:spPr>
              <a:xfrm>
                <a:off x="6687177" y="3731548"/>
                <a:ext cx="2559932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=−220004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77" y="3731548"/>
                <a:ext cx="2559932" cy="369332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/>
              <p:nvPr/>
            </p:nvSpPr>
            <p:spPr>
              <a:xfrm>
                <a:off x="9685459" y="3639215"/>
                <a:ext cx="884537" cy="553998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459" y="3639215"/>
                <a:ext cx="88453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/>
              <p:nvPr/>
            </p:nvSpPr>
            <p:spPr>
              <a:xfrm>
                <a:off x="3138596" y="1790271"/>
                <a:ext cx="2773254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=−2811.86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96" y="1790271"/>
                <a:ext cx="277325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93</Words>
  <Application>Microsoft Office PowerPoint</Application>
  <PresentationFormat>宽屏</PresentationFormat>
  <Paragraphs>39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2025-01-30T12:54:08Z</dcterms:modified>
</cp:coreProperties>
</file>