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6" r:id="rId10"/>
    <p:sldId id="268" r:id="rId11"/>
    <p:sldId id="267" r:id="rId12"/>
    <p:sldId id="269" r:id="rId13"/>
    <p:sldId id="270" r:id="rId14"/>
    <p:sldId id="27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90629-8E12-4469-A891-60A32421AD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BED6F0-705A-4E3C-92AF-D2C69F404D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j-lt"/>
            </a:rPr>
            <a:t>Home</a:t>
          </a:r>
        </a:p>
      </dgm:t>
    </dgm:pt>
    <dgm:pt modelId="{EF5C630C-6C66-4D6F-801E-CC9B84021AD9}" type="parTrans" cxnId="{B7C325AF-22C6-43DA-89DC-F2FC253B8738}">
      <dgm:prSet/>
      <dgm:spPr/>
      <dgm:t>
        <a:bodyPr/>
        <a:lstStyle/>
        <a:p>
          <a:endParaRPr lang="en-US"/>
        </a:p>
      </dgm:t>
    </dgm:pt>
    <dgm:pt modelId="{DB91092B-7557-49A2-AAA8-AD48D7FDF702}" type="sibTrans" cxnId="{B7C325AF-22C6-43DA-89DC-F2FC253B8738}">
      <dgm:prSet/>
      <dgm:spPr/>
      <dgm:t>
        <a:bodyPr/>
        <a:lstStyle/>
        <a:p>
          <a:endParaRPr lang="en-US"/>
        </a:p>
      </dgm:t>
    </dgm:pt>
    <dgm:pt modelId="{3349B30A-F513-48B2-86C0-A3DDDF5EBF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j-lt"/>
              <a:cs typeface="Times New Roman" panose="02020603050405020304" pitchFamily="18" charset="0"/>
            </a:rPr>
            <a:t>Search Box</a:t>
          </a:r>
          <a:endParaRPr lang="en-US" dirty="0">
            <a:latin typeface="+mj-lt"/>
          </a:endParaRPr>
        </a:p>
      </dgm:t>
    </dgm:pt>
    <dgm:pt modelId="{AEEA3561-9261-48BB-8BCA-47A2E3C3BA89}" type="parTrans" cxnId="{79857A5E-2BB6-4E06-A15D-B485973AA259}">
      <dgm:prSet/>
      <dgm:spPr/>
      <dgm:t>
        <a:bodyPr/>
        <a:lstStyle/>
        <a:p>
          <a:endParaRPr lang="en-US"/>
        </a:p>
      </dgm:t>
    </dgm:pt>
    <dgm:pt modelId="{0B53A0CA-0076-4549-8D5E-80173E95B8FB}" type="sibTrans" cxnId="{79857A5E-2BB6-4E06-A15D-B485973AA259}">
      <dgm:prSet/>
      <dgm:spPr/>
      <dgm:t>
        <a:bodyPr/>
        <a:lstStyle/>
        <a:p>
          <a:endParaRPr lang="en-US"/>
        </a:p>
      </dgm:t>
    </dgm:pt>
    <dgm:pt modelId="{AB150F8A-768F-43DE-918B-56007DCD81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j-lt"/>
            </a:rPr>
            <a:t>Shopping Cart</a:t>
          </a:r>
        </a:p>
      </dgm:t>
    </dgm:pt>
    <dgm:pt modelId="{623A8D30-E897-4DC7-BD50-C6A41A761788}" type="parTrans" cxnId="{8376652B-12E0-4899-BEF6-03214E672C4B}">
      <dgm:prSet/>
      <dgm:spPr/>
      <dgm:t>
        <a:bodyPr/>
        <a:lstStyle/>
        <a:p>
          <a:endParaRPr lang="en-US"/>
        </a:p>
      </dgm:t>
    </dgm:pt>
    <dgm:pt modelId="{EEA01613-60DE-4D70-BD88-C882E5611668}" type="sibTrans" cxnId="{8376652B-12E0-4899-BEF6-03214E672C4B}">
      <dgm:prSet/>
      <dgm:spPr/>
      <dgm:t>
        <a:bodyPr/>
        <a:lstStyle/>
        <a:p>
          <a:endParaRPr lang="en-US"/>
        </a:p>
      </dgm:t>
    </dgm:pt>
    <dgm:pt modelId="{1504D438-AE84-45D4-A67F-448E06B4AD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j-lt"/>
            </a:rPr>
            <a:t>EASY SETUP ACCOUNT</a:t>
          </a:r>
        </a:p>
      </dgm:t>
    </dgm:pt>
    <dgm:pt modelId="{AF245018-EDE8-4DAA-BB0D-5CA7E3AA3458}" type="parTrans" cxnId="{0712237C-D24B-4411-B31D-A3A68114E86D}">
      <dgm:prSet/>
      <dgm:spPr/>
      <dgm:t>
        <a:bodyPr/>
        <a:lstStyle/>
        <a:p>
          <a:endParaRPr lang="en-US"/>
        </a:p>
      </dgm:t>
    </dgm:pt>
    <dgm:pt modelId="{0F258892-C37D-4007-ADDF-81D7FD02147F}" type="sibTrans" cxnId="{0712237C-D24B-4411-B31D-A3A68114E86D}">
      <dgm:prSet/>
      <dgm:spPr/>
      <dgm:t>
        <a:bodyPr/>
        <a:lstStyle/>
        <a:p>
          <a:endParaRPr lang="en-US"/>
        </a:p>
      </dgm:t>
    </dgm:pt>
    <dgm:pt modelId="{F882B35A-DA02-452E-9DFF-A25C6EC340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j-lt"/>
            </a:rPr>
            <a:t>BUYERS REVIEW</a:t>
          </a:r>
        </a:p>
      </dgm:t>
    </dgm:pt>
    <dgm:pt modelId="{E2E673D7-1A25-485E-935C-6DFED8B9AE3A}" type="parTrans" cxnId="{7D321BA9-5720-4EEA-9127-FC2287FED2CB}">
      <dgm:prSet/>
      <dgm:spPr/>
      <dgm:t>
        <a:bodyPr/>
        <a:lstStyle/>
        <a:p>
          <a:endParaRPr lang="en-US"/>
        </a:p>
      </dgm:t>
    </dgm:pt>
    <dgm:pt modelId="{0E71FAFF-5329-41DB-AE1D-A12C5FE0CA97}" type="sibTrans" cxnId="{7D321BA9-5720-4EEA-9127-FC2287FED2CB}">
      <dgm:prSet/>
      <dgm:spPr/>
      <dgm:t>
        <a:bodyPr/>
        <a:lstStyle/>
        <a:p>
          <a:endParaRPr lang="en-US"/>
        </a:p>
      </dgm:t>
    </dgm:pt>
    <dgm:pt modelId="{4E2D4EC3-1A1A-4D26-A3ED-1804886B264E}" type="pres">
      <dgm:prSet presAssocID="{F2090629-8E12-4469-A891-60A32421AD8C}" presName="root" presStyleCnt="0">
        <dgm:presLayoutVars>
          <dgm:dir/>
          <dgm:resizeHandles val="exact"/>
        </dgm:presLayoutVars>
      </dgm:prSet>
      <dgm:spPr/>
    </dgm:pt>
    <dgm:pt modelId="{72E11066-A1C0-4CDE-BED2-FA773A524FB8}" type="pres">
      <dgm:prSet presAssocID="{56BED6F0-705A-4E3C-92AF-D2C69F404DA4}" presName="compNode" presStyleCnt="0"/>
      <dgm:spPr/>
    </dgm:pt>
    <dgm:pt modelId="{FFFA0819-2719-4871-8D7B-1E5E86C4AD6D}" type="pres">
      <dgm:prSet presAssocID="{56BED6F0-705A-4E3C-92AF-D2C69F404DA4}" presName="iconBgRect" presStyleLbl="bgShp" presStyleIdx="0" presStyleCnt="5"/>
      <dgm:spPr/>
    </dgm:pt>
    <dgm:pt modelId="{27358754-9E84-4137-B0CE-8051FD9CEBB0}" type="pres">
      <dgm:prSet presAssocID="{56BED6F0-705A-4E3C-92AF-D2C69F404D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A4C6212A-A638-4737-A708-36B2A14664B9}" type="pres">
      <dgm:prSet presAssocID="{56BED6F0-705A-4E3C-92AF-D2C69F404DA4}" presName="spaceRect" presStyleCnt="0"/>
      <dgm:spPr/>
    </dgm:pt>
    <dgm:pt modelId="{94EA1054-4B60-408D-9F47-F702E450EE34}" type="pres">
      <dgm:prSet presAssocID="{56BED6F0-705A-4E3C-92AF-D2C69F404DA4}" presName="textRect" presStyleLbl="revTx" presStyleIdx="0" presStyleCnt="5">
        <dgm:presLayoutVars>
          <dgm:chMax val="1"/>
          <dgm:chPref val="1"/>
        </dgm:presLayoutVars>
      </dgm:prSet>
      <dgm:spPr/>
    </dgm:pt>
    <dgm:pt modelId="{036A3F17-52A1-436A-BDF0-C8CEE263D794}" type="pres">
      <dgm:prSet presAssocID="{DB91092B-7557-49A2-AAA8-AD48D7FDF702}" presName="sibTrans" presStyleCnt="0"/>
      <dgm:spPr/>
    </dgm:pt>
    <dgm:pt modelId="{5E6F326A-FA56-4317-9F6B-90D314CAE843}" type="pres">
      <dgm:prSet presAssocID="{3349B30A-F513-48B2-86C0-A3DDDF5EBF65}" presName="compNode" presStyleCnt="0"/>
      <dgm:spPr/>
    </dgm:pt>
    <dgm:pt modelId="{DEFE6CA6-DEE6-435F-BEC4-830256C81E73}" type="pres">
      <dgm:prSet presAssocID="{3349B30A-F513-48B2-86C0-A3DDDF5EBF65}" presName="iconBgRect" presStyleLbl="bgShp" presStyleIdx="1" presStyleCnt="5"/>
      <dgm:spPr/>
    </dgm:pt>
    <dgm:pt modelId="{599324C3-0BA7-4A88-9A1D-2D5714C40611}" type="pres">
      <dgm:prSet presAssocID="{3349B30A-F513-48B2-86C0-A3DDDF5EBF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343D8D-2FD9-4A4D-B1BA-964049B58CF7}" type="pres">
      <dgm:prSet presAssocID="{3349B30A-F513-48B2-86C0-A3DDDF5EBF65}" presName="spaceRect" presStyleCnt="0"/>
      <dgm:spPr/>
    </dgm:pt>
    <dgm:pt modelId="{487A3D25-BF28-404D-9984-C95B4F9E3104}" type="pres">
      <dgm:prSet presAssocID="{3349B30A-F513-48B2-86C0-A3DDDF5EBF65}" presName="textRect" presStyleLbl="revTx" presStyleIdx="1" presStyleCnt="5">
        <dgm:presLayoutVars>
          <dgm:chMax val="1"/>
          <dgm:chPref val="1"/>
        </dgm:presLayoutVars>
      </dgm:prSet>
      <dgm:spPr/>
    </dgm:pt>
    <dgm:pt modelId="{233BE76A-238A-415E-8D4C-3D21B2A7BFA6}" type="pres">
      <dgm:prSet presAssocID="{0B53A0CA-0076-4549-8D5E-80173E95B8FB}" presName="sibTrans" presStyleCnt="0"/>
      <dgm:spPr/>
    </dgm:pt>
    <dgm:pt modelId="{238E1B36-F15B-4F64-8F24-CEF08B73D8F8}" type="pres">
      <dgm:prSet presAssocID="{AB150F8A-768F-43DE-918B-56007DCD8116}" presName="compNode" presStyleCnt="0"/>
      <dgm:spPr/>
    </dgm:pt>
    <dgm:pt modelId="{93159F6E-2539-4B22-9404-01226FDB7AB1}" type="pres">
      <dgm:prSet presAssocID="{AB150F8A-768F-43DE-918B-56007DCD8116}" presName="iconBgRect" presStyleLbl="bgShp" presStyleIdx="2" presStyleCnt="5"/>
      <dgm:spPr/>
    </dgm:pt>
    <dgm:pt modelId="{70D317CF-7494-495D-9F9F-916CF184BB91}" type="pres">
      <dgm:prSet presAssocID="{AB150F8A-768F-43DE-918B-56007DCD81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D06BADC-79F6-4A06-9A0D-C2273918B69A}" type="pres">
      <dgm:prSet presAssocID="{AB150F8A-768F-43DE-918B-56007DCD8116}" presName="spaceRect" presStyleCnt="0"/>
      <dgm:spPr/>
    </dgm:pt>
    <dgm:pt modelId="{AEB19507-8284-410D-AFA8-7253421D15FA}" type="pres">
      <dgm:prSet presAssocID="{AB150F8A-768F-43DE-918B-56007DCD8116}" presName="textRect" presStyleLbl="revTx" presStyleIdx="2" presStyleCnt="5">
        <dgm:presLayoutVars>
          <dgm:chMax val="1"/>
          <dgm:chPref val="1"/>
        </dgm:presLayoutVars>
      </dgm:prSet>
      <dgm:spPr/>
    </dgm:pt>
    <dgm:pt modelId="{CE2CD20C-2EA7-4CF7-86E9-9EF6237D465A}" type="pres">
      <dgm:prSet presAssocID="{EEA01613-60DE-4D70-BD88-C882E5611668}" presName="sibTrans" presStyleCnt="0"/>
      <dgm:spPr/>
    </dgm:pt>
    <dgm:pt modelId="{BEFAE063-72AB-4219-879D-484E40BCBE79}" type="pres">
      <dgm:prSet presAssocID="{1504D438-AE84-45D4-A67F-448E06B4AD8C}" presName="compNode" presStyleCnt="0"/>
      <dgm:spPr/>
    </dgm:pt>
    <dgm:pt modelId="{A03D67CA-CA59-4C13-90CF-823704B465EB}" type="pres">
      <dgm:prSet presAssocID="{1504D438-AE84-45D4-A67F-448E06B4AD8C}" presName="iconBgRect" presStyleLbl="bgShp" presStyleIdx="3" presStyleCnt="5"/>
      <dgm:spPr/>
    </dgm:pt>
    <dgm:pt modelId="{455D1939-C171-4400-9262-8451187255D7}" type="pres">
      <dgm:prSet presAssocID="{1504D438-AE84-45D4-A67F-448E06B4AD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0BBD498-3BCE-4F01-B3DF-603D36BFB994}" type="pres">
      <dgm:prSet presAssocID="{1504D438-AE84-45D4-A67F-448E06B4AD8C}" presName="spaceRect" presStyleCnt="0"/>
      <dgm:spPr/>
    </dgm:pt>
    <dgm:pt modelId="{EA9AEBDA-2572-45E8-9C79-135D35A6D74C}" type="pres">
      <dgm:prSet presAssocID="{1504D438-AE84-45D4-A67F-448E06B4AD8C}" presName="textRect" presStyleLbl="revTx" presStyleIdx="3" presStyleCnt="5">
        <dgm:presLayoutVars>
          <dgm:chMax val="1"/>
          <dgm:chPref val="1"/>
        </dgm:presLayoutVars>
      </dgm:prSet>
      <dgm:spPr/>
    </dgm:pt>
    <dgm:pt modelId="{8ADA092C-394F-401C-A549-A437D048369D}" type="pres">
      <dgm:prSet presAssocID="{0F258892-C37D-4007-ADDF-81D7FD02147F}" presName="sibTrans" presStyleCnt="0"/>
      <dgm:spPr/>
    </dgm:pt>
    <dgm:pt modelId="{F82555E6-F396-4E47-B8AE-91F59DA8CF24}" type="pres">
      <dgm:prSet presAssocID="{F882B35A-DA02-452E-9DFF-A25C6EC34073}" presName="compNode" presStyleCnt="0"/>
      <dgm:spPr/>
    </dgm:pt>
    <dgm:pt modelId="{D89F992F-AE56-4EB6-9E65-D0791FE6B3A3}" type="pres">
      <dgm:prSet presAssocID="{F882B35A-DA02-452E-9DFF-A25C6EC34073}" presName="iconBgRect" presStyleLbl="bgShp" presStyleIdx="4" presStyleCnt="5"/>
      <dgm:spPr/>
    </dgm:pt>
    <dgm:pt modelId="{D4B18F3D-69D7-4F1D-82BF-A8262BBE3A25}" type="pres">
      <dgm:prSet presAssocID="{F882B35A-DA02-452E-9DFF-A25C6EC340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2000" r="-122000"/>
          </a:stretch>
        </a:blipFill>
        <a:ln>
          <a:noFill/>
        </a:ln>
      </dgm:spPr>
    </dgm:pt>
    <dgm:pt modelId="{0B7C4553-3E43-47E6-9A91-68DFA512108D}" type="pres">
      <dgm:prSet presAssocID="{F882B35A-DA02-452E-9DFF-A25C6EC34073}" presName="spaceRect" presStyleCnt="0"/>
      <dgm:spPr/>
    </dgm:pt>
    <dgm:pt modelId="{9197728B-484E-4BA7-AE86-C17DD416FAF1}" type="pres">
      <dgm:prSet presAssocID="{F882B35A-DA02-452E-9DFF-A25C6EC340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376652B-12E0-4899-BEF6-03214E672C4B}" srcId="{F2090629-8E12-4469-A891-60A32421AD8C}" destId="{AB150F8A-768F-43DE-918B-56007DCD8116}" srcOrd="2" destOrd="0" parTransId="{623A8D30-E897-4DC7-BD50-C6A41A761788}" sibTransId="{EEA01613-60DE-4D70-BD88-C882E5611668}"/>
    <dgm:cxn modelId="{79857A5E-2BB6-4E06-A15D-B485973AA259}" srcId="{F2090629-8E12-4469-A891-60A32421AD8C}" destId="{3349B30A-F513-48B2-86C0-A3DDDF5EBF65}" srcOrd="1" destOrd="0" parTransId="{AEEA3561-9261-48BB-8BCA-47A2E3C3BA89}" sibTransId="{0B53A0CA-0076-4549-8D5E-80173E95B8FB}"/>
    <dgm:cxn modelId="{DB59D47B-4917-46F4-B675-3AC4522EB666}" type="presOf" srcId="{56BED6F0-705A-4E3C-92AF-D2C69F404DA4}" destId="{94EA1054-4B60-408D-9F47-F702E450EE34}" srcOrd="0" destOrd="0" presId="urn:microsoft.com/office/officeart/2018/5/layout/IconCircleLabelList"/>
    <dgm:cxn modelId="{0712237C-D24B-4411-B31D-A3A68114E86D}" srcId="{F2090629-8E12-4469-A891-60A32421AD8C}" destId="{1504D438-AE84-45D4-A67F-448E06B4AD8C}" srcOrd="3" destOrd="0" parTransId="{AF245018-EDE8-4DAA-BB0D-5CA7E3AA3458}" sibTransId="{0F258892-C37D-4007-ADDF-81D7FD02147F}"/>
    <dgm:cxn modelId="{3D70A47E-0B0E-41A8-B7CB-41EF4F149A19}" type="presOf" srcId="{F882B35A-DA02-452E-9DFF-A25C6EC34073}" destId="{9197728B-484E-4BA7-AE86-C17DD416FAF1}" srcOrd="0" destOrd="0" presId="urn:microsoft.com/office/officeart/2018/5/layout/IconCircleLabelList"/>
    <dgm:cxn modelId="{7D321BA9-5720-4EEA-9127-FC2287FED2CB}" srcId="{F2090629-8E12-4469-A891-60A32421AD8C}" destId="{F882B35A-DA02-452E-9DFF-A25C6EC34073}" srcOrd="4" destOrd="0" parTransId="{E2E673D7-1A25-485E-935C-6DFED8B9AE3A}" sibTransId="{0E71FAFF-5329-41DB-AE1D-A12C5FE0CA97}"/>
    <dgm:cxn modelId="{B7C325AF-22C6-43DA-89DC-F2FC253B8738}" srcId="{F2090629-8E12-4469-A891-60A32421AD8C}" destId="{56BED6F0-705A-4E3C-92AF-D2C69F404DA4}" srcOrd="0" destOrd="0" parTransId="{EF5C630C-6C66-4D6F-801E-CC9B84021AD9}" sibTransId="{DB91092B-7557-49A2-AAA8-AD48D7FDF702}"/>
    <dgm:cxn modelId="{B0E972BD-6627-47CE-AD41-9F51EAE6B511}" type="presOf" srcId="{F2090629-8E12-4469-A891-60A32421AD8C}" destId="{4E2D4EC3-1A1A-4D26-A3ED-1804886B264E}" srcOrd="0" destOrd="0" presId="urn:microsoft.com/office/officeart/2018/5/layout/IconCircleLabelList"/>
    <dgm:cxn modelId="{72EC3BC3-346E-449E-BFC4-A8C51D8E89BE}" type="presOf" srcId="{AB150F8A-768F-43DE-918B-56007DCD8116}" destId="{AEB19507-8284-410D-AFA8-7253421D15FA}" srcOrd="0" destOrd="0" presId="urn:microsoft.com/office/officeart/2018/5/layout/IconCircleLabelList"/>
    <dgm:cxn modelId="{273579CC-95A8-4C60-82D0-E33ED1EA7237}" type="presOf" srcId="{3349B30A-F513-48B2-86C0-A3DDDF5EBF65}" destId="{487A3D25-BF28-404D-9984-C95B4F9E3104}" srcOrd="0" destOrd="0" presId="urn:microsoft.com/office/officeart/2018/5/layout/IconCircleLabelList"/>
    <dgm:cxn modelId="{380530D4-9126-4F14-8DCD-004CF192E76F}" type="presOf" srcId="{1504D438-AE84-45D4-A67F-448E06B4AD8C}" destId="{EA9AEBDA-2572-45E8-9C79-135D35A6D74C}" srcOrd="0" destOrd="0" presId="urn:microsoft.com/office/officeart/2018/5/layout/IconCircleLabelList"/>
    <dgm:cxn modelId="{9D40F4F7-22FC-4ACB-A8CA-8B8644CE2E35}" type="presParOf" srcId="{4E2D4EC3-1A1A-4D26-A3ED-1804886B264E}" destId="{72E11066-A1C0-4CDE-BED2-FA773A524FB8}" srcOrd="0" destOrd="0" presId="urn:microsoft.com/office/officeart/2018/5/layout/IconCircleLabelList"/>
    <dgm:cxn modelId="{E50E35A0-54DC-45C8-813B-5D81882799BD}" type="presParOf" srcId="{72E11066-A1C0-4CDE-BED2-FA773A524FB8}" destId="{FFFA0819-2719-4871-8D7B-1E5E86C4AD6D}" srcOrd="0" destOrd="0" presId="urn:microsoft.com/office/officeart/2018/5/layout/IconCircleLabelList"/>
    <dgm:cxn modelId="{A8E6E75E-C1F2-4D01-A5DB-54D8095F4877}" type="presParOf" srcId="{72E11066-A1C0-4CDE-BED2-FA773A524FB8}" destId="{27358754-9E84-4137-B0CE-8051FD9CEBB0}" srcOrd="1" destOrd="0" presId="urn:microsoft.com/office/officeart/2018/5/layout/IconCircleLabelList"/>
    <dgm:cxn modelId="{6AD4DCDC-6D22-4D25-BBE9-0656E3FB9701}" type="presParOf" srcId="{72E11066-A1C0-4CDE-BED2-FA773A524FB8}" destId="{A4C6212A-A638-4737-A708-36B2A14664B9}" srcOrd="2" destOrd="0" presId="urn:microsoft.com/office/officeart/2018/5/layout/IconCircleLabelList"/>
    <dgm:cxn modelId="{C006EEB6-00DF-4ED8-86C2-C7FFA62999CE}" type="presParOf" srcId="{72E11066-A1C0-4CDE-BED2-FA773A524FB8}" destId="{94EA1054-4B60-408D-9F47-F702E450EE34}" srcOrd="3" destOrd="0" presId="urn:microsoft.com/office/officeart/2018/5/layout/IconCircleLabelList"/>
    <dgm:cxn modelId="{AE3F4174-B28C-488B-8D57-35D89642CE63}" type="presParOf" srcId="{4E2D4EC3-1A1A-4D26-A3ED-1804886B264E}" destId="{036A3F17-52A1-436A-BDF0-C8CEE263D794}" srcOrd="1" destOrd="0" presId="urn:microsoft.com/office/officeart/2018/5/layout/IconCircleLabelList"/>
    <dgm:cxn modelId="{3AF006A1-C95A-420A-8384-8E6E83895E5E}" type="presParOf" srcId="{4E2D4EC3-1A1A-4D26-A3ED-1804886B264E}" destId="{5E6F326A-FA56-4317-9F6B-90D314CAE843}" srcOrd="2" destOrd="0" presId="urn:microsoft.com/office/officeart/2018/5/layout/IconCircleLabelList"/>
    <dgm:cxn modelId="{2697F6F5-EFBE-47F9-9F30-9A2E2F1F5114}" type="presParOf" srcId="{5E6F326A-FA56-4317-9F6B-90D314CAE843}" destId="{DEFE6CA6-DEE6-435F-BEC4-830256C81E73}" srcOrd="0" destOrd="0" presId="urn:microsoft.com/office/officeart/2018/5/layout/IconCircleLabelList"/>
    <dgm:cxn modelId="{CD824EE8-4A1B-47B4-B8A0-54CBD0DC19B2}" type="presParOf" srcId="{5E6F326A-FA56-4317-9F6B-90D314CAE843}" destId="{599324C3-0BA7-4A88-9A1D-2D5714C40611}" srcOrd="1" destOrd="0" presId="urn:microsoft.com/office/officeart/2018/5/layout/IconCircleLabelList"/>
    <dgm:cxn modelId="{ACACAD75-8998-4296-B1A3-3C61608F2E23}" type="presParOf" srcId="{5E6F326A-FA56-4317-9F6B-90D314CAE843}" destId="{D5343D8D-2FD9-4A4D-B1BA-964049B58CF7}" srcOrd="2" destOrd="0" presId="urn:microsoft.com/office/officeart/2018/5/layout/IconCircleLabelList"/>
    <dgm:cxn modelId="{0664977F-4F34-40F6-87CB-7A33C86E329C}" type="presParOf" srcId="{5E6F326A-FA56-4317-9F6B-90D314CAE843}" destId="{487A3D25-BF28-404D-9984-C95B4F9E3104}" srcOrd="3" destOrd="0" presId="urn:microsoft.com/office/officeart/2018/5/layout/IconCircleLabelList"/>
    <dgm:cxn modelId="{8E7F327D-7D76-4CB6-B05E-09483D043A7D}" type="presParOf" srcId="{4E2D4EC3-1A1A-4D26-A3ED-1804886B264E}" destId="{233BE76A-238A-415E-8D4C-3D21B2A7BFA6}" srcOrd="3" destOrd="0" presId="urn:microsoft.com/office/officeart/2018/5/layout/IconCircleLabelList"/>
    <dgm:cxn modelId="{B6CD9FF6-C1CD-417B-AE7B-672FEF3C9D87}" type="presParOf" srcId="{4E2D4EC3-1A1A-4D26-A3ED-1804886B264E}" destId="{238E1B36-F15B-4F64-8F24-CEF08B73D8F8}" srcOrd="4" destOrd="0" presId="urn:microsoft.com/office/officeart/2018/5/layout/IconCircleLabelList"/>
    <dgm:cxn modelId="{EFEF52BF-DB95-4C74-9CAD-32DB6DC41E01}" type="presParOf" srcId="{238E1B36-F15B-4F64-8F24-CEF08B73D8F8}" destId="{93159F6E-2539-4B22-9404-01226FDB7AB1}" srcOrd="0" destOrd="0" presId="urn:microsoft.com/office/officeart/2018/5/layout/IconCircleLabelList"/>
    <dgm:cxn modelId="{A8F3FE3E-27C0-43FE-9426-301DCD305197}" type="presParOf" srcId="{238E1B36-F15B-4F64-8F24-CEF08B73D8F8}" destId="{70D317CF-7494-495D-9F9F-916CF184BB91}" srcOrd="1" destOrd="0" presId="urn:microsoft.com/office/officeart/2018/5/layout/IconCircleLabelList"/>
    <dgm:cxn modelId="{EA793697-ADDC-4AA8-8A80-4EC8E66B7861}" type="presParOf" srcId="{238E1B36-F15B-4F64-8F24-CEF08B73D8F8}" destId="{DD06BADC-79F6-4A06-9A0D-C2273918B69A}" srcOrd="2" destOrd="0" presId="urn:microsoft.com/office/officeart/2018/5/layout/IconCircleLabelList"/>
    <dgm:cxn modelId="{35066CAB-9FC5-4AE2-9672-BE7E644B4459}" type="presParOf" srcId="{238E1B36-F15B-4F64-8F24-CEF08B73D8F8}" destId="{AEB19507-8284-410D-AFA8-7253421D15FA}" srcOrd="3" destOrd="0" presId="urn:microsoft.com/office/officeart/2018/5/layout/IconCircleLabelList"/>
    <dgm:cxn modelId="{96EC44F8-68BC-4938-907F-5EB00F9EBA24}" type="presParOf" srcId="{4E2D4EC3-1A1A-4D26-A3ED-1804886B264E}" destId="{CE2CD20C-2EA7-4CF7-86E9-9EF6237D465A}" srcOrd="5" destOrd="0" presId="urn:microsoft.com/office/officeart/2018/5/layout/IconCircleLabelList"/>
    <dgm:cxn modelId="{8F35FA1C-34E9-42D6-B27A-45423790FEC6}" type="presParOf" srcId="{4E2D4EC3-1A1A-4D26-A3ED-1804886B264E}" destId="{BEFAE063-72AB-4219-879D-484E40BCBE79}" srcOrd="6" destOrd="0" presId="urn:microsoft.com/office/officeart/2018/5/layout/IconCircleLabelList"/>
    <dgm:cxn modelId="{D1FD5C80-D4FF-4868-BA46-483C9776340A}" type="presParOf" srcId="{BEFAE063-72AB-4219-879D-484E40BCBE79}" destId="{A03D67CA-CA59-4C13-90CF-823704B465EB}" srcOrd="0" destOrd="0" presId="urn:microsoft.com/office/officeart/2018/5/layout/IconCircleLabelList"/>
    <dgm:cxn modelId="{E2D1350F-D828-4C5D-AC4E-25F2ED05B693}" type="presParOf" srcId="{BEFAE063-72AB-4219-879D-484E40BCBE79}" destId="{455D1939-C171-4400-9262-8451187255D7}" srcOrd="1" destOrd="0" presId="urn:microsoft.com/office/officeart/2018/5/layout/IconCircleLabelList"/>
    <dgm:cxn modelId="{96395425-2883-4C74-9D8F-BF20CE1988D4}" type="presParOf" srcId="{BEFAE063-72AB-4219-879D-484E40BCBE79}" destId="{30BBD498-3BCE-4F01-B3DF-603D36BFB994}" srcOrd="2" destOrd="0" presId="urn:microsoft.com/office/officeart/2018/5/layout/IconCircleLabelList"/>
    <dgm:cxn modelId="{44C50530-3DFE-4E72-BB64-E6405BEEB9DB}" type="presParOf" srcId="{BEFAE063-72AB-4219-879D-484E40BCBE79}" destId="{EA9AEBDA-2572-45E8-9C79-135D35A6D74C}" srcOrd="3" destOrd="0" presId="urn:microsoft.com/office/officeart/2018/5/layout/IconCircleLabelList"/>
    <dgm:cxn modelId="{7E89FAE0-F5FB-4241-A72E-F77B9CB06319}" type="presParOf" srcId="{4E2D4EC3-1A1A-4D26-A3ED-1804886B264E}" destId="{8ADA092C-394F-401C-A549-A437D048369D}" srcOrd="7" destOrd="0" presId="urn:microsoft.com/office/officeart/2018/5/layout/IconCircleLabelList"/>
    <dgm:cxn modelId="{3B7226B0-752C-4C5D-9C55-8417CD04310C}" type="presParOf" srcId="{4E2D4EC3-1A1A-4D26-A3ED-1804886B264E}" destId="{F82555E6-F396-4E47-B8AE-91F59DA8CF24}" srcOrd="8" destOrd="0" presId="urn:microsoft.com/office/officeart/2018/5/layout/IconCircleLabelList"/>
    <dgm:cxn modelId="{D6B314F3-4F0C-4933-AED7-904541F1D012}" type="presParOf" srcId="{F82555E6-F396-4E47-B8AE-91F59DA8CF24}" destId="{D89F992F-AE56-4EB6-9E65-D0791FE6B3A3}" srcOrd="0" destOrd="0" presId="urn:microsoft.com/office/officeart/2018/5/layout/IconCircleLabelList"/>
    <dgm:cxn modelId="{59F114AD-1D96-4E1C-B659-C0840308122B}" type="presParOf" srcId="{F82555E6-F396-4E47-B8AE-91F59DA8CF24}" destId="{D4B18F3D-69D7-4F1D-82BF-A8262BBE3A25}" srcOrd="1" destOrd="0" presId="urn:microsoft.com/office/officeart/2018/5/layout/IconCircleLabelList"/>
    <dgm:cxn modelId="{59790627-5380-485D-8B07-26F47EFB0DF7}" type="presParOf" srcId="{F82555E6-F396-4E47-B8AE-91F59DA8CF24}" destId="{0B7C4553-3E43-47E6-9A91-68DFA512108D}" srcOrd="2" destOrd="0" presId="urn:microsoft.com/office/officeart/2018/5/layout/IconCircleLabelList"/>
    <dgm:cxn modelId="{2B5692D0-D2FB-481D-9B99-7FCA5E4E89B2}" type="presParOf" srcId="{F82555E6-F396-4E47-B8AE-91F59DA8CF24}" destId="{9197728B-484E-4BA7-AE86-C17DD416FA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2594C-DBA7-4226-B875-4B35E5E279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F6047-3A08-4DA7-9495-3F72785D56A6}">
      <dgm:prSet/>
      <dgm:spPr/>
      <dgm:t>
        <a:bodyPr/>
        <a:lstStyle/>
        <a:p>
          <a:r>
            <a:rPr lang="en-US" dirty="0"/>
            <a:t>Visual Code Studio</a:t>
          </a:r>
        </a:p>
      </dgm:t>
    </dgm:pt>
    <dgm:pt modelId="{FEFA0312-D6F4-463A-B741-87184AD31BB2}" type="parTrans" cxnId="{4B863985-F79B-4721-8148-7A4FC95A20F3}">
      <dgm:prSet/>
      <dgm:spPr/>
      <dgm:t>
        <a:bodyPr/>
        <a:lstStyle/>
        <a:p>
          <a:endParaRPr lang="en-US"/>
        </a:p>
      </dgm:t>
    </dgm:pt>
    <dgm:pt modelId="{C40BCD84-6FD7-4505-9129-A4B56E11AD1D}" type="sibTrans" cxnId="{4B863985-F79B-4721-8148-7A4FC95A20F3}">
      <dgm:prSet/>
      <dgm:spPr/>
      <dgm:t>
        <a:bodyPr/>
        <a:lstStyle/>
        <a:p>
          <a:endParaRPr lang="en-US"/>
        </a:p>
      </dgm:t>
    </dgm:pt>
    <dgm:pt modelId="{41C180E5-8B07-407A-9717-E51DC3B11522}">
      <dgm:prSet/>
      <dgm:spPr/>
      <dgm:t>
        <a:bodyPr/>
        <a:lstStyle/>
        <a:p>
          <a:r>
            <a:rPr lang="en-US"/>
            <a:t>Xampp</a:t>
          </a:r>
        </a:p>
      </dgm:t>
    </dgm:pt>
    <dgm:pt modelId="{19AE60F3-6E53-422E-8FC2-5BB5EACBC501}" type="parTrans" cxnId="{4E1F424D-F952-426C-8E4C-31A05C94FEB3}">
      <dgm:prSet/>
      <dgm:spPr/>
      <dgm:t>
        <a:bodyPr/>
        <a:lstStyle/>
        <a:p>
          <a:endParaRPr lang="en-US"/>
        </a:p>
      </dgm:t>
    </dgm:pt>
    <dgm:pt modelId="{0A2760A2-F42D-4782-9591-850C85764AE6}" type="sibTrans" cxnId="{4E1F424D-F952-426C-8E4C-31A05C94FEB3}">
      <dgm:prSet/>
      <dgm:spPr/>
      <dgm:t>
        <a:bodyPr/>
        <a:lstStyle/>
        <a:p>
          <a:endParaRPr lang="en-US"/>
        </a:p>
      </dgm:t>
    </dgm:pt>
    <dgm:pt modelId="{BDC7F719-3E13-4352-A0A1-C350AA7EC2D5}" type="pres">
      <dgm:prSet presAssocID="{09C2594C-DBA7-4226-B875-4B35E5E2795F}" presName="linear" presStyleCnt="0">
        <dgm:presLayoutVars>
          <dgm:dir/>
          <dgm:animLvl val="lvl"/>
          <dgm:resizeHandles val="exact"/>
        </dgm:presLayoutVars>
      </dgm:prSet>
      <dgm:spPr/>
    </dgm:pt>
    <dgm:pt modelId="{25505379-97EB-4C2E-8F14-2A8E5A0AE859}" type="pres">
      <dgm:prSet presAssocID="{1B8F6047-3A08-4DA7-9495-3F72785D56A6}" presName="parentLin" presStyleCnt="0"/>
      <dgm:spPr/>
    </dgm:pt>
    <dgm:pt modelId="{E3CF43F0-D777-42EF-97E6-396022BE591F}" type="pres">
      <dgm:prSet presAssocID="{1B8F6047-3A08-4DA7-9495-3F72785D56A6}" presName="parentLeftMargin" presStyleLbl="node1" presStyleIdx="0" presStyleCnt="2"/>
      <dgm:spPr/>
    </dgm:pt>
    <dgm:pt modelId="{923F2666-146F-49A8-A54C-9409D27E4049}" type="pres">
      <dgm:prSet presAssocID="{1B8F6047-3A08-4DA7-9495-3F72785D56A6}" presName="parentText" presStyleLbl="node1" presStyleIdx="0" presStyleCnt="2" custScaleX="83864" custScaleY="68102" custLinFactNeighborX="26629" custLinFactNeighborY="25525">
        <dgm:presLayoutVars>
          <dgm:chMax val="0"/>
          <dgm:bulletEnabled val="1"/>
        </dgm:presLayoutVars>
      </dgm:prSet>
      <dgm:spPr/>
    </dgm:pt>
    <dgm:pt modelId="{8FDE33B3-672D-44AB-939D-AC67439C5668}" type="pres">
      <dgm:prSet presAssocID="{1B8F6047-3A08-4DA7-9495-3F72785D56A6}" presName="negativeSpace" presStyleCnt="0"/>
      <dgm:spPr/>
    </dgm:pt>
    <dgm:pt modelId="{847EDE98-0175-446B-9748-10EDCBA3977A}" type="pres">
      <dgm:prSet presAssocID="{1B8F6047-3A08-4DA7-9495-3F72785D56A6}" presName="childText" presStyleLbl="conFgAcc1" presStyleIdx="0" presStyleCnt="2" custLinFactNeighborY="5853">
        <dgm:presLayoutVars>
          <dgm:bulletEnabled val="1"/>
        </dgm:presLayoutVars>
      </dgm:prSet>
      <dgm:spPr/>
    </dgm:pt>
    <dgm:pt modelId="{9763F1E3-D2CE-4F82-B756-6BCD8CE2C0CF}" type="pres">
      <dgm:prSet presAssocID="{C40BCD84-6FD7-4505-9129-A4B56E11AD1D}" presName="spaceBetweenRectangles" presStyleCnt="0"/>
      <dgm:spPr/>
    </dgm:pt>
    <dgm:pt modelId="{889A40AF-4232-4735-8249-DB60FDA5926B}" type="pres">
      <dgm:prSet presAssocID="{41C180E5-8B07-407A-9717-E51DC3B11522}" presName="parentLin" presStyleCnt="0"/>
      <dgm:spPr/>
    </dgm:pt>
    <dgm:pt modelId="{1A9C507B-E706-4E66-8093-32E21897C264}" type="pres">
      <dgm:prSet presAssocID="{41C180E5-8B07-407A-9717-E51DC3B11522}" presName="parentLeftMargin" presStyleLbl="node1" presStyleIdx="0" presStyleCnt="2"/>
      <dgm:spPr/>
    </dgm:pt>
    <dgm:pt modelId="{F9E70D3D-3711-45CA-B297-477D0C53F597}" type="pres">
      <dgm:prSet presAssocID="{41C180E5-8B07-407A-9717-E51DC3B11522}" presName="parentText" presStyleLbl="node1" presStyleIdx="1" presStyleCnt="2" custScaleX="88269" custScaleY="68346" custLinFactNeighborX="6166" custLinFactNeighborY="24768">
        <dgm:presLayoutVars>
          <dgm:chMax val="0"/>
          <dgm:bulletEnabled val="1"/>
        </dgm:presLayoutVars>
      </dgm:prSet>
      <dgm:spPr/>
    </dgm:pt>
    <dgm:pt modelId="{D5673624-B522-49D1-AC59-593615B6ED08}" type="pres">
      <dgm:prSet presAssocID="{41C180E5-8B07-407A-9717-E51DC3B11522}" presName="negativeSpace" presStyleCnt="0"/>
      <dgm:spPr/>
    </dgm:pt>
    <dgm:pt modelId="{C9695423-3BEA-4D94-9D60-AE6CC0422863}" type="pres">
      <dgm:prSet presAssocID="{41C180E5-8B07-407A-9717-E51DC3B11522}" presName="childText" presStyleLbl="conFgAcc1" presStyleIdx="1" presStyleCnt="2" custLinFactNeighborY="57276">
        <dgm:presLayoutVars>
          <dgm:bulletEnabled val="1"/>
        </dgm:presLayoutVars>
      </dgm:prSet>
      <dgm:spPr/>
    </dgm:pt>
  </dgm:ptLst>
  <dgm:cxnLst>
    <dgm:cxn modelId="{A3047504-8365-438E-B1AD-575CBA52463C}" type="presOf" srcId="{1B8F6047-3A08-4DA7-9495-3F72785D56A6}" destId="{E3CF43F0-D777-42EF-97E6-396022BE591F}" srcOrd="0" destOrd="0" presId="urn:microsoft.com/office/officeart/2005/8/layout/list1"/>
    <dgm:cxn modelId="{2AE77A14-3C11-4DCA-A082-BE0BA5036E9F}" type="presOf" srcId="{41C180E5-8B07-407A-9717-E51DC3B11522}" destId="{F9E70D3D-3711-45CA-B297-477D0C53F597}" srcOrd="1" destOrd="0" presId="urn:microsoft.com/office/officeart/2005/8/layout/list1"/>
    <dgm:cxn modelId="{4E1F424D-F952-426C-8E4C-31A05C94FEB3}" srcId="{09C2594C-DBA7-4226-B875-4B35E5E2795F}" destId="{41C180E5-8B07-407A-9717-E51DC3B11522}" srcOrd="1" destOrd="0" parTransId="{19AE60F3-6E53-422E-8FC2-5BB5EACBC501}" sibTransId="{0A2760A2-F42D-4782-9591-850C85764AE6}"/>
    <dgm:cxn modelId="{4B863985-F79B-4721-8148-7A4FC95A20F3}" srcId="{09C2594C-DBA7-4226-B875-4B35E5E2795F}" destId="{1B8F6047-3A08-4DA7-9495-3F72785D56A6}" srcOrd="0" destOrd="0" parTransId="{FEFA0312-D6F4-463A-B741-87184AD31BB2}" sibTransId="{C40BCD84-6FD7-4505-9129-A4B56E11AD1D}"/>
    <dgm:cxn modelId="{2D0B6CB0-08A3-4CB8-A261-3FA17ECB4033}" type="presOf" srcId="{09C2594C-DBA7-4226-B875-4B35E5E2795F}" destId="{BDC7F719-3E13-4352-A0A1-C350AA7EC2D5}" srcOrd="0" destOrd="0" presId="urn:microsoft.com/office/officeart/2005/8/layout/list1"/>
    <dgm:cxn modelId="{C668DCB5-80E9-474B-8724-10E89651C52C}" type="presOf" srcId="{1B8F6047-3A08-4DA7-9495-3F72785D56A6}" destId="{923F2666-146F-49A8-A54C-9409D27E4049}" srcOrd="1" destOrd="0" presId="urn:microsoft.com/office/officeart/2005/8/layout/list1"/>
    <dgm:cxn modelId="{414180E0-BF7B-4AE6-B6F6-EB461E39764B}" type="presOf" srcId="{41C180E5-8B07-407A-9717-E51DC3B11522}" destId="{1A9C507B-E706-4E66-8093-32E21897C264}" srcOrd="0" destOrd="0" presId="urn:microsoft.com/office/officeart/2005/8/layout/list1"/>
    <dgm:cxn modelId="{5391B8BB-B3CA-4EE4-B82B-C32296769D96}" type="presParOf" srcId="{BDC7F719-3E13-4352-A0A1-C350AA7EC2D5}" destId="{25505379-97EB-4C2E-8F14-2A8E5A0AE859}" srcOrd="0" destOrd="0" presId="urn:microsoft.com/office/officeart/2005/8/layout/list1"/>
    <dgm:cxn modelId="{522CEC87-EB12-4749-B52C-BB9C2B8EAFA3}" type="presParOf" srcId="{25505379-97EB-4C2E-8F14-2A8E5A0AE859}" destId="{E3CF43F0-D777-42EF-97E6-396022BE591F}" srcOrd="0" destOrd="0" presId="urn:microsoft.com/office/officeart/2005/8/layout/list1"/>
    <dgm:cxn modelId="{BE147364-3D8D-4CB5-AD91-6C380D09A366}" type="presParOf" srcId="{25505379-97EB-4C2E-8F14-2A8E5A0AE859}" destId="{923F2666-146F-49A8-A54C-9409D27E4049}" srcOrd="1" destOrd="0" presId="urn:microsoft.com/office/officeart/2005/8/layout/list1"/>
    <dgm:cxn modelId="{1B2A1E6C-DD9B-45AA-9EC8-913E1352F213}" type="presParOf" srcId="{BDC7F719-3E13-4352-A0A1-C350AA7EC2D5}" destId="{8FDE33B3-672D-44AB-939D-AC67439C5668}" srcOrd="1" destOrd="0" presId="urn:microsoft.com/office/officeart/2005/8/layout/list1"/>
    <dgm:cxn modelId="{9CD13D36-50A9-4D9E-9A1B-1D0E51BE39C1}" type="presParOf" srcId="{BDC7F719-3E13-4352-A0A1-C350AA7EC2D5}" destId="{847EDE98-0175-446B-9748-10EDCBA3977A}" srcOrd="2" destOrd="0" presId="urn:microsoft.com/office/officeart/2005/8/layout/list1"/>
    <dgm:cxn modelId="{4198F656-6F88-4D3E-B656-76A4F8357715}" type="presParOf" srcId="{BDC7F719-3E13-4352-A0A1-C350AA7EC2D5}" destId="{9763F1E3-D2CE-4F82-B756-6BCD8CE2C0CF}" srcOrd="3" destOrd="0" presId="urn:microsoft.com/office/officeart/2005/8/layout/list1"/>
    <dgm:cxn modelId="{8E9EFC5F-90D8-45A2-9B80-23E77330427F}" type="presParOf" srcId="{BDC7F719-3E13-4352-A0A1-C350AA7EC2D5}" destId="{889A40AF-4232-4735-8249-DB60FDA5926B}" srcOrd="4" destOrd="0" presId="urn:microsoft.com/office/officeart/2005/8/layout/list1"/>
    <dgm:cxn modelId="{73608A2E-4F38-4FE3-BD02-F03F3DD089DD}" type="presParOf" srcId="{889A40AF-4232-4735-8249-DB60FDA5926B}" destId="{1A9C507B-E706-4E66-8093-32E21897C264}" srcOrd="0" destOrd="0" presId="urn:microsoft.com/office/officeart/2005/8/layout/list1"/>
    <dgm:cxn modelId="{98520A62-8331-4D34-9F87-82E2881CE91E}" type="presParOf" srcId="{889A40AF-4232-4735-8249-DB60FDA5926B}" destId="{F9E70D3D-3711-45CA-B297-477D0C53F597}" srcOrd="1" destOrd="0" presId="urn:microsoft.com/office/officeart/2005/8/layout/list1"/>
    <dgm:cxn modelId="{EE4CEA54-419D-4ECF-8420-93217D296644}" type="presParOf" srcId="{BDC7F719-3E13-4352-A0A1-C350AA7EC2D5}" destId="{D5673624-B522-49D1-AC59-593615B6ED08}" srcOrd="5" destOrd="0" presId="urn:microsoft.com/office/officeart/2005/8/layout/list1"/>
    <dgm:cxn modelId="{6987209C-1EAF-4FB7-B625-AE6DCBCCC781}" type="presParOf" srcId="{BDC7F719-3E13-4352-A0A1-C350AA7EC2D5}" destId="{C9695423-3BEA-4D94-9D60-AE6CC04228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A0819-2719-4871-8D7B-1E5E86C4AD6D}">
      <dsp:nvSpPr>
        <dsp:cNvPr id="0" name=""/>
        <dsp:cNvSpPr/>
      </dsp:nvSpPr>
      <dsp:spPr>
        <a:xfrm>
          <a:off x="352415" y="974123"/>
          <a:ext cx="1090494" cy="1090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58754-9E84-4137-B0CE-8051FD9CEBB0}">
      <dsp:nvSpPr>
        <dsp:cNvPr id="0" name=""/>
        <dsp:cNvSpPr/>
      </dsp:nvSpPr>
      <dsp:spPr>
        <a:xfrm>
          <a:off x="584816" y="1206524"/>
          <a:ext cx="625693" cy="625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A1054-4B60-408D-9F47-F702E450EE34}">
      <dsp:nvSpPr>
        <dsp:cNvPr id="0" name=""/>
        <dsp:cNvSpPr/>
      </dsp:nvSpPr>
      <dsp:spPr>
        <a:xfrm>
          <a:off x="3815" y="2404280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+mj-lt"/>
            </a:rPr>
            <a:t>Home</a:t>
          </a:r>
        </a:p>
      </dsp:txBody>
      <dsp:txXfrm>
        <a:off x="3815" y="2404280"/>
        <a:ext cx="1787695" cy="715078"/>
      </dsp:txXfrm>
    </dsp:sp>
    <dsp:sp modelId="{DEFE6CA6-DEE6-435F-BEC4-830256C81E73}">
      <dsp:nvSpPr>
        <dsp:cNvPr id="0" name=""/>
        <dsp:cNvSpPr/>
      </dsp:nvSpPr>
      <dsp:spPr>
        <a:xfrm>
          <a:off x="2452957" y="974123"/>
          <a:ext cx="1090494" cy="1090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324C3-0BA7-4A88-9A1D-2D5714C40611}">
      <dsp:nvSpPr>
        <dsp:cNvPr id="0" name=""/>
        <dsp:cNvSpPr/>
      </dsp:nvSpPr>
      <dsp:spPr>
        <a:xfrm>
          <a:off x="2685358" y="1206524"/>
          <a:ext cx="625693" cy="625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A3D25-BF28-404D-9984-C95B4F9E3104}">
      <dsp:nvSpPr>
        <dsp:cNvPr id="0" name=""/>
        <dsp:cNvSpPr/>
      </dsp:nvSpPr>
      <dsp:spPr>
        <a:xfrm>
          <a:off x="2104357" y="2404280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+mj-lt"/>
              <a:cs typeface="Times New Roman" panose="02020603050405020304" pitchFamily="18" charset="0"/>
            </a:rPr>
            <a:t>Search Box</a:t>
          </a:r>
          <a:endParaRPr lang="en-US" sz="2400" kern="1200" dirty="0">
            <a:latin typeface="+mj-lt"/>
          </a:endParaRPr>
        </a:p>
      </dsp:txBody>
      <dsp:txXfrm>
        <a:off x="2104357" y="2404280"/>
        <a:ext cx="1787695" cy="715078"/>
      </dsp:txXfrm>
    </dsp:sp>
    <dsp:sp modelId="{93159F6E-2539-4B22-9404-01226FDB7AB1}">
      <dsp:nvSpPr>
        <dsp:cNvPr id="0" name=""/>
        <dsp:cNvSpPr/>
      </dsp:nvSpPr>
      <dsp:spPr>
        <a:xfrm>
          <a:off x="4553499" y="974123"/>
          <a:ext cx="1090494" cy="1090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317CF-7494-495D-9F9F-916CF184BB91}">
      <dsp:nvSpPr>
        <dsp:cNvPr id="0" name=""/>
        <dsp:cNvSpPr/>
      </dsp:nvSpPr>
      <dsp:spPr>
        <a:xfrm>
          <a:off x="4785900" y="1206524"/>
          <a:ext cx="625693" cy="625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19507-8284-410D-AFA8-7253421D15FA}">
      <dsp:nvSpPr>
        <dsp:cNvPr id="0" name=""/>
        <dsp:cNvSpPr/>
      </dsp:nvSpPr>
      <dsp:spPr>
        <a:xfrm>
          <a:off x="4204899" y="2404280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+mj-lt"/>
            </a:rPr>
            <a:t>Shopping Cart</a:t>
          </a:r>
        </a:p>
      </dsp:txBody>
      <dsp:txXfrm>
        <a:off x="4204899" y="2404280"/>
        <a:ext cx="1787695" cy="715078"/>
      </dsp:txXfrm>
    </dsp:sp>
    <dsp:sp modelId="{A03D67CA-CA59-4C13-90CF-823704B465EB}">
      <dsp:nvSpPr>
        <dsp:cNvPr id="0" name=""/>
        <dsp:cNvSpPr/>
      </dsp:nvSpPr>
      <dsp:spPr>
        <a:xfrm>
          <a:off x="6654041" y="974123"/>
          <a:ext cx="1090494" cy="1090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D1939-C171-4400-9262-8451187255D7}">
      <dsp:nvSpPr>
        <dsp:cNvPr id="0" name=""/>
        <dsp:cNvSpPr/>
      </dsp:nvSpPr>
      <dsp:spPr>
        <a:xfrm>
          <a:off x="6886442" y="1206524"/>
          <a:ext cx="625693" cy="625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AEBDA-2572-45E8-9C79-135D35A6D74C}">
      <dsp:nvSpPr>
        <dsp:cNvPr id="0" name=""/>
        <dsp:cNvSpPr/>
      </dsp:nvSpPr>
      <dsp:spPr>
        <a:xfrm>
          <a:off x="6305441" y="2404280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+mj-lt"/>
            </a:rPr>
            <a:t>EASY SETUP ACCOUNT</a:t>
          </a:r>
        </a:p>
      </dsp:txBody>
      <dsp:txXfrm>
        <a:off x="6305441" y="2404280"/>
        <a:ext cx="1787695" cy="715078"/>
      </dsp:txXfrm>
    </dsp:sp>
    <dsp:sp modelId="{D89F992F-AE56-4EB6-9E65-D0791FE6B3A3}">
      <dsp:nvSpPr>
        <dsp:cNvPr id="0" name=""/>
        <dsp:cNvSpPr/>
      </dsp:nvSpPr>
      <dsp:spPr>
        <a:xfrm>
          <a:off x="8754583" y="974123"/>
          <a:ext cx="1090494" cy="1090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18F3D-69D7-4F1D-82BF-A8262BBE3A25}">
      <dsp:nvSpPr>
        <dsp:cNvPr id="0" name=""/>
        <dsp:cNvSpPr/>
      </dsp:nvSpPr>
      <dsp:spPr>
        <a:xfrm>
          <a:off x="8986984" y="1206524"/>
          <a:ext cx="625693" cy="6256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2000" r="-12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7728B-484E-4BA7-AE86-C17DD416FAF1}">
      <dsp:nvSpPr>
        <dsp:cNvPr id="0" name=""/>
        <dsp:cNvSpPr/>
      </dsp:nvSpPr>
      <dsp:spPr>
        <a:xfrm>
          <a:off x="8405983" y="2404280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+mj-lt"/>
            </a:rPr>
            <a:t>BUYERS REVIEW</a:t>
          </a:r>
        </a:p>
      </dsp:txBody>
      <dsp:txXfrm>
        <a:off x="8405983" y="2404280"/>
        <a:ext cx="1787695" cy="715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EDE98-0175-446B-9748-10EDCBA3977A}">
      <dsp:nvSpPr>
        <dsp:cNvPr id="0" name=""/>
        <dsp:cNvSpPr/>
      </dsp:nvSpPr>
      <dsp:spPr>
        <a:xfrm>
          <a:off x="0" y="271430"/>
          <a:ext cx="8596668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F2666-146F-49A8-A54C-9409D27E4049}">
      <dsp:nvSpPr>
        <dsp:cNvPr id="0" name=""/>
        <dsp:cNvSpPr/>
      </dsp:nvSpPr>
      <dsp:spPr>
        <a:xfrm>
          <a:off x="544293" y="359564"/>
          <a:ext cx="5046656" cy="944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Visual Code Studio</a:t>
          </a:r>
        </a:p>
      </dsp:txBody>
      <dsp:txXfrm>
        <a:off x="590418" y="405689"/>
        <a:ext cx="4954406" cy="852624"/>
      </dsp:txXfrm>
    </dsp:sp>
    <dsp:sp modelId="{C9695423-3BEA-4D94-9D60-AE6CC0422863}">
      <dsp:nvSpPr>
        <dsp:cNvPr id="0" name=""/>
        <dsp:cNvSpPr/>
      </dsp:nvSpPr>
      <dsp:spPr>
        <a:xfrm>
          <a:off x="0" y="1954736"/>
          <a:ext cx="8596668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70D3D-3711-45CA-B297-477D0C53F597}">
      <dsp:nvSpPr>
        <dsp:cNvPr id="0" name=""/>
        <dsp:cNvSpPr/>
      </dsp:nvSpPr>
      <dsp:spPr>
        <a:xfrm>
          <a:off x="456336" y="2038416"/>
          <a:ext cx="5311735" cy="948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Xampp</a:t>
          </a:r>
        </a:p>
      </dsp:txBody>
      <dsp:txXfrm>
        <a:off x="502626" y="2084706"/>
        <a:ext cx="5219155" cy="855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0365" y="3073400"/>
            <a:ext cx="6031270" cy="831617"/>
          </a:xfrm>
        </p:spPr>
        <p:txBody>
          <a:bodyPr/>
          <a:lstStyle/>
          <a:p>
            <a:r>
              <a:rPr lang="en-US" dirty="0"/>
              <a:t>Welcome Everyone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15B0-00FD-4331-814B-29AE336B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Page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F032A48-C7D8-49BD-89E0-922D22DF7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41" y="2160588"/>
            <a:ext cx="7400555" cy="3881437"/>
          </a:xfrm>
        </p:spPr>
      </p:pic>
    </p:spTree>
    <p:extLst>
      <p:ext uri="{BB962C8B-B14F-4D97-AF65-F5344CB8AC3E}">
        <p14:creationId xmlns:p14="http://schemas.microsoft.com/office/powerpoint/2010/main" val="151775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2AC-8CDA-44D2-B5FD-48E80727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Section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098491-0C78-4D37-B904-4D14AE2D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69" y="2013529"/>
            <a:ext cx="9540260" cy="3681944"/>
          </a:xfrm>
        </p:spPr>
      </p:pic>
    </p:spTree>
    <p:extLst>
      <p:ext uri="{BB962C8B-B14F-4D97-AF65-F5344CB8AC3E}">
        <p14:creationId xmlns:p14="http://schemas.microsoft.com/office/powerpoint/2010/main" val="326438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1C9-AE87-4D0D-8EC1-48CA877A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CD9AC6-252A-4BA2-90AB-6EC8D8735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41" y="2160588"/>
            <a:ext cx="7400555" cy="3881437"/>
          </a:xfrm>
        </p:spPr>
      </p:pic>
    </p:spTree>
    <p:extLst>
      <p:ext uri="{BB962C8B-B14F-4D97-AF65-F5344CB8AC3E}">
        <p14:creationId xmlns:p14="http://schemas.microsoft.com/office/powerpoint/2010/main" val="243867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2053-E29D-49FB-98D1-0132D32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Us/Contact Information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FE902-ED69-4C62-89F0-4C5A417DA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41" y="2160588"/>
            <a:ext cx="9540372" cy="4545077"/>
          </a:xfrm>
        </p:spPr>
      </p:pic>
    </p:spTree>
    <p:extLst>
      <p:ext uri="{BB962C8B-B14F-4D97-AF65-F5344CB8AC3E}">
        <p14:creationId xmlns:p14="http://schemas.microsoft.com/office/powerpoint/2010/main" val="350830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33F2-3892-4278-B704-EF832D4A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Customer's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E8879-9716-4222-8C6E-41899CA71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86" y="2160588"/>
            <a:ext cx="7638866" cy="3881437"/>
          </a:xfrm>
        </p:spPr>
      </p:pic>
    </p:spTree>
    <p:extLst>
      <p:ext uri="{BB962C8B-B14F-4D97-AF65-F5344CB8AC3E}">
        <p14:creationId xmlns:p14="http://schemas.microsoft.com/office/powerpoint/2010/main" val="199675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9D91-829A-417E-85EC-6AA69E88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future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ECAB-F8F7-4158-9C22-84B8DE58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thinking of some modifications and adding some advanced new features in our system. Some of them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GUI modification(more user friendly)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can sell their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Users can sign up/ login using their social media API account such as Facebook, Gmail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54545"/>
                </a:solidFill>
                <a:effectLst/>
                <a:latin typeface="+mj-lt"/>
              </a:rPr>
              <a:t>Chat Widget for Messaging option.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6B54955F-89B3-4048-9258-A671E92EA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4595" r="17802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21AE2-EB4E-41E2-A95C-845CC039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Any Question?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64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702E7A-C4E5-4A5B-8C84-8F5CD84D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EEAECD3-83BA-400E-A6AA-1F10F83E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88D997-69EE-4E63-B43E-7480BFF1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2" y="0"/>
            <a:ext cx="2777836" cy="1067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1DB73-DBC6-4BA6-8801-C36F52D028ED}"/>
              </a:ext>
            </a:extLst>
          </p:cNvPr>
          <p:cNvSpPr txBox="1"/>
          <p:nvPr/>
        </p:nvSpPr>
        <p:spPr>
          <a:xfrm>
            <a:off x="3110920" y="1383648"/>
            <a:ext cx="5813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Topic: Responsive E-Commerce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5309D-13C8-47BB-9836-935F8FDE7644}"/>
              </a:ext>
            </a:extLst>
          </p:cNvPr>
          <p:cNvSpPr txBox="1"/>
          <p:nvPr/>
        </p:nvSpPr>
        <p:spPr>
          <a:xfrm>
            <a:off x="1672225" y="2438400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10008-3E9A-4B72-9CC9-6EF90B08978A}"/>
              </a:ext>
            </a:extLst>
          </p:cNvPr>
          <p:cNvSpPr txBox="1"/>
          <p:nvPr/>
        </p:nvSpPr>
        <p:spPr>
          <a:xfrm>
            <a:off x="7011625" y="2438400"/>
            <a:ext cx="157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76310-7235-4D81-8406-81C758C38E68}"/>
              </a:ext>
            </a:extLst>
          </p:cNvPr>
          <p:cNvSpPr txBox="1"/>
          <p:nvPr/>
        </p:nvSpPr>
        <p:spPr>
          <a:xfrm>
            <a:off x="1672225" y="2988733"/>
            <a:ext cx="3674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Ariful Hasan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ID:193002037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E551-5016-4590-BB97-4A3D0E393142}"/>
              </a:ext>
            </a:extLst>
          </p:cNvPr>
          <p:cNvSpPr txBox="1"/>
          <p:nvPr/>
        </p:nvSpPr>
        <p:spPr>
          <a:xfrm>
            <a:off x="7011625" y="2988733"/>
            <a:ext cx="3835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Lecturer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312640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Graph on document with pen">
            <a:extLst>
              <a:ext uri="{FF2B5EF4-FFF2-40B4-BE49-F238E27FC236}">
                <a16:creationId xmlns:a16="http://schemas.microsoft.com/office/drawing/2014/main" id="{E06E000A-5596-4546-BF66-D599DEA2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r="458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35B0D-989E-4152-A752-AFC03752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952-1F32-4FA3-936B-943FC8CD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464509" cy="3880773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is that any person can buy product through online from this website. E-commerce is the buying and selling goods and services, or the transmitting of funds or data, over an electronic network, primarily the Internet.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7030-CC2D-4828-AADB-6FE62230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19CE-D5BC-4B08-9ED1-9209C7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This System is an e-commerce website from where people can buy products through online.</a:t>
            </a:r>
          </a:p>
          <a:p>
            <a:r>
              <a:rPr lang="en-US" dirty="0"/>
              <a:t>Where Admin monitors the activity of the users and checks the order and transactions.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1901693-D450-469D-A974-28DDB9A2B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77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B7C5-EB2B-4A73-9EBC-E6731E92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187FF-D196-4911-8F1E-91EE6357E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135659"/>
              </p:ext>
            </p:extLst>
          </p:nvPr>
        </p:nvGraphicFramePr>
        <p:xfrm>
          <a:off x="1286934" y="1948543"/>
          <a:ext cx="1019749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2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CD2DA-9DD7-4F60-913D-962C875F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Programming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AD74325-3DBE-47AE-AB79-7FE03692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2593-5999-4D14-B1BF-894E1E22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</a:t>
            </a:r>
          </a:p>
          <a:p>
            <a:r>
              <a:rPr lang="en-US" dirty="0">
                <a:solidFill>
                  <a:srgbClr val="FFFFFF"/>
                </a:solidFill>
              </a:rPr>
              <a:t>CSS</a:t>
            </a:r>
          </a:p>
          <a:p>
            <a:r>
              <a:rPr lang="en-US" dirty="0">
                <a:solidFill>
                  <a:srgbClr val="FFFFFF"/>
                </a:solidFill>
              </a:rPr>
              <a:t>PHP</a:t>
            </a:r>
          </a:p>
          <a:p>
            <a:r>
              <a:rPr lang="en-US" dirty="0">
                <a:solidFill>
                  <a:srgbClr val="FFFFFF"/>
                </a:solidFill>
              </a:rPr>
              <a:t>MYSQL</a:t>
            </a:r>
          </a:p>
          <a:p>
            <a:r>
              <a:rPr lang="en-US" dirty="0">
                <a:solidFill>
                  <a:srgbClr val="FFFFFF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2922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DDF-9F08-4A96-95AC-3E9ACC74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F7DDD-ED13-442B-9C3B-77DA91790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5303"/>
              </p:ext>
            </p:extLst>
          </p:nvPr>
        </p:nvGraphicFramePr>
        <p:xfrm>
          <a:off x="677334" y="2902226"/>
          <a:ext cx="8596668" cy="313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9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14823-F001-44DC-AAB7-C453C872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02" y="3169195"/>
            <a:ext cx="7466712" cy="8413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841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975A-EFEB-48DA-ABFB-55BD1E13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A563D6-53B8-4CC8-98B7-376EB630D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99" y="2160588"/>
            <a:ext cx="7869439" cy="3881437"/>
          </a:xfrm>
        </p:spPr>
      </p:pic>
    </p:spTree>
    <p:extLst>
      <p:ext uri="{BB962C8B-B14F-4D97-AF65-F5344CB8AC3E}">
        <p14:creationId xmlns:p14="http://schemas.microsoft.com/office/powerpoint/2010/main" val="4013877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tf00001240_wac</Template>
  <TotalTime>269</TotalTime>
  <Words>232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Welcome Everyone</vt:lpstr>
      <vt:lpstr>PowerPoint Presentation</vt:lpstr>
      <vt:lpstr>Introduction</vt:lpstr>
      <vt:lpstr>Our System</vt:lpstr>
      <vt:lpstr>Features</vt:lpstr>
      <vt:lpstr>Programming</vt:lpstr>
      <vt:lpstr>TOOLS</vt:lpstr>
      <vt:lpstr>Graphical User Interface</vt:lpstr>
      <vt:lpstr>Homepage</vt:lpstr>
      <vt:lpstr>Products Page</vt:lpstr>
      <vt:lpstr>Account Section</vt:lpstr>
      <vt:lpstr>Shopping Cart Page</vt:lpstr>
      <vt:lpstr>About Us/Contact Information Section</vt:lpstr>
      <vt:lpstr>Customer's Review</vt:lpstr>
      <vt:lpstr>What is our future plan?</vt:lpstr>
      <vt:lpstr>Any 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Everyone</dc:title>
  <dc:creator>Ahasanul Hoque</dc:creator>
  <cp:lastModifiedBy>sanim hasan</cp:lastModifiedBy>
  <cp:revision>9</cp:revision>
  <dcterms:created xsi:type="dcterms:W3CDTF">2021-12-27T15:36:15Z</dcterms:created>
  <dcterms:modified xsi:type="dcterms:W3CDTF">2021-12-27T20:11:18Z</dcterms:modified>
</cp:coreProperties>
</file>