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1711</Words>
  <Application>Microsoft Office PowerPoint</Application>
  <PresentationFormat>On-screen Show (4:3)</PresentationFormat>
  <Paragraphs>1575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Merge Sort</vt:lpstr>
      <vt:lpstr>Divide &amp; Conqure</vt:lpstr>
      <vt:lpstr>Merge Sort</vt:lpstr>
      <vt:lpstr>Merge..</vt:lpstr>
      <vt:lpstr>PowerPoint Presentation</vt:lpstr>
      <vt:lpstr>PowerPoint Presentation</vt:lpstr>
      <vt:lpstr>PowerPoint Presentation</vt:lpstr>
      <vt:lpstr>Merge Sort..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nazia</dc:creator>
  <cp:lastModifiedBy>User</cp:lastModifiedBy>
  <cp:revision>58</cp:revision>
  <dcterms:created xsi:type="dcterms:W3CDTF">2006-08-16T00:00:00Z</dcterms:created>
  <dcterms:modified xsi:type="dcterms:W3CDTF">2015-03-09T05:59:16Z</dcterms:modified>
</cp:coreProperties>
</file>