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-888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2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eaLnBrk="1" hangingPunct="1" latinLnBrk="1" lvl="0"/>
            <a:endParaRPr altLang="en-US" sz="1200">
              <a:latin typeface="Calibri" pitchFamily="34" charset="0"/>
            </a:endParaRPr>
          </a:p>
        </p:txBody>
      </p:sp>
      <p:sp>
        <p:nvSpPr>
          <p:cNvPr id="1048863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algn="r" eaLnBrk="1" hangingPunct="1" latinLnBrk="1" lvl="0"/>
            <a:fld id="{566ABCEB-ACFC-4714-9973-3DA970169C29}" type="datetime1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  <p:sp>
        <p:nvSpPr>
          <p:cNvPr id="1048864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p/>
        </p:txBody>
      </p:sp>
      <p:sp>
        <p:nvSpPr>
          <p:cNvPr id="1048865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66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eaLnBrk="1" hangingPunct="1" latinLnBrk="1" lvl="0"/>
            <a:endParaRPr altLang="en-US" sz="1200">
              <a:latin typeface="Calibri" pitchFamily="34" charset="0"/>
            </a:endParaRPr>
          </a:p>
        </p:txBody>
      </p:sp>
      <p:sp>
        <p:nvSpPr>
          <p:cNvPr id="1048867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/>
          <a:p/>
        </p:txBody>
      </p:sp>
      <p:sp>
        <p:nvSpPr>
          <p:cNvPr id="1048609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/>
          <a:p>
            <a:endParaRPr altLang="en-US"/>
          </a:p>
        </p:txBody>
      </p:sp>
      <p:sp>
        <p:nvSpPr>
          <p:cNvPr id="1048610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/>
          <a:p/>
        </p:txBody>
      </p:sp>
      <p:sp>
        <p:nvSpPr>
          <p:cNvPr id="1048648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/>
          <a:p>
            <a:pPr eaLnBrk="1" hangingPunct="1" latinLnBrk="1" lvl="0">
              <a:spcBef>
                <a:spcPct val="0"/>
              </a:spcBef>
            </a:pPr>
            <a:endParaRPr altLang="en-US"/>
          </a:p>
        </p:txBody>
      </p:sp>
      <p:sp>
        <p:nvSpPr>
          <p:cNvPr id="1048649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/>
          <a:p/>
        </p:txBody>
      </p:sp>
      <p:sp>
        <p:nvSpPr>
          <p:cNvPr id="1048673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/>
          <a:p>
            <a:pPr eaLnBrk="1" hangingPunct="1" latinLnBrk="1" lvl="0">
              <a:spcBef>
                <a:spcPct val="0"/>
              </a:spcBef>
            </a:pPr>
            <a:endParaRPr altLang="en-US"/>
          </a:p>
        </p:txBody>
      </p:sp>
      <p:sp>
        <p:nvSpPr>
          <p:cNvPr id="1048674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/>
          <p:nvPr>
            <p:ph type="sldImg" sz="full" idx="0"/>
          </p:nvPr>
        </p:nvSpPr>
        <p:spPr bwMode="auto"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/>
          <a:p/>
        </p:txBody>
      </p:sp>
      <p:sp>
        <p:nvSpPr>
          <p:cNvPr id="1048707" name=""/>
          <p:cNvSpPr/>
          <p:nvPr>
            <p:ph type="body" sz="full" idx="1"/>
          </p:nvPr>
        </p:nvSpPr>
        <p:spPr bwMode="auto"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/>
          <a:p>
            <a:pPr eaLnBrk="1" hangingPunct="1" latinLnBrk="1" lvl="0">
              <a:spcBef>
                <a:spcPct val="0"/>
              </a:spcBef>
            </a:pPr>
            <a:endParaRPr altLang="en-US"/>
          </a:p>
        </p:txBody>
      </p:sp>
      <p:sp>
        <p:nvSpPr>
          <p:cNvPr id="1048708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algn="r" eaLnBrk="1" hangingPunct="1" latinLnBrk="1" lvl="0"/>
            <a:fld id="{566ABCEB-ACFC-4714-9973-3DA970169C29}" type="slidenum">
              <a:rPr altLang="en-US" sz="1200">
                <a:latin typeface="Calibri" pitchFamily="34" charset="0"/>
              </a:rPr>
              <a:pPr algn="r" eaLnBrk="1" hangingPunct="1" latinLnBrk="1" lvl="0"/>
            </a:fld>
            <a:endParaRPr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2" name=""/>
          <p:cNvSpPr/>
          <p:nvPr/>
        </p:nvSpPr>
        <p:spPr bwMode="white">
          <a:xfrm rot="0">
            <a:off x="8991600" y="3175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3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4" name=""/>
          <p:cNvSpPr/>
          <p:nvPr/>
        </p:nvSpPr>
        <p:spPr bwMode="white">
          <a:xfrm rot="0">
            <a:off x="0" y="0"/>
            <a:ext cx="9144000" cy="25146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5" name=""/>
          <p:cNvSpPr/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6" name=""/>
          <p:cNvSpPr/>
          <p:nvPr/>
        </p:nvSpPr>
        <p:spPr>
          <a:xfrm rot="0">
            <a:off x="155575" y="2419350"/>
            <a:ext cx="8832850" cy="0"/>
          </a:xfrm>
          <a:prstGeom prst="line"/>
          <a:noFill/>
          <a:ln w="11430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617" name=""/>
          <p:cNvSpPr/>
          <p:nvPr/>
        </p:nvSpPr>
        <p:spPr>
          <a:xfrm rot="0">
            <a:off x="152400" y="152400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618" name=""/>
          <p:cNvSpPr/>
          <p:nvPr/>
        </p:nvSpPr>
        <p:spPr>
          <a:xfrm rot="0">
            <a:off x="4267200" y="2114550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19" name=""/>
          <p:cNvSpPr/>
          <p:nvPr/>
        </p:nvSpPr>
        <p:spPr>
          <a:xfrm rot="0">
            <a:off x="4362450" y="2209800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22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623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624" name=""/>
          <p:cNvSpPr/>
          <p:nvPr>
            <p:ph type="sldNum" sz="quarter" idx="4"/>
          </p:nvPr>
        </p:nvSpPr>
        <p:spPr>
          <a:xfrm rot="0">
            <a:off x="4343400" y="219868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626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2" name=""/>
          <p:cNvSpPr/>
          <p:nvPr/>
        </p:nvSpPr>
        <p:spPr bwMode="white">
          <a:xfrm rot="0">
            <a:off x="0" y="0"/>
            <a:ext cx="9144000" cy="13938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3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4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5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6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97" name=""/>
          <p:cNvSpPr/>
          <p:nvPr/>
        </p:nvSpPr>
        <p:spPr>
          <a:xfrm rot="0">
            <a:off x="152400" y="1276350"/>
            <a:ext cx="8832850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798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99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02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803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804" name=""/>
          <p:cNvSpPr/>
          <p:nvPr>
            <p:ph type="sldNum" sz="quarter" idx="4"/>
          </p:nvPr>
        </p:nvSpPr>
        <p:spPr>
          <a:xfrm rot="0">
            <a:off x="4343400" y="1039812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8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8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39" name=""/>
          <p:cNvSpPr/>
          <p:nvPr/>
        </p:nvSpPr>
        <p:spPr bwMode="white">
          <a:xfrm rot="0">
            <a:off x="7010400" y="0"/>
            <a:ext cx="21336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40" name=""/>
          <p:cNvSpPr/>
          <p:nvPr/>
        </p:nvSpPr>
        <p:spPr bwMode="white">
          <a:xfrm rot="0">
            <a:off x="0" y="0"/>
            <a:ext cx="9144000" cy="15557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41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42" name=""/>
          <p:cNvSpPr/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43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44" name=""/>
          <p:cNvSpPr/>
          <p:nvPr/>
        </p:nvSpPr>
        <p:spPr>
          <a:xfrm rot="5400000">
            <a:off x="4021138" y="3278187"/>
            <a:ext cx="6245225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745" name=""/>
          <p:cNvSpPr/>
          <p:nvPr/>
        </p:nvSpPr>
        <p:spPr>
          <a:xfrm rot="0">
            <a:off x="6838950" y="2925762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46" name=""/>
          <p:cNvSpPr/>
          <p:nvPr/>
        </p:nvSpPr>
        <p:spPr>
          <a:xfrm rot="0">
            <a:off x="6934200" y="3021012"/>
            <a:ext cx="420687" cy="419100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49" name=""/>
          <p:cNvSpPr/>
          <p:nvPr>
            <p:ph type="sldNum" sz="quarter" idx="4"/>
          </p:nvPr>
        </p:nvSpPr>
        <p:spPr>
          <a:xfrm rot="0">
            <a:off x="6915150" y="3009900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750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751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753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1" name=""/>
          <p:cNvSpPr/>
          <p:nvPr/>
        </p:nvSpPr>
        <p:spPr bwMode="white">
          <a:xfrm rot="0">
            <a:off x="0" y="0"/>
            <a:ext cx="9144000" cy="13938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2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3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4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5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96" name=""/>
          <p:cNvSpPr/>
          <p:nvPr/>
        </p:nvSpPr>
        <p:spPr>
          <a:xfrm rot="0">
            <a:off x="152400" y="1276350"/>
            <a:ext cx="8832850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597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98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01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602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603" name=""/>
          <p:cNvSpPr/>
          <p:nvPr>
            <p:ph type="sldNum" sz="quarter" idx="4"/>
          </p:nvPr>
        </p:nvSpPr>
        <p:spPr>
          <a:xfrm rot="0">
            <a:off x="4362450" y="1027112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605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0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1" name=""/>
          <p:cNvSpPr/>
          <p:nvPr/>
        </p:nvSpPr>
        <p:spPr bwMode="white">
          <a:xfrm rot="0">
            <a:off x="0" y="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2" name=""/>
          <p:cNvSpPr/>
          <p:nvPr/>
        </p:nvSpPr>
        <p:spPr bwMode="white">
          <a:xfrm rot="0">
            <a:off x="8991600" y="1905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3" name=""/>
          <p:cNvSpPr/>
          <p:nvPr/>
        </p:nvSpPr>
        <p:spPr bwMode="white">
          <a:xfrm rot="0">
            <a:off x="152400" y="2286000"/>
            <a:ext cx="8832850" cy="3048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4" name=""/>
          <p:cNvSpPr/>
          <p:nvPr/>
        </p:nvSpPr>
        <p:spPr>
          <a:xfrm rot="0">
            <a:off x="155575" y="142875"/>
            <a:ext cx="8832850" cy="213995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5" name=""/>
          <p:cNvSpPr/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6" name=""/>
          <p:cNvSpPr/>
          <p:nvPr/>
        </p:nvSpPr>
        <p:spPr>
          <a:xfrm rot="0">
            <a:off x="152400" y="152400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17" name=""/>
          <p:cNvSpPr/>
          <p:nvPr/>
        </p:nvSpPr>
        <p:spPr>
          <a:xfrm rot="0">
            <a:off x="152400" y="2438400"/>
            <a:ext cx="8832850" cy="0"/>
          </a:xfrm>
          <a:prstGeom prst="line"/>
          <a:noFill/>
          <a:ln w="11430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718" name=""/>
          <p:cNvSpPr/>
          <p:nvPr/>
        </p:nvSpPr>
        <p:spPr>
          <a:xfrm rot="0">
            <a:off x="4267200" y="2114550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19" name=""/>
          <p:cNvSpPr/>
          <p:nvPr/>
        </p:nvSpPr>
        <p:spPr>
          <a:xfrm rot="0">
            <a:off x="4362450" y="2209800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22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723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724" name=""/>
          <p:cNvSpPr/>
          <p:nvPr>
            <p:ph type="sldNum" sz="quarter" idx="4"/>
          </p:nvPr>
        </p:nvSpPr>
        <p:spPr>
          <a:xfrm rot="0">
            <a:off x="4343400" y="219868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5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3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4" name=""/>
          <p:cNvSpPr/>
          <p:nvPr/>
        </p:nvSpPr>
        <p:spPr bwMode="white">
          <a:xfrm rot="0">
            <a:off x="0" y="0"/>
            <a:ext cx="9144000" cy="13938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5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6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7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8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79" name=""/>
          <p:cNvSpPr/>
          <p:nvPr/>
        </p:nvSpPr>
        <p:spPr>
          <a:xfrm rot="0">
            <a:off x="152400" y="1276350"/>
            <a:ext cx="8832850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780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81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82" name=""/>
          <p:cNvSpPr/>
          <p:nvPr/>
        </p:nvSpPr>
        <p:spPr>
          <a:xfrm rot="0" flipV="1">
            <a:off x="4562475" y="1576387"/>
            <a:ext cx="9525" cy="4818062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ysDash"/>
            <a:round/>
          </a:ln>
        </p:spPr>
      </p:sp>
      <p:sp>
        <p:nvSpPr>
          <p:cNvPr id="1048785" name=""/>
          <p:cNvSpPr/>
          <p:nvPr>
            <p:ph type="dt" sz="half" idx="2"/>
          </p:nvPr>
        </p:nvSpPr>
        <p:spPr>
          <a:xfrm rot="0">
            <a:off x="5791200" y="6410325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786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787" name=""/>
          <p:cNvSpPr/>
          <p:nvPr>
            <p:ph type="sldNum" sz="quarter" idx="4"/>
          </p:nvPr>
        </p:nvSpPr>
        <p:spPr>
          <a:xfrm rot="0">
            <a:off x="4343400" y="1039812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790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9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dk2"/>
        </a:solidFill>
      </p:bgPr>
    </p:bg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"/>
          <p:cNvSpPr/>
          <p:nvPr/>
        </p:nvSpPr>
        <p:spPr>
          <a:xfrm rot="0" flipV="1">
            <a:off x="4572000" y="2200275"/>
            <a:ext cx="0" cy="4187825"/>
          </a:xfrm>
          <a:prstGeom prst="line"/>
          <a:noFill/>
          <a:ln w="9525" cap="flat" cmpd="sng">
            <a:solidFill>
              <a:schemeClr val="lt2">
                <a:alpha val="100000"/>
              </a:schemeClr>
            </a:solidFill>
            <a:prstDash val="sysDash"/>
            <a:round/>
          </a:ln>
        </p:spPr>
      </p:sp>
      <p:sp>
        <p:nvSpPr>
          <p:cNvPr id="1048842" name=""/>
          <p:cNvSpPr/>
          <p:nvPr/>
        </p:nvSpPr>
        <p:spPr bwMode="white">
          <a:xfrm rot="0">
            <a:off x="0" y="0"/>
            <a:ext cx="9144000" cy="14478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43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44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45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46" name=""/>
          <p:cNvSpPr/>
          <p:nvPr/>
        </p:nvSpPr>
        <p:spPr>
          <a:xfrm rot="0">
            <a:off x="152400" y="1371600"/>
            <a:ext cx="8832850" cy="9144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47" name=""/>
          <p:cNvSpPr/>
          <p:nvPr/>
        </p:nvSpPr>
        <p:spPr>
          <a:xfrm rot="0">
            <a:off x="146050" y="6391275"/>
            <a:ext cx="8832850" cy="311150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48" name=""/>
          <p:cNvSpPr/>
          <p:nvPr/>
        </p:nvSpPr>
        <p:spPr>
          <a:xfrm rot="0">
            <a:off x="152400" y="1279525"/>
            <a:ext cx="8832850" cy="0"/>
          </a:xfrm>
          <a:prstGeom prst="line"/>
          <a:noFill/>
          <a:ln w="11430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849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50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51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54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855" name=""/>
          <p:cNvSpPr/>
          <p:nvPr>
            <p:ph type="ftr" sz="quarter" idx="3"/>
          </p:nvPr>
        </p:nvSpPr>
        <p:spPr>
          <a:xfrm rot="0">
            <a:off x="304800" y="6410325"/>
            <a:ext cx="3581400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856" name=""/>
          <p:cNvSpPr/>
          <p:nvPr>
            <p:ph type="sldNum" sz="quarter" idx="4"/>
          </p:nvPr>
        </p:nvSpPr>
        <p:spPr>
          <a:xfrm rot="0">
            <a:off x="4343400" y="104298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861" name="Title 22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60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9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7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6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27" name=""/>
          <p:cNvSpPr/>
          <p:nvPr/>
        </p:nvSpPr>
        <p:spPr bwMode="white">
          <a:xfrm rot="0">
            <a:off x="0" y="0"/>
            <a:ext cx="9144000" cy="13938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28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29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30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31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32" name=""/>
          <p:cNvSpPr/>
          <p:nvPr/>
        </p:nvSpPr>
        <p:spPr>
          <a:xfrm rot="0">
            <a:off x="152400" y="1276350"/>
            <a:ext cx="8832850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833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34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37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838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839" name=""/>
          <p:cNvSpPr/>
          <p:nvPr>
            <p:ph type="sldNum" sz="quarter" idx="4"/>
          </p:nvPr>
        </p:nvSpPr>
        <p:spPr>
          <a:xfrm rot="0">
            <a:off x="4343400" y="103663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28" name=""/>
          <p:cNvSpPr/>
          <p:nvPr/>
        </p:nvSpPr>
        <p:spPr bwMode="white">
          <a:xfrm rot="0">
            <a:off x="0" y="0"/>
            <a:ext cx="9144000" cy="15557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29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30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31" name=""/>
          <p:cNvSpPr/>
          <p:nvPr/>
        </p:nvSpPr>
        <p:spPr>
          <a:xfrm rot="0">
            <a:off x="146050" y="6391275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32" name=""/>
          <p:cNvSpPr/>
          <p:nvPr/>
        </p:nvSpPr>
        <p:spPr>
          <a:xfrm rot="0">
            <a:off x="152400" y="158750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35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736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737" name=""/>
          <p:cNvSpPr/>
          <p:nvPr>
            <p:ph type="sldNum" sz="quarter" idx="4"/>
          </p:nvPr>
        </p:nvSpPr>
        <p:spPr>
          <a:xfrm rot="0">
            <a:off x="4267200" y="6324600"/>
            <a:ext cx="6096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FFFFFF"/>
                </a:solidFill>
              </a:rPr>
              <a:pPr algn="ctr" eaLnBrk="1" hangingPunct="1" latinLnBrk="1" lvl="0"/>
            </a:fld>
            <a:endParaRPr altLang="en-US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7" name=""/>
          <p:cNvSpPr/>
          <p:nvPr/>
        </p:nvSpPr>
        <p:spPr>
          <a:xfrm rot="0">
            <a:off x="152400" y="152400"/>
            <a:ext cx="8832850" cy="304800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08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09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10" name=""/>
          <p:cNvSpPr/>
          <p:nvPr/>
        </p:nvSpPr>
        <p:spPr bwMode="white">
          <a:xfrm rot="0">
            <a:off x="0" y="0"/>
            <a:ext cx="9144000" cy="119062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11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12" name=""/>
          <p:cNvSpPr/>
          <p:nvPr/>
        </p:nvSpPr>
        <p:spPr>
          <a:xfrm rot="0">
            <a:off x="152400" y="609600"/>
            <a:ext cx="2743200" cy="58674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13" name=""/>
          <p:cNvSpPr/>
          <p:nvPr/>
        </p:nvSpPr>
        <p:spPr>
          <a:xfrm rot="0">
            <a:off x="152400" y="152400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14" name=""/>
          <p:cNvSpPr/>
          <p:nvPr/>
        </p:nvSpPr>
        <p:spPr>
          <a:xfrm rot="0">
            <a:off x="152400" y="533400"/>
            <a:ext cx="8832850" cy="0"/>
          </a:xfrm>
          <a:prstGeom prst="line"/>
          <a:noFill/>
          <a:ln w="11430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815" name=""/>
          <p:cNvSpPr/>
          <p:nvPr/>
        </p:nvSpPr>
        <p:spPr>
          <a:xfrm rot="0">
            <a:off x="1295400" y="228600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16" name=""/>
          <p:cNvSpPr/>
          <p:nvPr/>
        </p:nvSpPr>
        <p:spPr>
          <a:xfrm rot="0">
            <a:off x="1390650" y="323850"/>
            <a:ext cx="419100" cy="419100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817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820" name=""/>
          <p:cNvSpPr/>
          <p:nvPr>
            <p:ph type="sldNum" sz="quarter" idx="4"/>
          </p:nvPr>
        </p:nvSpPr>
        <p:spPr>
          <a:xfrm rot="0">
            <a:off x="1371600" y="31273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821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822" name=""/>
          <p:cNvSpPr/>
          <p:nvPr>
            <p:ph type="ftr" sz="quarter" idx="3"/>
          </p:nvPr>
        </p:nvSpPr>
        <p:spPr>
          <a:xfrm rot="0">
            <a:off x="301625" y="6410325"/>
            <a:ext cx="3382962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825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4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3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4" name=""/>
          <p:cNvSpPr/>
          <p:nvPr/>
        </p:nvSpPr>
        <p:spPr>
          <a:xfrm rot="0">
            <a:off x="152400" y="533400"/>
            <a:ext cx="8832850" cy="0"/>
          </a:xfrm>
          <a:prstGeom prst="line"/>
          <a:noFill/>
          <a:ln w="11430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755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56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57" name=""/>
          <p:cNvSpPr/>
          <p:nvPr/>
        </p:nvSpPr>
        <p:spPr bwMode="white">
          <a:xfrm rot="0">
            <a:off x="0" y="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58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59" name=""/>
          <p:cNvSpPr/>
          <p:nvPr/>
        </p:nvSpPr>
        <p:spPr>
          <a:xfrm rot="0">
            <a:off x="152400" y="152400"/>
            <a:ext cx="8832850" cy="301625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60" name=""/>
          <p:cNvSpPr/>
          <p:nvPr/>
        </p:nvSpPr>
        <p:spPr>
          <a:xfrm rot="0">
            <a:off x="152400" y="609600"/>
            <a:ext cx="2743200" cy="58674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61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62" name=""/>
          <p:cNvSpPr/>
          <p:nvPr/>
        </p:nvSpPr>
        <p:spPr>
          <a:xfrm rot="0">
            <a:off x="1295400" y="228600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63" name=""/>
          <p:cNvSpPr/>
          <p:nvPr/>
        </p:nvSpPr>
        <p:spPr>
          <a:xfrm rot="0">
            <a:off x="1390650" y="323850"/>
            <a:ext cx="419100" cy="419100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764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767" name=""/>
          <p:cNvSpPr/>
          <p:nvPr>
            <p:ph type="sldNum" sz="quarter" idx="4"/>
          </p:nvPr>
        </p:nvSpPr>
        <p:spPr>
          <a:xfrm rot="0">
            <a:off x="1371600" y="312737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768" name=""/>
          <p:cNvSpPr/>
          <p:nvPr>
            <p:ph type="dt" sz="half" idx="2"/>
          </p:nvPr>
        </p:nvSpPr>
        <p:spPr>
          <a:xfrm rot="0">
            <a:off x="5788025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769" name=""/>
          <p:cNvSpPr/>
          <p:nvPr>
            <p:ph type="ftr" sz="quarter" idx="3"/>
          </p:nvPr>
        </p:nvSpPr>
        <p:spPr>
          <a:xfrm rot="0">
            <a:off x="301625" y="6410325"/>
            <a:ext cx="3584575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baseline="0" b="0" cap="none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 bwMode="white">
          <a:xfrm rot="0">
            <a:off x="0" y="6705600"/>
            <a:ext cx="9144000" cy="1524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77" name=""/>
          <p:cNvSpPr/>
          <p:nvPr/>
        </p:nvSpPr>
        <p:spPr bwMode="white">
          <a:xfrm rot="0">
            <a:off x="0" y="0"/>
            <a:ext cx="9144000" cy="1393825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78" name=""/>
          <p:cNvSpPr/>
          <p:nvPr/>
        </p:nvSpPr>
        <p:spPr bwMode="white">
          <a:xfrm rot="0">
            <a:off x="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79" name=""/>
          <p:cNvSpPr/>
          <p:nvPr/>
        </p:nvSpPr>
        <p:spPr bwMode="white">
          <a:xfrm rot="0">
            <a:off x="8991600" y="0"/>
            <a:ext cx="152400" cy="6858000"/>
          </a:xfrm>
          <a:prstGeom prst="rect"/>
          <a:solidFill>
            <a:srgbClr val="FFFFFF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80" name=""/>
          <p:cNvSpPr/>
          <p:nvPr/>
        </p:nvSpPr>
        <p:spPr>
          <a:xfrm rot="0">
            <a:off x="149225" y="6388100"/>
            <a:ext cx="8832850" cy="309562"/>
          </a:xfrm>
          <a:prstGeom prst="rect"/>
          <a:solidFill>
            <a:srgbClr val="8CADAE"/>
          </a:soli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81" name=""/>
          <p:cNvSpPr/>
          <p:nvPr>
            <p:ph type="dt" sz="half" idx="2"/>
          </p:nvPr>
        </p:nvSpPr>
        <p:spPr>
          <a:xfrm rot="0">
            <a:off x="5791200" y="6405562"/>
            <a:ext cx="3044825" cy="365125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r" eaLnBrk="1" hangingPunct="1" latinLnBrk="1" lvl="0"/>
            <a:fld id="{566ABCEB-ACFC-4714-9973-3DA970169C29}" type="datetime1">
              <a:rPr altLang="en-US" sz="1400">
                <a:solidFill>
                  <a:srgbClr val="FFFFFF"/>
                </a:solidFill>
              </a:rPr>
              <a:pPr algn="r" eaLnBrk="1" hangingPunct="1" latinLnBrk="1" lvl="0"/>
            </a:fld>
            <a:endParaRPr altLang="en-US" sz="1400">
              <a:solidFill>
                <a:srgbClr val="FFFFFF"/>
              </a:solidFill>
            </a:endParaRPr>
          </a:p>
        </p:txBody>
      </p:sp>
      <p:sp>
        <p:nvSpPr>
          <p:cNvPr id="1048582" name=""/>
          <p:cNvSpPr/>
          <p:nvPr>
            <p:ph type="ftr" sz="quarter" idx="3"/>
          </p:nvPr>
        </p:nvSpPr>
        <p:spPr>
          <a:xfrm rot="0">
            <a:off x="304800" y="6410325"/>
            <a:ext cx="3581400" cy="366712"/>
          </a:xfrm>
          <a:prstGeom prst="rect"/>
          <a:noFill/>
          <a:ln>
            <a:noFill/>
          </a:ln>
        </p:spPr>
        <p:txBody>
          <a:bodyPr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 sz="1200">
              <a:solidFill>
                <a:srgbClr val="FFFFFF"/>
              </a:solidFill>
            </a:endParaRPr>
          </a:p>
        </p:txBody>
      </p:sp>
      <p:sp>
        <p:nvSpPr>
          <p:cNvPr id="1048583" name=""/>
          <p:cNvSpPr/>
          <p:nvPr/>
        </p:nvSpPr>
        <p:spPr>
          <a:xfrm rot="0">
            <a:off x="152400" y="155575"/>
            <a:ext cx="8832850" cy="6546850"/>
          </a:xfrm>
          <a:prstGeom prst="rect"/>
          <a:noFill/>
          <a:ln w="9525" cap="flat" cmpd="sng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eaLnBrk="1" hangingPunct="1" latinLnBrk="1" lvl="0"/>
            <a:endParaRPr altLang="en-US"/>
          </a:p>
        </p:txBody>
      </p:sp>
      <p:sp>
        <p:nvSpPr>
          <p:cNvPr id="1048584" name=""/>
          <p:cNvSpPr/>
          <p:nvPr/>
        </p:nvSpPr>
        <p:spPr>
          <a:xfrm rot="0">
            <a:off x="152400" y="1276350"/>
            <a:ext cx="8832850" cy="0"/>
          </a:xfrm>
          <a:prstGeom prst="line"/>
          <a:noFill/>
          <a:ln w="9525" cap="flat" cmpd="sng">
            <a:solidFill>
              <a:srgbClr val="7B9899">
                <a:alpha val="100000"/>
              </a:srgbClr>
            </a:solidFill>
            <a:prstDash val="sysDash"/>
            <a:round/>
          </a:ln>
        </p:spPr>
      </p:sp>
      <p:sp>
        <p:nvSpPr>
          <p:cNvPr id="1048585" name=""/>
          <p:cNvSpPr/>
          <p:nvPr/>
        </p:nvSpPr>
        <p:spPr>
          <a:xfrm rot="0">
            <a:off x="4267200" y="955675"/>
            <a:ext cx="609600" cy="609600"/>
          </a:xfrm>
          <a:prstGeom prst="ellipse"/>
          <a:solidFill>
            <a:srgbClr val="FFFFFF"/>
          </a:solidFill>
          <a:ln>
            <a:noFill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6" name=""/>
          <p:cNvSpPr/>
          <p:nvPr/>
        </p:nvSpPr>
        <p:spPr>
          <a:xfrm rot="0">
            <a:off x="4362450" y="1050925"/>
            <a:ext cx="419100" cy="420687"/>
          </a:xfrm>
          <a:prstGeom prst="ellipse"/>
          <a:solidFill>
            <a:srgbClr val="FFFFFF"/>
          </a:solidFill>
          <a:ln w="50800" cap="rnd" cmpd="dbl">
            <a:solidFill>
              <a:srgbClr val="7B98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587" name=""/>
          <p:cNvSpPr/>
          <p:nvPr>
            <p:ph type="sldNum" sz="quarter" idx="4"/>
          </p:nvPr>
        </p:nvSpPr>
        <p:spPr>
          <a:xfrm rot="0">
            <a:off x="4343400" y="1039812"/>
            <a:ext cx="457200" cy="441325"/>
          </a:xfrm>
          <a:prstGeom prst="rect"/>
          <a:noFill/>
          <a:ln>
            <a:noFill/>
          </a:ln>
        </p:spPr>
        <p:txBody>
          <a:bodyPr anchor="ctr" bIns="45720" lIns="45720" rIns="45720" tIns="45720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Georgia" pitchFamily="18" charset="0"/>
                <a:sym typeface="Arial" pitchFamily="0" charset="0"/>
              </a:defRPr>
            </a:lvl5pPr>
          </a:lstStyle>
          <a:p>
            <a:pPr algn="ctr" eaLnBrk="1" hangingPunct="1" latinLnBrk="1" lvl="0"/>
            <a:fld id="{566ABCEB-ACFC-4714-9973-3DA970169C29}" type="slidenum">
              <a:rPr altLang="en-US" sz="1600">
                <a:solidFill>
                  <a:srgbClr val="7B9899"/>
                </a:solidFill>
              </a:rPr>
              <a:pPr algn="ctr" eaLnBrk="1" hangingPunct="1" latinLnBrk="1" lvl="0"/>
            </a:fld>
            <a:endParaRPr altLang="en-US" sz="1600">
              <a:solidFill>
                <a:srgbClr val="7B9899"/>
              </a:solidFill>
            </a:endParaRPr>
          </a:p>
        </p:txBody>
      </p:sp>
      <p:sp>
        <p:nvSpPr>
          <p:cNvPr id="1048588" name=""/>
          <p:cNvSpPr/>
          <p:nvPr>
            <p:ph type="title" sz="full" idx="0"/>
          </p:nvPr>
        </p:nvSpPr>
        <p:spPr>
          <a:xfrm rot="0">
            <a:off x="301625" y="228600"/>
            <a:ext cx="8534400" cy="758825"/>
          </a:xfrm>
          <a:prstGeom prst="rect"/>
          <a:noFill/>
          <a:ln>
            <a:noFill/>
          </a:ln>
        </p:spPr>
        <p:txBody>
          <a:bodyPr anchor="b" bIns="45720" lIns="91440" rIns="91440" tIns="45720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89" name=""/>
          <p:cNvSpPr/>
          <p:nvPr>
            <p:ph type="body" sz="full" idx="1"/>
          </p:nvPr>
        </p:nvSpPr>
        <p:spPr>
          <a:xfrm rot="0">
            <a:off x="301625" y="1524000"/>
            <a:ext cx="8534400" cy="4598987"/>
          </a:xfrm>
          <a:prstGeom prst="rect"/>
          <a:noFill/>
          <a:ln>
            <a:noFill/>
          </a:ln>
        </p:spPr>
        <p:txBody>
          <a:bodyPr bIns="45720" lIns="91440" rIns="91440" tIns="45720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algn="l" eaLnBrk="0" fontAlgn="base" hangingPunct="0" indent="-273050" marL="273050" rtl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73050" marL="547688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eaLnBrk="0" fontAlgn="base" hangingPunct="0" indent="-228600" marL="822325" rtl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096963" rtl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algn="l" eaLnBrk="0" fontAlgn="base" hangingPunct="0" indent="-228600" marL="1371600" rtl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/>
          <p:nvPr>
            <p:ph sz="quarter" idx="6"/>
          </p:nvPr>
        </p:nvSpPr>
        <p:spPr>
          <a:xfrm rot="0">
            <a:off x="301625" y="1527175"/>
            <a:ext cx="8504238" cy="4572000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ctr" eaLnBrk="1" hangingPunct="1" latinLnBrk="1" lvl="0">
              <a:buNone/>
            </a:pPr>
            <a:r>
              <a:rPr altLang="en-US" sz="4800" lang="en-US"/>
              <a:t>Bin Packing</a:t>
            </a:r>
          </a:p>
          <a:p>
            <a:pPr algn="ctr" eaLnBrk="1" hangingPunct="1" latinLnBrk="1" lvl="0">
              <a:buNone/>
            </a:pPr>
            <a:r>
              <a:rPr altLang="en-US" sz="4800" lang="en-US"/>
              <a:t>First Fit Algorithm</a:t>
            </a:r>
          </a:p>
          <a:p>
            <a:pPr algn="ctr" eaLnBrk="1" hangingPunct="1" latinLnBrk="1" lvl="0">
              <a:buNone/>
            </a:pPr>
            <a:r>
              <a:rPr altLang="en-US" sz="4800" lang="en-US"/>
              <a:t>&amp;</a:t>
            </a:r>
          </a:p>
          <a:p>
            <a:pPr algn="ctr" eaLnBrk="1" hangingPunct="1" latinLnBrk="1" lvl="0">
              <a:buNone/>
            </a:pPr>
            <a:r>
              <a:rPr altLang="en-US" sz="4800" lang="en-US"/>
              <a:t>First Fit Decreasing Algorithm</a:t>
            </a:r>
          </a:p>
        </p:txBody>
      </p:sp>
      <p:sp>
        <p:nvSpPr>
          <p:cNvPr id="1048607" name=""/>
          <p:cNvSpPr/>
          <p:nvPr>
            <p:ph type="title" sz="full" idx="0"/>
          </p:nvPr>
        </p:nvSpPr>
        <p:spPr>
          <a:xfrm rot="0">
            <a:off x="301625" y="228600"/>
            <a:ext cx="8534400" cy="758825"/>
          </a:xfrm>
          <a:prstGeom prst="rect"/>
          <a:noFill/>
          <a:ln>
            <a:noFill/>
          </a:ln>
        </p:spPr>
        <p:txBody>
          <a:bodyPr anchor="b" bIns="45720" lIns="91440" rIns="91440" tIns="45720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300" i="0" u="none">
                <a:solidFill>
                  <a:srgbClr val="7B9899"/>
                </a:solidFill>
                <a:latin typeface="Georgia" pitchFamily="18" charset="0"/>
                <a:sym typeface="Arial" pitchFamily="0" charset="0"/>
              </a:defRPr>
            </a:lvl1pPr>
          </a:lstStyle>
          <a:p>
            <a:endParaRPr alt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/>
        </p:nvSpPr>
        <p:spPr>
          <a:xfrm rot="0">
            <a:off x="1071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28" name=""/>
          <p:cNvSpPr/>
          <p:nvPr/>
        </p:nvSpPr>
        <p:spPr>
          <a:xfrm rot="0">
            <a:off x="2214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29" name=""/>
          <p:cNvSpPr/>
          <p:nvPr/>
        </p:nvSpPr>
        <p:spPr>
          <a:xfrm rot="0">
            <a:off x="3357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30" name=""/>
          <p:cNvSpPr/>
          <p:nvPr/>
        </p:nvSpPr>
        <p:spPr>
          <a:xfrm rot="0">
            <a:off x="4500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31" name=""/>
          <p:cNvSpPr txBox="1"/>
          <p:nvPr/>
        </p:nvSpPr>
        <p:spPr>
          <a:xfrm rot="0">
            <a:off x="2143125" y="1643062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32" name=""/>
          <p:cNvSpPr txBox="1"/>
          <p:nvPr/>
        </p:nvSpPr>
        <p:spPr>
          <a:xfrm rot="0">
            <a:off x="2643187" y="1643062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7</a:t>
            </a:r>
          </a:p>
        </p:txBody>
      </p:sp>
      <p:sp>
        <p:nvSpPr>
          <p:cNvPr id="1048633" name=""/>
          <p:cNvSpPr txBox="1"/>
          <p:nvPr/>
        </p:nvSpPr>
        <p:spPr>
          <a:xfrm rot="0">
            <a:off x="4143375" y="1630362"/>
            <a:ext cx="428625" cy="369887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3</a:t>
            </a:r>
          </a:p>
        </p:txBody>
      </p:sp>
      <p:sp>
        <p:nvSpPr>
          <p:cNvPr id="1048634" name=""/>
          <p:cNvSpPr txBox="1"/>
          <p:nvPr/>
        </p:nvSpPr>
        <p:spPr>
          <a:xfrm rot="0">
            <a:off x="5143500" y="1643062"/>
            <a:ext cx="508000" cy="377825"/>
          </a:xfrm>
          <a:prstGeom prst="rect"/>
          <a:solidFill>
            <a:srgbClr val="D19049"/>
          </a:solidFill>
          <a:ln w="11429" cap="flat" cmpd="sng">
            <a:solidFill>
              <a:srgbClr val="9968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10</a:t>
            </a:r>
          </a:p>
        </p:txBody>
      </p:sp>
      <p:sp>
        <p:nvSpPr>
          <p:cNvPr id="1048635" name=""/>
          <p:cNvSpPr txBox="1"/>
          <p:nvPr/>
        </p:nvSpPr>
        <p:spPr>
          <a:xfrm rot="0">
            <a:off x="3143250" y="1630362"/>
            <a:ext cx="428625" cy="624839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12</a:t>
            </a:r>
          </a:p>
        </p:txBody>
      </p:sp>
      <p:sp>
        <p:nvSpPr>
          <p:cNvPr id="1048636" name=""/>
          <p:cNvSpPr txBox="1"/>
          <p:nvPr/>
        </p:nvSpPr>
        <p:spPr>
          <a:xfrm rot="0">
            <a:off x="4643437" y="1630362"/>
            <a:ext cx="428625" cy="369887"/>
          </a:xfrm>
          <a:prstGeom prst="rect"/>
          <a:solidFill>
            <a:srgbClr val="8FB08C"/>
          </a:solidFill>
          <a:ln w="11429" cap="flat" cmpd="sng">
            <a:solidFill>
              <a:srgbClr val="688065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9</a:t>
            </a:r>
          </a:p>
        </p:txBody>
      </p:sp>
      <p:sp>
        <p:nvSpPr>
          <p:cNvPr id="1048637" name=""/>
          <p:cNvSpPr txBox="1"/>
          <p:nvPr/>
        </p:nvSpPr>
        <p:spPr>
          <a:xfrm rot="0">
            <a:off x="6143625" y="1630362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8</a:t>
            </a:r>
          </a:p>
        </p:txBody>
      </p:sp>
      <p:sp>
        <p:nvSpPr>
          <p:cNvPr id="1048638" name=""/>
          <p:cNvSpPr txBox="1"/>
          <p:nvPr/>
        </p:nvSpPr>
        <p:spPr>
          <a:xfrm rot="0">
            <a:off x="5643562" y="1643062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6</a:t>
            </a:r>
          </a:p>
        </p:txBody>
      </p:sp>
      <p:sp>
        <p:nvSpPr>
          <p:cNvPr id="1048639" name=""/>
          <p:cNvSpPr txBox="1"/>
          <p:nvPr/>
        </p:nvSpPr>
        <p:spPr>
          <a:xfrm rot="0">
            <a:off x="3643312" y="1630362"/>
            <a:ext cx="428625" cy="369887"/>
          </a:xfrm>
          <a:prstGeom prst="rect"/>
          <a:solidFill>
            <a:srgbClr val="8CADAE"/>
          </a:solidFill>
          <a:ln w="11429" cap="flat" cmpd="sng">
            <a:solidFill>
              <a:srgbClr val="657E7F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40" name=""/>
          <p:cNvSpPr txBox="1"/>
          <p:nvPr/>
        </p:nvSpPr>
        <p:spPr>
          <a:xfrm rot="0">
            <a:off x="6643687" y="1643062"/>
            <a:ext cx="428625" cy="624839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11</a:t>
            </a:r>
          </a:p>
        </p:txBody>
      </p:sp>
      <p:sp>
        <p:nvSpPr>
          <p:cNvPr id="1048641" name=""/>
          <p:cNvSpPr txBox="1"/>
          <p:nvPr/>
        </p:nvSpPr>
        <p:spPr>
          <a:xfrm rot="0">
            <a:off x="1143000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1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2357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2</a:t>
            </a:r>
          </a:p>
        </p:txBody>
      </p:sp>
      <p:sp>
        <p:nvSpPr>
          <p:cNvPr id="1048643" name=""/>
          <p:cNvSpPr txBox="1"/>
          <p:nvPr/>
        </p:nvSpPr>
        <p:spPr>
          <a:xfrm rot="0">
            <a:off x="3500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3</a:t>
            </a:r>
          </a:p>
        </p:txBody>
      </p:sp>
      <p:sp>
        <p:nvSpPr>
          <p:cNvPr id="1048644" name=""/>
          <p:cNvSpPr txBox="1"/>
          <p:nvPr/>
        </p:nvSpPr>
        <p:spPr>
          <a:xfrm rot="0">
            <a:off x="4643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4</a:t>
            </a:r>
          </a:p>
        </p:txBody>
      </p:sp>
      <p:sp>
        <p:nvSpPr>
          <p:cNvPr id="1048645" name=""/>
          <p:cNvSpPr txBox="1"/>
          <p:nvPr/>
        </p:nvSpPr>
        <p:spPr>
          <a:xfrm rot="0">
            <a:off x="2143125" y="2916237"/>
            <a:ext cx="1781175" cy="377825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Calibri" pitchFamily="34" charset="0"/>
              </a:rPr>
              <a:t>Bin size = 20</a:t>
            </a:r>
          </a:p>
        </p:txBody>
      </p:sp>
      <p:sp>
        <p:nvSpPr>
          <p:cNvPr id="1048646" name=""/>
          <p:cNvSpPr txBox="1"/>
          <p:nvPr/>
        </p:nvSpPr>
        <p:spPr>
          <a:xfrm rot="0">
            <a:off x="1785937" y="357187"/>
            <a:ext cx="4143375" cy="461962"/>
          </a:xfrm>
          <a:prstGeom prst="rect"/>
          <a:solidFill>
            <a:srgbClr val="ECCCC8"/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34999"/>
              </a:srgbClr>
            </a:outerShdw>
          </a:effectLst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First fit </a:t>
            </a:r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algorithm (Online)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9444 0.51458" pathEditMode="relative" ptsTypes="AA">
                                      <p:cBhvr>
                                        <p:cTn dur="2000" fill="hold" id="16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4167 0.46204" pathEditMode="relative" rAng="0" ptsTypes="AA">
                                      <p:cBhvr>
                                        <p:cTn dur="2000" fill="hold" id="20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7084 0.51458" pathEditMode="relative" ptsTypes="AA">
                                      <p:cBhvr>
                                        <p:cTn dur="2000" fill="hold" id="34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25192 0.39908" pathEditMode="relative" ptsTypes="AA">
                                      <p:cBhvr>
                                        <p:cTn dur="2000" fill="hold" id="38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4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30712 0.35695" pathEditMode="relative" ptsTypes="AA">
                                      <p:cBhvr>
                                        <p:cTn dur="2000" fill="hold" id="42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1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11024 0.525" pathEditMode="relative" ptsTypes="AA">
                                      <p:cBhvr>
                                        <p:cTn dur="2000" fill="hold" id="56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2963E-6 L -0.15764 0.47245" pathEditMode="relative" ptsTypes="AA">
                                      <p:cBhvr>
                                        <p:cTn dur="2000" fill="hold" id="60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6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6.2963E-6 L -0.34636 0.45161" pathEditMode="relative" ptsTypes="AA">
                                      <p:cBhvr>
                                        <p:cTn dur="2000" fill="hold" id="64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9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0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7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3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4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7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1.85185E-6 L -0.14965 0.51458" pathEditMode="relative" ptsTypes="AA">
                                      <p:cBhvr>
                                        <p:cTn dur="2000" fill="hold" id="78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8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6.2963E-6 L -0.20469 0.45161" pathEditMode="relative" ptsTypes="AA">
                                      <p:cBhvr>
                                        <p:cTn dur="2000" fill="hold" id="82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 uiExpand="0" build="whole" animBg="1"/>
      <p:bldP spid="1048628" grpId="0" uiExpand="0" build="whole" animBg="1"/>
      <p:bldP spid="1048629" grpId="0" uiExpand="0" build="whole" animBg="1"/>
      <p:bldP spid="1048630" grpId="0" uiExpand="0" build="whole" animBg="1"/>
      <p:bldP spid="1048631" grpId="0" uiExpand="0" build="whole" animBg="1"/>
      <p:bldP spid="1048632" grpId="0" uiExpand="0" build="whole" animBg="1"/>
      <p:bldP spid="1048633" grpId="0" uiExpand="0" build="whole" animBg="1"/>
      <p:bldP spid="1048634" grpId="0" uiExpand="0" build="whole" animBg="1"/>
      <p:bldP spid="1048635" grpId="0" uiExpand="0" build="whole" animBg="1"/>
      <p:bldP spid="1048636" grpId="0" uiExpand="0" build="whole" animBg="1"/>
      <p:bldP spid="1048637" grpId="0" uiExpand="0" build="whole" animBg="1"/>
      <p:bldP spid="1048638" grpId="0" uiExpand="0" build="whole" animBg="1"/>
      <p:bldP spid="1048639" grpId="0" uiExpand="0" build="whole" animBg="1"/>
      <p:bldP spid="1048640" grpId="0" uiExpand="0" build="whole" animBg="1"/>
      <p:bldP spid="1048641" grpId="0" uiExpand="0" build="whole"/>
      <p:bldP spid="1048642" grpId="0" uiExpand="0" build="whole"/>
      <p:bldP spid="1048643" grpId="0" uiExpand="0" build="whole"/>
      <p:bldP spid="1048644" grpId="0" uiExpand="0" build="whol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0" name=""/>
          <p:cNvSpPr/>
          <p:nvPr/>
        </p:nvSpPr>
        <p:spPr>
          <a:xfrm rot="0">
            <a:off x="1071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51" name=""/>
          <p:cNvSpPr/>
          <p:nvPr/>
        </p:nvSpPr>
        <p:spPr>
          <a:xfrm rot="0">
            <a:off x="2214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52" name=""/>
          <p:cNvSpPr/>
          <p:nvPr/>
        </p:nvSpPr>
        <p:spPr>
          <a:xfrm rot="0">
            <a:off x="3357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53" name=""/>
          <p:cNvSpPr/>
          <p:nvPr/>
        </p:nvSpPr>
        <p:spPr>
          <a:xfrm rot="0">
            <a:off x="4500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54" name=""/>
          <p:cNvSpPr/>
          <p:nvPr/>
        </p:nvSpPr>
        <p:spPr>
          <a:xfrm rot="0">
            <a:off x="5643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55" name=""/>
          <p:cNvSpPr txBox="1"/>
          <p:nvPr/>
        </p:nvSpPr>
        <p:spPr>
          <a:xfrm rot="0">
            <a:off x="2143125" y="1643062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56" name=""/>
          <p:cNvSpPr txBox="1"/>
          <p:nvPr/>
        </p:nvSpPr>
        <p:spPr>
          <a:xfrm rot="0">
            <a:off x="2643187" y="1643062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7</a:t>
            </a:r>
          </a:p>
        </p:txBody>
      </p:sp>
      <p:sp>
        <p:nvSpPr>
          <p:cNvPr id="1048657" name=""/>
          <p:cNvSpPr txBox="1"/>
          <p:nvPr/>
        </p:nvSpPr>
        <p:spPr>
          <a:xfrm rot="0">
            <a:off x="4143375" y="1630362"/>
            <a:ext cx="428625" cy="369887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3</a:t>
            </a:r>
          </a:p>
        </p:txBody>
      </p:sp>
      <p:sp>
        <p:nvSpPr>
          <p:cNvPr id="1048658" name=""/>
          <p:cNvSpPr txBox="1"/>
          <p:nvPr/>
        </p:nvSpPr>
        <p:spPr>
          <a:xfrm rot="0">
            <a:off x="5143500" y="1643062"/>
            <a:ext cx="581025" cy="377825"/>
          </a:xfrm>
          <a:prstGeom prst="rect"/>
          <a:solidFill>
            <a:srgbClr val="D19049"/>
          </a:solidFill>
          <a:ln w="11429" cap="flat" cmpd="sng">
            <a:solidFill>
              <a:srgbClr val="9968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10</a:t>
            </a:r>
          </a:p>
        </p:txBody>
      </p:sp>
      <p:sp>
        <p:nvSpPr>
          <p:cNvPr id="1048659" name=""/>
          <p:cNvSpPr txBox="1"/>
          <p:nvPr/>
        </p:nvSpPr>
        <p:spPr>
          <a:xfrm rot="0">
            <a:off x="3143250" y="1630362"/>
            <a:ext cx="428625" cy="624839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12</a:t>
            </a:r>
          </a:p>
        </p:txBody>
      </p:sp>
      <p:sp>
        <p:nvSpPr>
          <p:cNvPr id="1048660" name=""/>
          <p:cNvSpPr txBox="1"/>
          <p:nvPr/>
        </p:nvSpPr>
        <p:spPr>
          <a:xfrm rot="0">
            <a:off x="4643437" y="1630362"/>
            <a:ext cx="428625" cy="369887"/>
          </a:xfrm>
          <a:prstGeom prst="rect"/>
          <a:solidFill>
            <a:srgbClr val="8FB08C"/>
          </a:solidFill>
          <a:ln w="11429" cap="flat" cmpd="sng">
            <a:solidFill>
              <a:srgbClr val="688065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9</a:t>
            </a:r>
          </a:p>
        </p:txBody>
      </p:sp>
      <p:sp>
        <p:nvSpPr>
          <p:cNvPr id="1048661" name=""/>
          <p:cNvSpPr txBox="1"/>
          <p:nvPr/>
        </p:nvSpPr>
        <p:spPr>
          <a:xfrm rot="0">
            <a:off x="6143625" y="1630362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8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5643562" y="1643062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6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3643312" y="1630362"/>
            <a:ext cx="428625" cy="369887"/>
          </a:xfrm>
          <a:prstGeom prst="rect"/>
          <a:solidFill>
            <a:srgbClr val="8CADAE"/>
          </a:solidFill>
          <a:ln w="11429" cap="flat" cmpd="sng">
            <a:solidFill>
              <a:srgbClr val="657E7F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64" name=""/>
          <p:cNvSpPr txBox="1"/>
          <p:nvPr/>
        </p:nvSpPr>
        <p:spPr>
          <a:xfrm rot="0">
            <a:off x="6643687" y="1643062"/>
            <a:ext cx="428625" cy="624839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11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1143000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1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2357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2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3500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3</a:t>
            </a:r>
          </a:p>
        </p:txBody>
      </p:sp>
      <p:sp>
        <p:nvSpPr>
          <p:cNvPr id="1048668" name=""/>
          <p:cNvSpPr txBox="1"/>
          <p:nvPr/>
        </p:nvSpPr>
        <p:spPr>
          <a:xfrm rot="0">
            <a:off x="4643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4</a:t>
            </a:r>
          </a:p>
        </p:txBody>
      </p:sp>
      <p:sp>
        <p:nvSpPr>
          <p:cNvPr id="1048669" name=""/>
          <p:cNvSpPr txBox="1"/>
          <p:nvPr/>
        </p:nvSpPr>
        <p:spPr>
          <a:xfrm rot="0">
            <a:off x="5786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5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2143125" y="2928937"/>
            <a:ext cx="1636712" cy="377825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Calibri" pitchFamily="34" charset="0"/>
              </a:rPr>
              <a:t>Bin size = 19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1785937" y="357187"/>
            <a:ext cx="4143375" cy="461962"/>
          </a:xfrm>
          <a:prstGeom prst="rect"/>
          <a:solidFill>
            <a:srgbClr val="ECCCC8"/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34999"/>
              </a:srgbClr>
            </a:outerShdw>
          </a:effectLst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First fit </a:t>
            </a:r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9444 0.51458" pathEditMode="relative" ptsTypes="AA">
                                      <p:cBhvr>
                                        <p:cTn dur="2000" fill="hold" id="6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14167 0.46204" pathEditMode="relative" rAng="0" ptsTypes="AA">
                                      <p:cBhvr>
                                        <p:cTn dur="2000" fill="hold" id="10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7084 0.51458" pathEditMode="relative" ptsTypes="AA">
                                      <p:cBhvr>
                                        <p:cTn dur="2000" fill="hold" id="14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25261 0.40348" pathEditMode="relative" rAng="0" ptsTypes="AA">
                                      <p:cBhvr>
                                        <p:cTn dur="2000" fill="hold" id="18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18125 0.45602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11788 0.51898" pathEditMode="relative" rAng="0" ptsTypes="AA">
                                      <p:cBhvr>
                                        <p:cTn dur="2000" fill="hold" id="26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-0.16476 0.45416" pathEditMode="relative" rAng="0" ptsTypes="AA">
                                      <p:cBhvr>
                                        <p:cTn dur="2000" fill="hold" id="30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10122 0.51712" pathEditMode="relative" rAng="0" ptsTypes="AA">
                                      <p:cBhvr>
                                        <p:cTn dur="2000" fill="hold" id="34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14809 0.45602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4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-0.07674 0.51712" pathEditMode="relative" rAng="0" ptsTypes="AA">
                                      <p:cBhvr>
                                        <p:cTn dur="2000" fill="hold" id="42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 uiExpand="0" build="whole" animBg="1"/>
      <p:bldP spid="1048656" grpId="0" uiExpand="0" build="whole" animBg="1"/>
      <p:bldP spid="1048657" grpId="0" uiExpand="0" build="whole" animBg="1"/>
      <p:bldP spid="1048658" grpId="0" uiExpand="0" build="whole" animBg="1"/>
      <p:bldP spid="1048659" grpId="0" uiExpand="0" build="whole" animBg="1"/>
      <p:bldP spid="1048660" grpId="0" uiExpand="0" build="whole" animBg="1"/>
      <p:bldP spid="1048661" grpId="0" uiExpand="0" build="whole" animBg="1"/>
      <p:bldP spid="1048662" grpId="0" uiExpand="0" build="whole" animBg="1"/>
      <p:bldP spid="1048663" grpId="0" uiExpand="0" build="whole" animBg="1"/>
      <p:bldP spid="1048664" grpId="0" uiExpand="0" build="whol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/>
          <p:nvPr/>
        </p:nvSpPr>
        <p:spPr>
          <a:xfrm rot="0">
            <a:off x="1042987" y="3933825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76" name=""/>
          <p:cNvSpPr/>
          <p:nvPr/>
        </p:nvSpPr>
        <p:spPr>
          <a:xfrm rot="0">
            <a:off x="2214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77" name=""/>
          <p:cNvSpPr/>
          <p:nvPr/>
        </p:nvSpPr>
        <p:spPr>
          <a:xfrm rot="0">
            <a:off x="3357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78" name=""/>
          <p:cNvSpPr/>
          <p:nvPr/>
        </p:nvSpPr>
        <p:spPr>
          <a:xfrm rot="0">
            <a:off x="4500562" y="3929062"/>
            <a:ext cx="928687" cy="17145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anchor="ctr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endParaRPr altLang="en-US">
              <a:solidFill>
                <a:srgbClr val="FFFFFF"/>
              </a:solidFill>
              <a:latin typeface="Georgia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 rot="0">
            <a:off x="2143125" y="1155700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2643187" y="1155700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7</a:t>
            </a:r>
          </a:p>
        </p:txBody>
      </p:sp>
      <p:sp>
        <p:nvSpPr>
          <p:cNvPr id="1048681" name=""/>
          <p:cNvSpPr txBox="1"/>
          <p:nvPr/>
        </p:nvSpPr>
        <p:spPr>
          <a:xfrm rot="0">
            <a:off x="4143375" y="1143000"/>
            <a:ext cx="428625" cy="369887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3</a:t>
            </a:r>
          </a:p>
        </p:txBody>
      </p:sp>
      <p:sp>
        <p:nvSpPr>
          <p:cNvPr id="1048682" name=""/>
          <p:cNvSpPr txBox="1"/>
          <p:nvPr/>
        </p:nvSpPr>
        <p:spPr>
          <a:xfrm rot="0">
            <a:off x="5143500" y="1155700"/>
            <a:ext cx="433387" cy="377825"/>
          </a:xfrm>
          <a:prstGeom prst="rect"/>
          <a:solidFill>
            <a:schemeClr val="accent2"/>
          </a:solidFill>
          <a:ln w="11430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10</a:t>
            </a:r>
          </a:p>
        </p:txBody>
      </p:sp>
      <p:sp>
        <p:nvSpPr>
          <p:cNvPr id="1048683" name=""/>
          <p:cNvSpPr txBox="1"/>
          <p:nvPr/>
        </p:nvSpPr>
        <p:spPr>
          <a:xfrm rot="0">
            <a:off x="3143250" y="1143000"/>
            <a:ext cx="428625" cy="624840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12</a:t>
            </a:r>
          </a:p>
        </p:txBody>
      </p:sp>
      <p:sp>
        <p:nvSpPr>
          <p:cNvPr id="1048684" name=""/>
          <p:cNvSpPr txBox="1"/>
          <p:nvPr/>
        </p:nvSpPr>
        <p:spPr>
          <a:xfrm rot="0">
            <a:off x="4643437" y="1143000"/>
            <a:ext cx="428625" cy="369887"/>
          </a:xfrm>
          <a:prstGeom prst="rect"/>
          <a:solidFill>
            <a:srgbClr val="8FB08C"/>
          </a:solidFill>
          <a:ln w="11429" cap="flat" cmpd="sng">
            <a:solidFill>
              <a:srgbClr val="688065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9</a:t>
            </a:r>
          </a:p>
        </p:txBody>
      </p:sp>
      <p:sp>
        <p:nvSpPr>
          <p:cNvPr id="1048685" name=""/>
          <p:cNvSpPr txBox="1"/>
          <p:nvPr/>
        </p:nvSpPr>
        <p:spPr>
          <a:xfrm rot="0">
            <a:off x="6143625" y="1143000"/>
            <a:ext cx="428625" cy="369887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8</a:t>
            </a:r>
          </a:p>
        </p:txBody>
      </p:sp>
      <p:sp>
        <p:nvSpPr>
          <p:cNvPr id="1048686" name=""/>
          <p:cNvSpPr txBox="1"/>
          <p:nvPr/>
        </p:nvSpPr>
        <p:spPr>
          <a:xfrm rot="0">
            <a:off x="5643562" y="1155700"/>
            <a:ext cx="428625" cy="369887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6</a:t>
            </a:r>
          </a:p>
        </p:txBody>
      </p:sp>
      <p:sp>
        <p:nvSpPr>
          <p:cNvPr id="1048687" name=""/>
          <p:cNvSpPr txBox="1"/>
          <p:nvPr/>
        </p:nvSpPr>
        <p:spPr>
          <a:xfrm rot="0">
            <a:off x="3643312" y="1143000"/>
            <a:ext cx="428625" cy="369887"/>
          </a:xfrm>
          <a:prstGeom prst="rect"/>
          <a:solidFill>
            <a:srgbClr val="8CADAE"/>
          </a:solidFill>
          <a:ln w="11429" cap="flat" cmpd="sng">
            <a:solidFill>
              <a:srgbClr val="657E7F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88" name=""/>
          <p:cNvSpPr txBox="1"/>
          <p:nvPr/>
        </p:nvSpPr>
        <p:spPr>
          <a:xfrm rot="0">
            <a:off x="6643687" y="1155700"/>
            <a:ext cx="428625" cy="624840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11</a:t>
            </a:r>
          </a:p>
        </p:txBody>
      </p:sp>
      <p:sp>
        <p:nvSpPr>
          <p:cNvPr id="1048689" name=""/>
          <p:cNvSpPr txBox="1"/>
          <p:nvPr/>
        </p:nvSpPr>
        <p:spPr>
          <a:xfrm rot="0">
            <a:off x="1143000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1</a:t>
            </a:r>
          </a:p>
        </p:txBody>
      </p:sp>
      <p:sp>
        <p:nvSpPr>
          <p:cNvPr id="1048690" name=""/>
          <p:cNvSpPr txBox="1"/>
          <p:nvPr/>
        </p:nvSpPr>
        <p:spPr>
          <a:xfrm rot="0">
            <a:off x="2357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2</a:t>
            </a:r>
          </a:p>
        </p:txBody>
      </p:sp>
      <p:sp>
        <p:nvSpPr>
          <p:cNvPr id="1048691" name=""/>
          <p:cNvSpPr txBox="1"/>
          <p:nvPr/>
        </p:nvSpPr>
        <p:spPr>
          <a:xfrm rot="0">
            <a:off x="3500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3</a:t>
            </a:r>
          </a:p>
        </p:txBody>
      </p:sp>
      <p:sp>
        <p:nvSpPr>
          <p:cNvPr id="1048692" name=""/>
          <p:cNvSpPr txBox="1"/>
          <p:nvPr/>
        </p:nvSpPr>
        <p:spPr>
          <a:xfrm rot="0">
            <a:off x="4643437" y="5857875"/>
            <a:ext cx="714375" cy="369887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Calibri" pitchFamily="34" charset="0"/>
              </a:rPr>
              <a:t>Bin 4</a:t>
            </a:r>
          </a:p>
        </p:txBody>
      </p:sp>
      <p:sp>
        <p:nvSpPr>
          <p:cNvPr id="1048693" name=""/>
          <p:cNvSpPr txBox="1"/>
          <p:nvPr/>
        </p:nvSpPr>
        <p:spPr>
          <a:xfrm rot="0">
            <a:off x="2000250" y="3286125"/>
            <a:ext cx="1708150" cy="377825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Calibri" pitchFamily="34" charset="0"/>
              </a:rPr>
              <a:t>Bin size = 20</a:t>
            </a:r>
          </a:p>
        </p:txBody>
      </p:sp>
      <p:sp>
        <p:nvSpPr>
          <p:cNvPr id="1048694" name=""/>
          <p:cNvSpPr txBox="1"/>
          <p:nvPr/>
        </p:nvSpPr>
        <p:spPr>
          <a:xfrm rot="0">
            <a:off x="1785937" y="357187"/>
            <a:ext cx="5572125" cy="461962"/>
          </a:xfrm>
          <a:prstGeom prst="rect"/>
          <a:solidFill>
            <a:srgbClr val="ECCCC8"/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  <a:effectLst>
            <a:outerShdw algn="b" dir="5400000" dist="25400" kx="0" sx="100000" sy="100000">
              <a:srgbClr val="000000">
                <a:alpha val="34999"/>
              </a:srgbClr>
            </a:outerShdw>
          </a:effectLst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First fit decreasing </a:t>
            </a:r>
            <a:r>
              <a:rPr altLang="en-US" sz="2400" lang="en-US">
                <a:solidFill>
                  <a:srgbClr val="000000"/>
                </a:solidFill>
                <a:latin typeface="Georgia" pitchFamily="18" charset="0"/>
              </a:rPr>
              <a:t>algorithm(offline)</a:t>
            </a:r>
          </a:p>
        </p:txBody>
      </p:sp>
      <p:sp>
        <p:nvSpPr>
          <p:cNvPr id="1048695" name=""/>
          <p:cNvSpPr txBox="1"/>
          <p:nvPr/>
        </p:nvSpPr>
        <p:spPr>
          <a:xfrm rot="0">
            <a:off x="6807200" y="2781300"/>
            <a:ext cx="428625" cy="377825"/>
          </a:xfrm>
          <a:prstGeom prst="rect"/>
          <a:solidFill>
            <a:srgbClr val="8C7B70"/>
          </a:solidFill>
          <a:ln w="11429" cap="flat" cmpd="sng">
            <a:solidFill>
              <a:srgbClr val="65595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3</a:t>
            </a:r>
          </a:p>
        </p:txBody>
      </p:sp>
      <p:sp>
        <p:nvSpPr>
          <p:cNvPr id="1048696" name=""/>
          <p:cNvSpPr txBox="1"/>
          <p:nvPr/>
        </p:nvSpPr>
        <p:spPr>
          <a:xfrm rot="0">
            <a:off x="6230937" y="2781300"/>
            <a:ext cx="428625" cy="377825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697" name=""/>
          <p:cNvSpPr txBox="1"/>
          <p:nvPr/>
        </p:nvSpPr>
        <p:spPr>
          <a:xfrm rot="0">
            <a:off x="4719637" y="2781300"/>
            <a:ext cx="428625" cy="377825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7</a:t>
            </a:r>
          </a:p>
        </p:txBody>
      </p:sp>
      <p:sp>
        <p:nvSpPr>
          <p:cNvPr id="1048698" name=""/>
          <p:cNvSpPr txBox="1"/>
          <p:nvPr/>
        </p:nvSpPr>
        <p:spPr>
          <a:xfrm rot="0">
            <a:off x="3643312" y="2781300"/>
            <a:ext cx="428625" cy="377825"/>
          </a:xfrm>
          <a:prstGeom prst="rect"/>
          <a:solidFill>
            <a:srgbClr val="8FB08C"/>
          </a:solidFill>
          <a:ln w="11429" cap="flat" cmpd="sng">
            <a:solidFill>
              <a:srgbClr val="688065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9</a:t>
            </a:r>
          </a:p>
        </p:txBody>
      </p:sp>
      <p:sp>
        <p:nvSpPr>
          <p:cNvPr id="1048699" name=""/>
          <p:cNvSpPr txBox="1"/>
          <p:nvPr/>
        </p:nvSpPr>
        <p:spPr>
          <a:xfrm rot="0">
            <a:off x="5727700" y="2781300"/>
            <a:ext cx="428625" cy="377825"/>
          </a:xfrm>
          <a:prstGeom prst="rect"/>
          <a:solidFill>
            <a:srgbClr val="8CADAE"/>
          </a:solidFill>
          <a:ln w="11429" cap="flat" cmpd="sng">
            <a:solidFill>
              <a:srgbClr val="657E7F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5</a:t>
            </a:r>
          </a:p>
        </p:txBody>
      </p:sp>
      <p:sp>
        <p:nvSpPr>
          <p:cNvPr id="1048700" name=""/>
          <p:cNvSpPr txBox="1"/>
          <p:nvPr/>
        </p:nvSpPr>
        <p:spPr>
          <a:xfrm rot="0">
            <a:off x="4146550" y="2781300"/>
            <a:ext cx="428625" cy="377825"/>
          </a:xfrm>
          <a:prstGeom prst="rect"/>
          <a:solidFill>
            <a:schemeClr val="accent1"/>
          </a:solidFill>
          <a:ln w="11429" cap="flat" cmpd="sng">
            <a:solidFill>
              <a:srgbClr val="9947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8</a:t>
            </a:r>
          </a:p>
        </p:txBody>
      </p:sp>
      <p:sp>
        <p:nvSpPr>
          <p:cNvPr id="1048701" name=""/>
          <p:cNvSpPr txBox="1"/>
          <p:nvPr/>
        </p:nvSpPr>
        <p:spPr>
          <a:xfrm rot="0">
            <a:off x="2635250" y="2781300"/>
            <a:ext cx="428625" cy="624840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11</a:t>
            </a:r>
          </a:p>
        </p:txBody>
      </p:sp>
      <p:sp>
        <p:nvSpPr>
          <p:cNvPr id="1048702" name=""/>
          <p:cNvSpPr txBox="1"/>
          <p:nvPr/>
        </p:nvSpPr>
        <p:spPr>
          <a:xfrm rot="0">
            <a:off x="3140075" y="2781300"/>
            <a:ext cx="433387" cy="377825"/>
          </a:xfrm>
          <a:prstGeom prst="rect"/>
          <a:solidFill>
            <a:srgbClr val="D19049"/>
          </a:solidFill>
          <a:ln w="11430" cap="flat" cmpd="sng">
            <a:solidFill>
              <a:srgbClr val="996833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10</a:t>
            </a:r>
          </a:p>
        </p:txBody>
      </p:sp>
      <p:sp>
        <p:nvSpPr>
          <p:cNvPr id="1048703" name=""/>
          <p:cNvSpPr txBox="1"/>
          <p:nvPr/>
        </p:nvSpPr>
        <p:spPr>
          <a:xfrm rot="0">
            <a:off x="5222875" y="2781300"/>
            <a:ext cx="428625" cy="377825"/>
          </a:xfrm>
          <a:prstGeom prst="rect"/>
          <a:solidFill>
            <a:schemeClr val="dk1"/>
          </a:solidFill>
          <a:ln w="11429" cap="flat" cmpd="sng">
            <a:solidFill>
              <a:srgbClr val="0000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6</a:t>
            </a:r>
          </a:p>
        </p:txBody>
      </p:sp>
      <p:sp>
        <p:nvSpPr>
          <p:cNvPr id="1048704" name=""/>
          <p:cNvSpPr txBox="1"/>
          <p:nvPr/>
        </p:nvSpPr>
        <p:spPr>
          <a:xfrm rot="0">
            <a:off x="2132012" y="2781300"/>
            <a:ext cx="428625" cy="624840"/>
          </a:xfrm>
          <a:prstGeom prst="rect"/>
          <a:solidFill>
            <a:schemeClr val="accent2"/>
          </a:solidFill>
          <a:ln w="11429" cap="flat" cmpd="sng">
            <a:solidFill>
              <a:srgbClr val="958300">
                <a:alpha val="100000"/>
              </a:srgbClr>
            </a:solidFill>
            <a:prstDash val="sysDash"/>
            <a:round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lang="en-US">
                <a:solidFill>
                  <a:srgbClr val="FFFFFF"/>
                </a:solidFill>
                <a:latin typeface="Georgia" pitchFamily="18" charset="0"/>
              </a:rPr>
              <a:t>12</a:t>
            </a:r>
          </a:p>
        </p:txBody>
      </p:sp>
      <p:sp>
        <p:nvSpPr>
          <p:cNvPr id="1048705" name=""/>
          <p:cNvSpPr txBox="1"/>
          <p:nvPr/>
        </p:nvSpPr>
        <p:spPr>
          <a:xfrm rot="0">
            <a:off x="1785937" y="1655762"/>
            <a:ext cx="4714875" cy="366712"/>
          </a:xfrm>
          <a:prstGeom prst="rect"/>
          <a:noFill/>
          <a:ln>
            <a:noFill/>
          </a:ln>
        </p:spPr>
        <p:txBody>
          <a:bodyPr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b="1" i="1" lang="en-US"/>
              <a:t>Sort values in size order, highest first ...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5607E-6 L -0.09514 0.35006" pathEditMode="relative" rAng="0" ptsTypes="AA">
                                      <p:cBhvr>
                                        <p:cTn dur="2000" fill="hold" id="6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5607E-6 L -0.01632 0.33942" pathEditMode="relative" rAng="0" ptsTypes="AA">
                                      <p:cBhvr>
                                        <p:cTn dur="2000" fill="hold" id="10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5607E-6 L 0.05417 0.35006" pathEditMode="relative" rAng="0" ptsTypes="AA">
                                      <p:cBhvr>
                                        <p:cTn dur="2000" fill="hold" id="14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1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5607E-6 L -0.13455 0.27653" pathEditMode="relative" rAng="0" ptsTypes="AA">
                                      <p:cBhvr>
                                        <p:cTn dur="2000" fill="hold" id="18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5607E-6 L -0.31545 0.28717" pathEditMode="relative" rAng="0" ptsTypes="AA">
                                      <p:cBhvr>
                                        <p:cTn dur="2000" fill="hold" id="22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5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5607E-6 L -0.12621 0.30798" pathEditMode="relative" rAng="0" ptsTypes="AA">
                                      <p:cBhvr>
                                        <p:cTn dur="2000" fill="hold" id="26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29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5607E-6 L -0.0474 0.36046" pathEditMode="relative" rAng="0" ptsTypes="AA">
                                      <p:cBhvr>
                                        <p:cTn dur="2000" fill="hold" id="30"/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3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10261 0.29757" pathEditMode="relative" rAng="0" ptsTypes="AA">
                                      <p:cBhvr>
                                        <p:cTn dur="2000" fill="hold" id="34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37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5607E-6 L -0.15764 0.22405" pathEditMode="relative" rAng="0" ptsTypes="AA">
                                      <p:cBhvr>
                                        <p:cTn dur="2000" fill="hold" id="38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0" id="4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5607E-6 L -0.35451 0.23468" pathEditMode="relative" rAng="0" ptsTypes="AA">
                                      <p:cBhvr>
                                        <p:cTn dur="2000" fill="hold" id="42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 uiExpand="0" build="whole" animBg="1"/>
      <p:bldP spid="1048696" grpId="0" uiExpand="0" build="whole" animBg="1"/>
      <p:bldP spid="1048697" grpId="0" uiExpand="0" build="whole" animBg="1"/>
      <p:bldP spid="1048698" grpId="0" uiExpand="0" build="whole" animBg="1"/>
      <p:bldP spid="1048699" grpId="0" uiExpand="0" build="whole" animBg="1"/>
      <p:bldP spid="1048700" grpId="0" uiExpand="0" build="whole" animBg="1"/>
      <p:bldP spid="1048701" grpId="0" uiExpand="0" build="whole" animBg="1"/>
      <p:bldP spid="1048702" grpId="0" uiExpand="0" build="whole" animBg="1"/>
      <p:bldP spid="1048703" grpId="0" uiExpand="0" build="whole" animBg="1"/>
      <p:bldP spid="1048704" grpId="0" uiExpand="0" build="whole" animBg="1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C5D1D7"/>
      </a:dk2>
      <a:lt2>
        <a:srgbClr val="646B86"/>
      </a:lt2>
      <a:accent1>
        <a:srgbClr val="D16349"/>
      </a:accent1>
      <a:accent2>
        <a:srgbClr val="CCB400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A3D6"/>
      </a:hlink>
      <a:folHlink>
        <a:srgbClr val="694F0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C5D1D7"/>
        </a:dk2>
        <a:lt2>
          <a:srgbClr val="646B86"/>
        </a:lt2>
        <a:accent1>
          <a:srgbClr val="D16349"/>
        </a:accent1>
        <a:accent2>
          <a:srgbClr val="CCB400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A3D6"/>
        </a:hlink>
        <a:folHlink>
          <a:srgbClr val="694F07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Ali</dc:creator>
  <cp:lastModifiedBy>su</cp:lastModifiedBy>
  <dcterms:created xsi:type="dcterms:W3CDTF">2009-10-25T10:22:44Z</dcterms:created>
  <dcterms:modified xsi:type="dcterms:W3CDTF">2016-11-06T05:50:27Z</dcterms:modified>
</cp:coreProperties>
</file>