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0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type="screen4x3" cy="6858000" cx="9144000"/>
  <p:notesSz cx="6858000" cy="9080500"/>
  <p:defaultTextStyle>
    <a:lvl1pPr algn="l" fontAlgn="base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sym typeface="Arial" pitchFamily="34" charset="0"/>
      </a:defRPr>
    </a:lvl1pPr>
    <a:lvl2pPr algn="l" fontAlgn="base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sym typeface="Arial" pitchFamily="34" charset="0"/>
      </a:defRPr>
    </a:lvl2pPr>
    <a:lvl3pPr algn="l" fontAlgn="base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sym typeface="Arial" pitchFamily="34" charset="0"/>
      </a:defRPr>
    </a:lvl3pPr>
    <a:lvl4pPr algn="l" fontAlgn="base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sym typeface="Arial" pitchFamily="34" charset="0"/>
      </a:defRPr>
    </a:lvl4pPr>
    <a:lvl5pPr algn="l" fontAlgn="base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sym typeface="Arial" pitchFamily="34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maximized" preferSingleView="0">
    <p:restoredLeft sz="10806" autoAdjust="0"/>
    <p:restoredTop sz="94660"/>
  </p:normalViewPr>
  <p:slideViewPr>
    <p:cSldViewPr showGuides="0" snapToGrid="0" snapToObjects="0">
      <p:cViewPr varScale="1">
        <p:scale>
          <a:sx n="73" d="100"/>
          <a:sy n="73" d="100"/>
        </p:scale>
        <p:origin x="-1488" y="-102"/>
      </p:cViewPr>
      <p:guideLst>
        <p:guide orient="horz" pos="216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10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83" name=""/>
          <p:cNvSpPr/>
          <p:nvPr>
            <p:ph type="hdr" sz="quarter" idx="0"/>
          </p:nvPr>
        </p:nvSpPr>
        <p:spPr>
          <a:xfrm rot="0">
            <a:off x="0" y="0"/>
            <a:ext cx="2971800" cy="454025"/>
          </a:xfrm>
          <a:prstGeom prst="rect"/>
          <a:noFill/>
          <a:ln>
            <a:noFill/>
          </a:ln>
        </p:spPr>
        <p:txBody>
          <a:bodyPr bIns="45720" lIns="91440" rIns="91440" tIns="45720"/>
          <a:p>
            <a:pPr eaLnBrk="1" hangingPunct="1" latinLnBrk="1" lvl="0"/>
            <a:endParaRPr altLang="en-US" sz="1200" lang="en-US"/>
          </a:p>
        </p:txBody>
      </p:sp>
      <p:sp>
        <p:nvSpPr>
          <p:cNvPr id="1049184" name=""/>
          <p:cNvSpPr/>
          <p:nvPr>
            <p:ph type="dt" sz="quarter" idx="1"/>
          </p:nvPr>
        </p:nvSpPr>
        <p:spPr>
          <a:xfrm rot="0">
            <a:off x="3884612" y="0"/>
            <a:ext cx="2971800" cy="454025"/>
          </a:xfrm>
          <a:prstGeom prst="rect"/>
          <a:noFill/>
          <a:ln>
            <a:noFill/>
          </a:ln>
        </p:spPr>
        <p:txBody>
          <a:bodyPr bIns="45720" lIns="91440" rIns="91440" tIns="45720"/>
          <a:p>
            <a:pPr algn="r" eaLnBrk="1" hangingPunct="1" latinLnBrk="1" lvl="0"/>
            <a:endParaRPr altLang="en-US" sz="1200" lang="en-US"/>
          </a:p>
        </p:txBody>
      </p:sp>
      <p:sp>
        <p:nvSpPr>
          <p:cNvPr id="1049185" name=""/>
          <p:cNvSpPr/>
          <p:nvPr>
            <p:ph type="ftr" sz="quarter" idx="2"/>
          </p:nvPr>
        </p:nvSpPr>
        <p:spPr>
          <a:xfrm rot="0">
            <a:off x="0" y="8624888"/>
            <a:ext cx="2971800" cy="454025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eaLnBrk="1" hangingPunct="1" latinLnBrk="1" lvl="0"/>
            <a:endParaRPr altLang="en-US" sz="1200" lang="en-US"/>
          </a:p>
        </p:txBody>
      </p:sp>
      <p:sp>
        <p:nvSpPr>
          <p:cNvPr id="1049186" name=""/>
          <p:cNvSpPr/>
          <p:nvPr>
            <p:ph type="sldNum" sz="quarter" idx="3"/>
          </p:nvPr>
        </p:nvSpPr>
        <p:spPr>
          <a:xfrm rot="0">
            <a:off x="3884612" y="8624888"/>
            <a:ext cx="2971800" cy="454025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algn="r" eaLnBrk="1" hangingPunct="1" latinLnBrk="1" lvl="0"/>
            <a:fld id="{566ABCEB-ACFC-4714-9973-3DA970169C29}" type="slidenum">
              <a:rPr altLang="en-US" sz="1200" lang="en-US"/>
              <a:pPr algn="r" eaLnBrk="1" hangingPunct="1" latinLnBrk="1" lvl="0"/>
            </a:fld>
            <a:endParaRPr altLang="en-US" sz="1200" lang="en-US"/>
          </a:p>
        </p:txBody>
      </p:sp>
    </p:spTree>
  </p:cSld>
  <p:clrMap accent1="dk1" accent2="dk1" accent3="dk1" accent4="dk1" accent5="dk1" accent6="dk1" bg1="dk1" bg2="dk1" tx1="dk1" tx2="dk1" hlink="dk1" folHlink="dk1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77" name=""/>
          <p:cNvSpPr/>
          <p:nvPr>
            <p:ph type="hdr" sz="quarter" idx="0"/>
          </p:nvPr>
        </p:nvSpPr>
        <p:spPr>
          <a:xfrm rot="0">
            <a:off x="0" y="0"/>
            <a:ext cx="2971800" cy="454025"/>
          </a:xfrm>
          <a:prstGeom prst="rect"/>
          <a:noFill/>
          <a:ln>
            <a:noFill/>
          </a:ln>
        </p:spPr>
        <p:txBody>
          <a:bodyPr bIns="45720" lIns="91440" rIns="91440" tIns="45720"/>
          <a:p>
            <a:pPr eaLnBrk="1" hangingPunct="1" latinLnBrk="1" lvl="0"/>
            <a:endParaRPr altLang="en-US" sz="1200" lang="en-US"/>
          </a:p>
        </p:txBody>
      </p:sp>
      <p:sp>
        <p:nvSpPr>
          <p:cNvPr id="1049178" name=""/>
          <p:cNvSpPr/>
          <p:nvPr>
            <p:ph type="dt" sz="full" idx="1"/>
          </p:nvPr>
        </p:nvSpPr>
        <p:spPr>
          <a:xfrm rot="0">
            <a:off x="3884612" y="0"/>
            <a:ext cx="2971800" cy="454025"/>
          </a:xfrm>
          <a:prstGeom prst="rect"/>
          <a:noFill/>
          <a:ln>
            <a:noFill/>
          </a:ln>
        </p:spPr>
        <p:txBody>
          <a:bodyPr bIns="45720" lIns="91440" rIns="91440" tIns="45720"/>
          <a:p>
            <a:pPr algn="r" eaLnBrk="1" hangingPunct="1" latinLnBrk="1" lvl="0"/>
            <a:endParaRPr altLang="en-US" sz="1200" lang="en-US"/>
          </a:p>
        </p:txBody>
      </p:sp>
      <p:sp>
        <p:nvSpPr>
          <p:cNvPr id="1049179" name=""/>
          <p:cNvSpPr/>
          <p:nvPr>
            <p:ph type="sldImg" sz="full" idx="2"/>
          </p:nvPr>
        </p:nvSpPr>
        <p:spPr>
          <a:xfrm rot="0">
            <a:off x="1158875" y="681037"/>
            <a:ext cx="4540250" cy="3405187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/>
          <a:p/>
        </p:txBody>
      </p:sp>
      <p:sp>
        <p:nvSpPr>
          <p:cNvPr id="1049180" name=""/>
          <p:cNvSpPr/>
          <p:nvPr>
            <p:ph type="body" sz="quarter" idx="3"/>
          </p:nvPr>
        </p:nvSpPr>
        <p:spPr>
          <a:xfrm rot="0">
            <a:off x="685800" y="4313237"/>
            <a:ext cx="5486400" cy="4086225"/>
          </a:xfrm>
          <a:prstGeom prst="rect"/>
          <a:noFill/>
          <a:ln>
            <a:noFill/>
          </a:ln>
        </p:spPr>
        <p:txBody>
          <a:bodyPr bIns="45720" lIns="91440" rIns="91440" tIns="45720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9181" name=""/>
          <p:cNvSpPr/>
          <p:nvPr>
            <p:ph type="ftr" sz="quarter" idx="4"/>
          </p:nvPr>
        </p:nvSpPr>
        <p:spPr>
          <a:xfrm rot="0">
            <a:off x="0" y="8624888"/>
            <a:ext cx="2971800" cy="454025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eaLnBrk="1" hangingPunct="1" latinLnBrk="1" lvl="0"/>
            <a:endParaRPr altLang="en-US" sz="1200" lang="en-US"/>
          </a:p>
        </p:txBody>
      </p:sp>
      <p:sp>
        <p:nvSpPr>
          <p:cNvPr id="1049182" name=""/>
          <p:cNvSpPr/>
          <p:nvPr>
            <p:ph type="sldNum" sz="quarter" idx="5"/>
          </p:nvPr>
        </p:nvSpPr>
        <p:spPr>
          <a:xfrm rot="0">
            <a:off x="3884612" y="8624888"/>
            <a:ext cx="2971800" cy="454025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algn="r" eaLnBrk="1" hangingPunct="1" latinLnBrk="1" lvl="0"/>
            <a:fld id="{566ABCEB-ACFC-4714-9973-3DA970169C29}" type="slidenum">
              <a:rPr altLang="en-US" sz="1200" lang="en-US"/>
              <a:pPr algn="r" eaLnBrk="1" hangingPunct="1" latinLnBrk="1" lvl="0"/>
            </a:fld>
            <a:endParaRPr altLang="en-US" sz="1200" lang="en-US"/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fontAlgn="base" indent="0" latinLnBrk="1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34" charset="0"/>
        <a:sym typeface="Arial" pitchFamily="34" charset="0"/>
      </a:defRPr>
    </a:lvl1pPr>
    <a:lvl2pPr algn="l" fontAlgn="base" indent="0" latinLnBrk="1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34" charset="0"/>
        <a:sym typeface="Arial" pitchFamily="34" charset="0"/>
      </a:defRPr>
    </a:lvl2pPr>
    <a:lvl3pPr algn="l" fontAlgn="base" indent="0" latinLnBrk="1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34" charset="0"/>
        <a:sym typeface="Arial" pitchFamily="34" charset="0"/>
      </a:defRPr>
    </a:lvl3pPr>
    <a:lvl4pPr algn="l" fontAlgn="base" indent="0" latinLnBrk="1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34" charset="0"/>
        <a:sym typeface="Arial" pitchFamily="34" charset="0"/>
      </a:defRPr>
    </a:lvl4pPr>
    <a:lvl5pPr algn="l" fontAlgn="base" indent="0" latinLnBrk="1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34" charset="0"/>
        <a:sym typeface="Arial" pitchFamily="34" charset="0"/>
      </a:defRPr>
    </a:lvl5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16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endParaRPr altLang="en-US" sz="1400" lang="en-US"/>
          </a:p>
        </p:txBody>
      </p:sp>
      <p:sp>
        <p:nvSpPr>
          <p:cNvPr id="1048579" name=""/>
          <p:cNvSpPr/>
          <p:nvPr>
            <p:ph type="sldNum" sz="quarter" idx="4"/>
          </p:nvPr>
        </p:nvSpPr>
        <p:spPr>
          <a:xfrm rot="0">
            <a:off x="6553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en-US"/>
              <a:pPr algn="r" eaLnBrk="1" hangingPunct="1" latinLnBrk="1" lvl="0"/>
            </a:fld>
            <a:endParaRPr altLang="en-US" sz="140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0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17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endParaRPr altLang="en-US" sz="1400" lang="en-US"/>
          </a:p>
        </p:txBody>
      </p:sp>
      <p:sp>
        <p:nvSpPr>
          <p:cNvPr id="1048579" name=""/>
          <p:cNvSpPr/>
          <p:nvPr>
            <p:ph type="sldNum" sz="quarter" idx="4"/>
          </p:nvPr>
        </p:nvSpPr>
        <p:spPr>
          <a:xfrm rot="0">
            <a:off x="6553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en-US"/>
              <a:pPr algn="r" eaLnBrk="1" hangingPunct="1" latinLnBrk="1" lvl="0"/>
            </a:fld>
            <a:endParaRPr altLang="en-US" sz="140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xAndObj">
  <p:cSld name="Title, Text, and Content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1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152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153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endParaRPr altLang="en-US" sz="1400" lang="en-US"/>
          </a:p>
        </p:txBody>
      </p:sp>
      <p:sp>
        <p:nvSpPr>
          <p:cNvPr id="1048579" name=""/>
          <p:cNvSpPr/>
          <p:nvPr>
            <p:ph type="sldNum" sz="quarter" idx="4"/>
          </p:nvPr>
        </p:nvSpPr>
        <p:spPr>
          <a:xfrm rot="0">
            <a:off x="6553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en-US"/>
              <a:pPr algn="r" eaLnBrk="1" hangingPunct="1" latinLnBrk="1" lvl="0"/>
            </a:fld>
            <a:endParaRPr altLang="en-US" sz="140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AndTx">
  <p:cSld name="Title, Content and Text"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5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166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16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endParaRPr altLang="en-US" sz="1400" lang="en-US"/>
          </a:p>
        </p:txBody>
      </p:sp>
      <p:sp>
        <p:nvSpPr>
          <p:cNvPr id="1048579" name=""/>
          <p:cNvSpPr/>
          <p:nvPr>
            <p:ph type="sldNum" sz="quarter" idx="4"/>
          </p:nvPr>
        </p:nvSpPr>
        <p:spPr>
          <a:xfrm rot="0">
            <a:off x="6553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en-US"/>
              <a:pPr algn="r" eaLnBrk="1" hangingPunct="1" latinLnBrk="1" lvl="0"/>
            </a:fld>
            <a:endParaRPr altLang="en-US" sz="140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5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176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endParaRPr altLang="en-US" sz="1400" lang="en-US"/>
          </a:p>
        </p:txBody>
      </p:sp>
      <p:sp>
        <p:nvSpPr>
          <p:cNvPr id="1048579" name=""/>
          <p:cNvSpPr/>
          <p:nvPr>
            <p:ph type="sldNum" sz="quarter" idx="4"/>
          </p:nvPr>
        </p:nvSpPr>
        <p:spPr>
          <a:xfrm rot="0">
            <a:off x="6553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en-US"/>
              <a:pPr algn="r" eaLnBrk="1" hangingPunct="1" latinLnBrk="1" lvl="0"/>
            </a:fld>
            <a:endParaRPr altLang="en-US" sz="140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158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159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endParaRPr altLang="en-US" sz="1400" lang="en-US"/>
          </a:p>
        </p:txBody>
      </p:sp>
      <p:sp>
        <p:nvSpPr>
          <p:cNvPr id="1048579" name=""/>
          <p:cNvSpPr/>
          <p:nvPr>
            <p:ph type="sldNum" sz="quarter" idx="4"/>
          </p:nvPr>
        </p:nvSpPr>
        <p:spPr>
          <a:xfrm rot="0">
            <a:off x="6553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en-US"/>
              <a:pPr algn="r" eaLnBrk="1" hangingPunct="1" latinLnBrk="1" lvl="0"/>
            </a:fld>
            <a:endParaRPr altLang="en-US" sz="140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16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916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16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916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endParaRPr altLang="en-US" sz="1400" lang="en-US"/>
          </a:p>
        </p:txBody>
      </p:sp>
      <p:sp>
        <p:nvSpPr>
          <p:cNvPr id="1048579" name=""/>
          <p:cNvSpPr/>
          <p:nvPr>
            <p:ph type="sldNum" sz="quarter" idx="4"/>
          </p:nvPr>
        </p:nvSpPr>
        <p:spPr>
          <a:xfrm rot="0">
            <a:off x="6553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en-US"/>
              <a:pPr algn="r" eaLnBrk="1" hangingPunct="1" latinLnBrk="1" lvl="0"/>
            </a:fld>
            <a:endParaRPr altLang="en-US" sz="140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endParaRPr altLang="en-US" sz="1400" lang="en-US"/>
          </a:p>
        </p:txBody>
      </p:sp>
      <p:sp>
        <p:nvSpPr>
          <p:cNvPr id="1048579" name=""/>
          <p:cNvSpPr/>
          <p:nvPr>
            <p:ph type="sldNum" sz="quarter" idx="4"/>
          </p:nvPr>
        </p:nvSpPr>
        <p:spPr>
          <a:xfrm rot="0">
            <a:off x="6553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en-US"/>
              <a:pPr algn="r" eaLnBrk="1" hangingPunct="1" latinLnBrk="1" lvl="0"/>
            </a:fld>
            <a:endParaRPr altLang="en-US" sz="140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endParaRPr altLang="en-US" sz="1400" lang="en-US"/>
          </a:p>
        </p:txBody>
      </p:sp>
      <p:sp>
        <p:nvSpPr>
          <p:cNvPr id="1048579" name=""/>
          <p:cNvSpPr/>
          <p:nvPr>
            <p:ph type="sldNum" sz="quarter" idx="4"/>
          </p:nvPr>
        </p:nvSpPr>
        <p:spPr>
          <a:xfrm rot="0">
            <a:off x="6553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en-US"/>
              <a:pPr algn="r" eaLnBrk="1" hangingPunct="1" latinLnBrk="1" lvl="0"/>
            </a:fld>
            <a:endParaRPr altLang="en-US" sz="140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17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17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endParaRPr altLang="en-US" sz="1400" lang="en-US"/>
          </a:p>
        </p:txBody>
      </p:sp>
      <p:sp>
        <p:nvSpPr>
          <p:cNvPr id="1048579" name=""/>
          <p:cNvSpPr/>
          <p:nvPr>
            <p:ph type="sldNum" sz="quarter" idx="4"/>
          </p:nvPr>
        </p:nvSpPr>
        <p:spPr>
          <a:xfrm rot="0">
            <a:off x="6553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en-US"/>
              <a:pPr algn="r" eaLnBrk="1" hangingPunct="1" latinLnBrk="1" lvl="0"/>
            </a:fld>
            <a:endParaRPr altLang="en-US" sz="140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8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149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sz="3200" i="0" kern="0" kumimoji="0" lang="en-US" noProof="0" normalizeH="0" spc="0" strike="noStrike" u="none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915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endParaRPr altLang="en-US" sz="1400" lang="en-US"/>
          </a:p>
        </p:txBody>
      </p:sp>
      <p:sp>
        <p:nvSpPr>
          <p:cNvPr id="1048579" name=""/>
          <p:cNvSpPr/>
          <p:nvPr>
            <p:ph type="sldNum" sz="quarter" idx="4"/>
          </p:nvPr>
        </p:nvSpPr>
        <p:spPr>
          <a:xfrm rot="0">
            <a:off x="6553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en-US"/>
              <a:pPr algn="r" eaLnBrk="1" hangingPunct="1" latinLnBrk="1" lvl="0"/>
            </a:fld>
            <a:endParaRPr altLang="en-US" sz="140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15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endParaRPr altLang="en-US" sz="1400" lang="en-US"/>
          </a:p>
        </p:txBody>
      </p:sp>
      <p:sp>
        <p:nvSpPr>
          <p:cNvPr id="1048579" name=""/>
          <p:cNvSpPr/>
          <p:nvPr>
            <p:ph type="sldNum" sz="quarter" idx="4"/>
          </p:nvPr>
        </p:nvSpPr>
        <p:spPr>
          <a:xfrm rot="0">
            <a:off x="6553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en-US"/>
              <a:pPr algn="r" eaLnBrk="1" hangingPunct="1" latinLnBrk="1" lvl="0"/>
            </a:fld>
            <a:endParaRPr altLang="en-US" sz="140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2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"/>
          <p:cNvSpPr/>
          <p:nvPr>
            <p:ph type="title" sz="full" idx="0"/>
          </p:nvPr>
        </p:nvSpPr>
        <p:spPr>
          <a:xfrm rot="0">
            <a:off x="341312" y="100012"/>
            <a:ext cx="8229600" cy="906462"/>
          </a:xfrm>
          <a:prstGeom prst="rect"/>
          <a:noFill/>
          <a:ln>
            <a:noFill/>
          </a:ln>
        </p:spPr>
        <p:txBody>
          <a:bodyPr anchor="ctr" bIns="45720" lIns="91440" rIns="91440" tIns="45720"/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77" name=""/>
          <p:cNvSpPr/>
          <p:nvPr>
            <p:ph type="body" sz="full" idx="1"/>
          </p:nvPr>
        </p:nvSpPr>
        <p:spPr>
          <a:xfrm rot="0">
            <a:off x="350837" y="1214437"/>
            <a:ext cx="8229600" cy="5076825"/>
          </a:xfrm>
          <a:prstGeom prst="rect"/>
          <a:noFill/>
          <a:ln>
            <a:noFill/>
          </a:ln>
        </p:spPr>
        <p:txBody>
          <a:bodyPr bIns="45720" lIns="91440" rIns="91440" tIns="45720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endParaRPr altLang="en-US" sz="1400" lang="en-US"/>
          </a:p>
        </p:txBody>
      </p:sp>
      <p:sp>
        <p:nvSpPr>
          <p:cNvPr id="1048579" name=""/>
          <p:cNvSpPr/>
          <p:nvPr>
            <p:ph type="sldNum" sz="quarter" idx="4"/>
          </p:nvPr>
        </p:nvSpPr>
        <p:spPr>
          <a:xfrm rot="0">
            <a:off x="6553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en-US"/>
              <a:pPr algn="r" eaLnBrk="1" hangingPunct="1" latinLnBrk="1" lvl="0"/>
            </a:fld>
            <a:endParaRPr altLang="en-US" sz="1400" lang="en-US"/>
          </a:p>
        </p:txBody>
      </p:sp>
      <p:sp>
        <p:nvSpPr>
          <p:cNvPr id="1048580" name=""/>
          <p:cNvSpPr/>
          <p:nvPr/>
        </p:nvSpPr>
        <p:spPr>
          <a:xfrm rot="0">
            <a:off x="327025" y="989012"/>
            <a:ext cx="8237537" cy="176212"/>
          </a:xfrm>
          <a:prstGeom prst="roundRect"/>
          <a:gradFill rotWithShape="1">
            <a:gsLst>
              <a:gs pos="0">
                <a:schemeClr val="lt1">
                  <a:alpha val="100000"/>
                </a:schemeClr>
              </a:gs>
              <a:gs pos="50000">
                <a:schemeClr val="lt2">
                  <a:alpha val="100000"/>
                </a:schemeClr>
              </a:gs>
              <a:gs pos="100000">
                <a:schemeClr val="lt1">
                  <a:alpha val="100000"/>
                </a:scheme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1" hdr="0" sldNum="1"/>
  <p:txStyles>
    <p:titleStyle>
      <a:lvl1pPr algn="ctr" eaLnBrk="0" fontAlgn="base" hangingPunct="0" rtl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eaLnBrk="0" fontAlgn="base" hangingPunct="0" rtl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eaLnBrk="0" fontAlgn="base" hangingPunct="0" rtl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eaLnBrk="0" fontAlgn="base" hangingPunct="0" rtl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eaLnBrk="0" fontAlgn="base" hangingPunct="0" rtl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algn="ctr" fontAlgn="base" marL="457200" rtl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algn="ctr" fontAlgn="base" marL="914400" rtl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algn="ctr" fontAlgn="base" marL="1371600" rtl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algn="ctr" fontAlgn="base" marL="1828800" rtl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algn="l" fontAlgn="base" indent="-228600" marL="2514600" rtl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algn="l" fontAlgn="base" indent="-228600" marL="2971800" rtl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algn="l" fontAlgn="base" indent="-228600" marL="3429000" rtl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algn="l" fontAlgn="base" indent="-228600" marL="3886200" rtl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1" name=""/>
          <p:cNvSpPr/>
          <p:nvPr>
            <p:ph type="ctrTitle" sz="full" idx="4294967295"/>
          </p:nvPr>
        </p:nvSpPr>
        <p:spPr>
          <a:xfrm rot="0">
            <a:off x="231775" y="1371600"/>
            <a:ext cx="8653462" cy="2981325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ctr">
              <a:defRPr sz="4000"/>
            </a:lvl1pPr>
          </a:lstStyle>
          <a:p>
            <a:pPr eaLnBrk="1" hangingPunct="1" latinLnBrk="1" lvl="0"/>
            <a:r>
              <a:rPr altLang="en-US" b="1" lang="en-US"/>
              <a:t>Longest Common Subsequence (LCS)</a:t>
            </a: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9" name=""/>
          <p:cNvSpPr txBox="1"/>
          <p:nvPr/>
        </p:nvSpPr>
        <p:spPr>
          <a:xfrm rot="0">
            <a:off x="6553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en-US"/>
              <a:pPr algn="r" eaLnBrk="1" hangingPunct="1" latinLnBrk="1" lvl="0"/>
              <a:t>10</a:t>
            </a:fld>
            <a:endParaRPr altLang="en-US" sz="1400" lang="en-US"/>
          </a:p>
        </p:txBody>
      </p:sp>
      <p:sp>
        <p:nvSpPr>
          <p:cNvPr id="1048690" name=""/>
          <p:cNvSpPr/>
          <p:nvPr>
            <p:ph type="title" sz="full" idx="4294967295"/>
          </p:nvPr>
        </p:nvSpPr>
        <p:spPr>
          <a:xfrm rot="0">
            <a:off x="341312" y="100012"/>
            <a:ext cx="8229600" cy="906462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Additional Information</a:t>
            </a:r>
          </a:p>
        </p:txBody>
      </p:sp>
      <p:sp>
        <p:nvSpPr>
          <p:cNvPr id="1048691" name=""/>
          <p:cNvSpPr/>
          <p:nvPr>
            <p:ph type="body" sz="full" idx="4294967295"/>
          </p:nvPr>
        </p:nvSpPr>
        <p:spPr>
          <a:xfrm rot="0">
            <a:off x="46037" y="1214437"/>
            <a:ext cx="4813300" cy="1544637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800" i="0" u="none">
                <a:solidFill>
                  <a:schemeClr val="accent2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accent2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6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1">
              <a:buFontTx/>
              <a:buNone/>
            </a:pPr>
            <a:r>
              <a:rPr altLang="en-US" sz="2000" lang="en-US">
                <a:latin typeface="Comic Sans MS" pitchFamily="66" charset="0"/>
                <a:sym typeface="Symbol" pitchFamily="18" charset="2"/>
              </a:rPr>
              <a:t>		 0			if i,j = 0</a:t>
            </a:r>
          </a:p>
          <a:p>
            <a:pPr eaLnBrk="1" hangingPunct="1" latinLnBrk="1" lvl="0">
              <a:buFontTx/>
              <a:buNone/>
            </a:pPr>
            <a:r>
              <a:rPr altLang="en-US" sz="2000" lang="en-US">
                <a:latin typeface="Comic Sans MS" pitchFamily="66" charset="0"/>
                <a:sym typeface="Symbol" pitchFamily="18" charset="2"/>
              </a:rPr>
              <a:t>c[i, j] =  </a:t>
            </a:r>
            <a:r>
              <a:rPr altLang="en-US" sz="2000" lang="en-US">
                <a:solidFill>
                  <a:schemeClr val="dk1"/>
                </a:solidFill>
                <a:latin typeface="Comic Sans MS" pitchFamily="66" charset="0"/>
                <a:sym typeface="Symbol" pitchFamily="18" charset="2"/>
              </a:rPr>
              <a:t>c[i-1, j-1] + 1		if x</a:t>
            </a:r>
            <a:r>
              <a:rPr altLang="en-US" baseline="-25000" sz="2000" lang="en-US">
                <a:solidFill>
                  <a:schemeClr val="dk1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altLang="en-US" sz="2000" lang="en-US">
                <a:solidFill>
                  <a:schemeClr val="dk1"/>
                </a:solidFill>
                <a:latin typeface="Comic Sans MS" pitchFamily="66" charset="0"/>
                <a:sym typeface="Symbol" pitchFamily="18" charset="2"/>
              </a:rPr>
              <a:t> = y</a:t>
            </a:r>
            <a:r>
              <a:rPr altLang="en-US" baseline="-25000" sz="2000" lang="en-US">
                <a:solidFill>
                  <a:schemeClr val="dk1"/>
                </a:solidFill>
                <a:latin typeface="Comic Sans MS" pitchFamily="66" charset="0"/>
                <a:sym typeface="Symbol" pitchFamily="18" charset="2"/>
              </a:rPr>
              <a:t>j</a:t>
            </a:r>
          </a:p>
          <a:p>
            <a:pPr eaLnBrk="1" hangingPunct="1" latinLnBrk="1" lvl="1">
              <a:buFontTx/>
              <a:buNone/>
            </a:pPr>
            <a:r>
              <a:rPr altLang="en-US" sz="2000" lang="en-US">
                <a:latin typeface="Comic Sans MS" pitchFamily="66" charset="0"/>
                <a:sym typeface="Symbol" pitchFamily="18" charset="2"/>
              </a:rPr>
              <a:t>		 max(c[i, j-1], c[i-1, j])	if x</a:t>
            </a:r>
            <a:r>
              <a:rPr altLang="en-US" baseline="-25000" sz="2000" lang="en-US">
                <a:latin typeface="Comic Sans MS" pitchFamily="66" charset="0"/>
                <a:sym typeface="Symbol" pitchFamily="18" charset="2"/>
              </a:rPr>
              <a:t>i</a:t>
            </a:r>
            <a:r>
              <a:rPr altLang="en-US" sz="2000" lang="en-US">
                <a:latin typeface="Comic Sans MS" pitchFamily="66" charset="0"/>
                <a:sym typeface="Symbol" pitchFamily="18" charset="2"/>
              </a:rPr>
              <a:t>  y</a:t>
            </a:r>
            <a:r>
              <a:rPr altLang="en-US" baseline="-25000" sz="2000" lang="en-US">
                <a:latin typeface="Comic Sans MS" pitchFamily="66" charset="0"/>
                <a:sym typeface="Symbol" pitchFamily="18" charset="2"/>
              </a:rPr>
              <a:t>j</a:t>
            </a:r>
          </a:p>
        </p:txBody>
      </p:sp>
      <p:sp>
        <p:nvSpPr>
          <p:cNvPr id="1048692" name=""/>
          <p:cNvSpPr/>
          <p:nvPr/>
        </p:nvSpPr>
        <p:spPr>
          <a:xfrm rot="0">
            <a:off x="987425" y="1143000"/>
            <a:ext cx="142875" cy="1271587"/>
          </a:xfrm>
          <a:prstGeom prst="leftBrace"/>
          <a:noFill/>
          <a:ln w="2540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graphicFrame>
        <p:nvGraphicFramePr>
          <p:cNvPr id="4194305" name=""/>
          <p:cNvGraphicFramePr>
            <a:graphicFrameLocks/>
          </p:cNvGraphicFramePr>
          <p:nvPr/>
        </p:nvGraphicFramePr>
        <p:xfrm rot="0">
          <a:off x="1177925" y="3225800"/>
          <a:ext cx="3338512" cy="2743200"/>
        </p:xfrm>
        <a:graphic>
          <a:graphicData uri="http://schemas.openxmlformats.org/drawingml/2006/table">
            <a:tbl>
              <a:tblPr/>
              <a:tblGrid>
                <a:gridCol w="557212"/>
                <a:gridCol w="555624"/>
                <a:gridCol w="557212"/>
                <a:gridCol w="555624"/>
                <a:gridCol w="557212"/>
                <a:gridCol w="555624"/>
              </a:tblGrid>
              <a:tr h="457200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marL="91440" marR="91440" marT="45720" marB="45720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AEAEA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marL="91440" marR="91440" marT="45720" marB="45720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4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4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4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4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4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AEAEA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marL="91440" marR="91440" marT="45720" marB="45720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4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4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11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 anchor="b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4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4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AEAEA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marL="91440" marR="91440" marT="45720" marB="45720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4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11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 anchor="b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4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4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4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marL="91440" marR="91440" marT="45720" marB="45720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4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4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4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4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4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marL="91440" marR="91440" marT="45720" marB="45720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4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4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4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4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4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48743" name=""/>
          <p:cNvSpPr txBox="1"/>
          <p:nvPr/>
        </p:nvSpPr>
        <p:spPr>
          <a:xfrm rot="0">
            <a:off x="1312862" y="2857500"/>
            <a:ext cx="411162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y</a:t>
            </a:r>
            <a:r>
              <a:rPr altLang="en-US" baseline="-25000" lang="en-US">
                <a:latin typeface="Comic Sans MS" pitchFamily="66" charset="0"/>
              </a:rPr>
              <a:t>j:</a:t>
            </a:r>
          </a:p>
        </p:txBody>
      </p:sp>
      <p:sp>
        <p:nvSpPr>
          <p:cNvPr id="1048744" name=""/>
          <p:cNvSpPr txBox="1"/>
          <p:nvPr/>
        </p:nvSpPr>
        <p:spPr>
          <a:xfrm rot="0">
            <a:off x="701675" y="5557837"/>
            <a:ext cx="3492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D</a:t>
            </a:r>
          </a:p>
        </p:txBody>
      </p:sp>
      <p:sp>
        <p:nvSpPr>
          <p:cNvPr id="1048745" name=""/>
          <p:cNvSpPr txBox="1"/>
          <p:nvPr/>
        </p:nvSpPr>
        <p:spPr>
          <a:xfrm rot="0">
            <a:off x="1851025" y="2857500"/>
            <a:ext cx="350837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A</a:t>
            </a:r>
          </a:p>
        </p:txBody>
      </p:sp>
      <p:sp>
        <p:nvSpPr>
          <p:cNvPr id="1048746" name=""/>
          <p:cNvSpPr txBox="1"/>
          <p:nvPr/>
        </p:nvSpPr>
        <p:spPr>
          <a:xfrm rot="0">
            <a:off x="2413000" y="2857500"/>
            <a:ext cx="322262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C</a:t>
            </a:r>
          </a:p>
        </p:txBody>
      </p:sp>
      <p:sp>
        <p:nvSpPr>
          <p:cNvPr id="1048747" name=""/>
          <p:cNvSpPr txBox="1"/>
          <p:nvPr/>
        </p:nvSpPr>
        <p:spPr>
          <a:xfrm rot="0">
            <a:off x="4071937" y="2857500"/>
            <a:ext cx="322262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F</a:t>
            </a:r>
          </a:p>
        </p:txBody>
      </p:sp>
      <p:sp>
        <p:nvSpPr>
          <p:cNvPr id="1048748" name=""/>
          <p:cNvSpPr txBox="1"/>
          <p:nvPr/>
        </p:nvSpPr>
        <p:spPr>
          <a:xfrm rot="0">
            <a:off x="758825" y="3670300"/>
            <a:ext cx="350837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A</a:t>
            </a:r>
          </a:p>
        </p:txBody>
      </p:sp>
      <p:sp>
        <p:nvSpPr>
          <p:cNvPr id="1048749" name=""/>
          <p:cNvSpPr txBox="1"/>
          <p:nvPr/>
        </p:nvSpPr>
        <p:spPr>
          <a:xfrm rot="0">
            <a:off x="768350" y="4113212"/>
            <a:ext cx="328612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B</a:t>
            </a:r>
          </a:p>
        </p:txBody>
      </p:sp>
      <p:sp>
        <p:nvSpPr>
          <p:cNvPr id="1048750" name=""/>
          <p:cNvSpPr txBox="1"/>
          <p:nvPr/>
        </p:nvSpPr>
        <p:spPr>
          <a:xfrm rot="0">
            <a:off x="739775" y="3306762"/>
            <a:ext cx="3619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x</a:t>
            </a:r>
            <a:r>
              <a:rPr altLang="en-US" baseline="-25000" lang="en-US">
                <a:latin typeface="Comic Sans MS" pitchFamily="66" charset="0"/>
              </a:rPr>
              <a:t>i</a:t>
            </a:r>
          </a:p>
        </p:txBody>
      </p:sp>
      <p:sp>
        <p:nvSpPr>
          <p:cNvPr id="1048751" name=""/>
          <p:cNvSpPr txBox="1"/>
          <p:nvPr/>
        </p:nvSpPr>
        <p:spPr>
          <a:xfrm rot="0">
            <a:off x="2762250" y="6007100"/>
            <a:ext cx="276225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j</a:t>
            </a:r>
          </a:p>
        </p:txBody>
      </p:sp>
      <p:sp>
        <p:nvSpPr>
          <p:cNvPr id="1048752" name=""/>
          <p:cNvSpPr txBox="1"/>
          <p:nvPr/>
        </p:nvSpPr>
        <p:spPr>
          <a:xfrm rot="0">
            <a:off x="4627562" y="4429125"/>
            <a:ext cx="2476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i</a:t>
            </a:r>
          </a:p>
        </p:txBody>
      </p:sp>
      <p:sp>
        <p:nvSpPr>
          <p:cNvPr id="1048753" name=""/>
          <p:cNvSpPr txBox="1"/>
          <p:nvPr/>
        </p:nvSpPr>
        <p:spPr>
          <a:xfrm rot="0">
            <a:off x="1314450" y="2581275"/>
            <a:ext cx="3238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0</a:t>
            </a:r>
          </a:p>
        </p:txBody>
      </p:sp>
      <p:sp>
        <p:nvSpPr>
          <p:cNvPr id="1048754" name=""/>
          <p:cNvSpPr txBox="1"/>
          <p:nvPr/>
        </p:nvSpPr>
        <p:spPr>
          <a:xfrm rot="0">
            <a:off x="1852612" y="2581275"/>
            <a:ext cx="287337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1</a:t>
            </a:r>
          </a:p>
        </p:txBody>
      </p:sp>
      <p:sp>
        <p:nvSpPr>
          <p:cNvPr id="1048755" name=""/>
          <p:cNvSpPr txBox="1"/>
          <p:nvPr/>
        </p:nvSpPr>
        <p:spPr>
          <a:xfrm rot="0">
            <a:off x="2414587" y="2581275"/>
            <a:ext cx="3238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2</a:t>
            </a:r>
          </a:p>
        </p:txBody>
      </p:sp>
      <p:sp>
        <p:nvSpPr>
          <p:cNvPr id="1048756" name=""/>
          <p:cNvSpPr txBox="1"/>
          <p:nvPr/>
        </p:nvSpPr>
        <p:spPr>
          <a:xfrm rot="0">
            <a:off x="4073525" y="2581275"/>
            <a:ext cx="303212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n</a:t>
            </a:r>
          </a:p>
        </p:txBody>
      </p:sp>
      <p:sp>
        <p:nvSpPr>
          <p:cNvPr id="1048757" name=""/>
          <p:cNvSpPr txBox="1"/>
          <p:nvPr/>
        </p:nvSpPr>
        <p:spPr>
          <a:xfrm rot="0">
            <a:off x="322262" y="5559425"/>
            <a:ext cx="3619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m</a:t>
            </a:r>
          </a:p>
        </p:txBody>
      </p:sp>
      <p:sp>
        <p:nvSpPr>
          <p:cNvPr id="1048758" name=""/>
          <p:cNvSpPr txBox="1"/>
          <p:nvPr/>
        </p:nvSpPr>
        <p:spPr>
          <a:xfrm rot="0">
            <a:off x="396875" y="3671887"/>
            <a:ext cx="287337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1</a:t>
            </a:r>
          </a:p>
        </p:txBody>
      </p:sp>
      <p:sp>
        <p:nvSpPr>
          <p:cNvPr id="1048759" name=""/>
          <p:cNvSpPr txBox="1"/>
          <p:nvPr/>
        </p:nvSpPr>
        <p:spPr>
          <a:xfrm rot="0">
            <a:off x="360362" y="4114800"/>
            <a:ext cx="3238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2</a:t>
            </a:r>
          </a:p>
        </p:txBody>
      </p:sp>
      <p:sp>
        <p:nvSpPr>
          <p:cNvPr id="1048760" name=""/>
          <p:cNvSpPr txBox="1"/>
          <p:nvPr/>
        </p:nvSpPr>
        <p:spPr>
          <a:xfrm rot="0">
            <a:off x="360362" y="3308350"/>
            <a:ext cx="3238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0</a:t>
            </a:r>
          </a:p>
        </p:txBody>
      </p:sp>
      <p:sp>
        <p:nvSpPr>
          <p:cNvPr id="1048761" name=""/>
          <p:cNvSpPr/>
          <p:nvPr/>
        </p:nvSpPr>
        <p:spPr>
          <a:xfrm rot="0">
            <a:off x="5292725" y="1158875"/>
            <a:ext cx="4019550" cy="532130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indent="-342900" latinLnBrk="1" lvl="0" marL="342900">
              <a:spcBef>
                <a:spcPct val="20000"/>
              </a:spcBef>
            </a:pPr>
            <a:r>
              <a:rPr altLang="en-US" sz="2400" lang="en-US">
                <a:solidFill>
                  <a:schemeClr val="accent2"/>
                </a:solidFill>
              </a:rPr>
              <a:t>A matrix </a:t>
            </a:r>
            <a:r>
              <a:rPr altLang="en-US" sz="2400" lang="en-US">
                <a:solidFill>
                  <a:schemeClr val="accent2"/>
                </a:solidFill>
                <a:latin typeface="Comic Sans MS" pitchFamily="66" charset="0"/>
              </a:rPr>
              <a:t>b[i, j]</a:t>
            </a:r>
            <a:r>
              <a:rPr altLang="en-US" sz="2400" lang="en-US">
                <a:solidFill>
                  <a:schemeClr val="accent2"/>
                </a:solidFill>
              </a:rPr>
              <a:t>:</a:t>
            </a:r>
          </a:p>
          <a:p>
            <a:pPr eaLnBrk="1" hangingPunct="1" indent="-342900" latinLnBrk="1" lvl="0" marL="342900">
              <a:spcBef>
                <a:spcPct val="20000"/>
              </a:spcBef>
              <a:buFontTx/>
              <a:buChar char="•"/>
            </a:pPr>
            <a:r>
              <a:rPr altLang="en-US" sz="2400" lang="en-US">
                <a:solidFill>
                  <a:schemeClr val="accent2"/>
                </a:solidFill>
              </a:rPr>
              <a:t>For a subproblem [i, j] it tells us what choice was made to obtain the optimal value</a:t>
            </a:r>
          </a:p>
          <a:p>
            <a:pPr eaLnBrk="1" hangingPunct="1" indent="-342900" latinLnBrk="1" lvl="0" marL="342900">
              <a:spcBef>
                <a:spcPct val="20000"/>
              </a:spcBef>
              <a:buFontTx/>
              <a:buChar char="•"/>
            </a:pPr>
            <a:r>
              <a:rPr altLang="en-US" sz="2400" lang="en-US">
                <a:solidFill>
                  <a:schemeClr val="accent2"/>
                </a:solidFill>
              </a:rPr>
              <a:t>If </a:t>
            </a:r>
            <a:r>
              <a:rPr altLang="en-US" sz="2400" lang="en-US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altLang="en-US" baseline="-25000" sz="2400" lang="en-US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altLang="en-US" sz="2400" lang="en-US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 = y</a:t>
            </a:r>
            <a:r>
              <a:rPr altLang="en-US" baseline="-25000" sz="2400" lang="en-US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j</a:t>
            </a:r>
          </a:p>
          <a:p>
            <a:pPr eaLnBrk="1" hangingPunct="1" indent="-342900" latinLnBrk="1" lvl="0" marL="342900">
              <a:spcBef>
                <a:spcPct val="20000"/>
              </a:spcBef>
            </a:pPr>
            <a:r>
              <a:rPr altLang="en-US" baseline="-25000" sz="2400" lang="en-US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		</a:t>
            </a:r>
            <a:r>
              <a:rPr altLang="en-US" sz="2400" lang="en-US">
                <a:solidFill>
                  <a:srgbClr val="336699"/>
                </a:solidFill>
                <a:latin typeface="Comic Sans MS" pitchFamily="66" charset="0"/>
                <a:sym typeface="Symbol" pitchFamily="18" charset="2"/>
              </a:rPr>
              <a:t>b[i, j] = “   ”</a:t>
            </a:r>
          </a:p>
          <a:p>
            <a:pPr eaLnBrk="1" hangingPunct="1" indent="-342900" latinLnBrk="1" lvl="0" marL="342900">
              <a:spcBef>
                <a:spcPct val="20000"/>
              </a:spcBef>
              <a:buFontTx/>
              <a:buChar char="•"/>
            </a:pPr>
            <a:r>
              <a:rPr altLang="en-US" sz="2400" lang="en-US">
                <a:solidFill>
                  <a:schemeClr val="accent2"/>
                </a:solidFill>
                <a:sym typeface="Symbol" pitchFamily="18" charset="2"/>
              </a:rPr>
              <a:t>Else, if</a:t>
            </a:r>
            <a:r>
              <a:rPr altLang="en-US" sz="2400" lang="en-US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 		         c[i - 1, j] ≥ c[i, j-1]</a:t>
            </a:r>
          </a:p>
          <a:p>
            <a:pPr eaLnBrk="1" hangingPunct="1" indent="-342900" latinLnBrk="1" lvl="0" marL="342900">
              <a:spcBef>
                <a:spcPct val="20000"/>
              </a:spcBef>
            </a:pPr>
            <a:r>
              <a:rPr altLang="en-US" sz="2400" lang="en-US">
                <a:solidFill>
                  <a:schemeClr val="accent2"/>
                </a:solidFill>
              </a:rPr>
              <a:t>		</a:t>
            </a:r>
            <a:r>
              <a:rPr altLang="en-US" sz="2400" lang="en-US">
                <a:solidFill>
                  <a:srgbClr val="336699"/>
                </a:solidFill>
                <a:latin typeface="Comic Sans MS" pitchFamily="66" charset="0"/>
                <a:sym typeface="Symbol" pitchFamily="18" charset="2"/>
              </a:rPr>
              <a:t>b[i, j] = “  ”</a:t>
            </a:r>
          </a:p>
          <a:p>
            <a:pPr eaLnBrk="1" hangingPunct="1" indent="-342900" latinLnBrk="1" lvl="0" marL="342900">
              <a:spcBef>
                <a:spcPct val="20000"/>
              </a:spcBef>
            </a:pPr>
            <a:r>
              <a:rPr altLang="en-US" sz="2400" lang="en-US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	</a:t>
            </a:r>
            <a:r>
              <a:rPr altLang="en-US" sz="2400" lang="en-US">
                <a:solidFill>
                  <a:schemeClr val="accent2"/>
                </a:solidFill>
                <a:sym typeface="Symbol" pitchFamily="18" charset="2"/>
              </a:rPr>
              <a:t>else</a:t>
            </a:r>
          </a:p>
          <a:p>
            <a:pPr eaLnBrk="1" hangingPunct="1" indent="-342900" latinLnBrk="1" lvl="0" marL="342900">
              <a:spcBef>
                <a:spcPct val="20000"/>
              </a:spcBef>
            </a:pPr>
            <a:r>
              <a:rPr altLang="en-US" sz="2400" lang="en-US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		</a:t>
            </a:r>
            <a:r>
              <a:rPr altLang="en-US" sz="2400" lang="en-US">
                <a:solidFill>
                  <a:srgbClr val="336699"/>
                </a:solidFill>
                <a:latin typeface="Comic Sans MS" pitchFamily="66" charset="0"/>
                <a:sym typeface="Symbol" pitchFamily="18" charset="2"/>
              </a:rPr>
              <a:t>b[i, j] = “  ”</a:t>
            </a:r>
          </a:p>
        </p:txBody>
      </p:sp>
      <p:sp>
        <p:nvSpPr>
          <p:cNvPr id="1048762" name=""/>
          <p:cNvSpPr/>
          <p:nvPr/>
        </p:nvSpPr>
        <p:spPr>
          <a:xfrm rot="0" flipH="1" flipV="1">
            <a:off x="7593012" y="3617912"/>
            <a:ext cx="276225" cy="276225"/>
          </a:xfrm>
          <a:prstGeom prst="line"/>
          <a:noFill/>
          <a:ln w="12700" cap="flat" cmpd="sng">
            <a:solidFill>
              <a:srgbClr val="336699">
                <a:alpha val="100000"/>
              </a:srgbClr>
            </a:solidFill>
            <a:prstDash val="solid"/>
            <a:round/>
            <a:tailEnd type="stealth" w="med" len="med"/>
          </a:ln>
        </p:spPr>
      </p:sp>
      <p:sp>
        <p:nvSpPr>
          <p:cNvPr id="1048763" name=""/>
          <p:cNvSpPr txBox="1"/>
          <p:nvPr/>
        </p:nvSpPr>
        <p:spPr>
          <a:xfrm rot="0">
            <a:off x="2997200" y="2581275"/>
            <a:ext cx="3238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3</a:t>
            </a:r>
          </a:p>
        </p:txBody>
      </p:sp>
      <p:sp>
        <p:nvSpPr>
          <p:cNvPr id="1048764" name=""/>
          <p:cNvSpPr txBox="1"/>
          <p:nvPr/>
        </p:nvSpPr>
        <p:spPr>
          <a:xfrm rot="0">
            <a:off x="360362" y="4659312"/>
            <a:ext cx="3238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3</a:t>
            </a:r>
          </a:p>
        </p:txBody>
      </p:sp>
      <p:sp>
        <p:nvSpPr>
          <p:cNvPr id="1048765" name=""/>
          <p:cNvSpPr txBox="1"/>
          <p:nvPr/>
        </p:nvSpPr>
        <p:spPr>
          <a:xfrm rot="0">
            <a:off x="773112" y="4659312"/>
            <a:ext cx="322262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C</a:t>
            </a:r>
          </a:p>
        </p:txBody>
      </p:sp>
      <p:sp>
        <p:nvSpPr>
          <p:cNvPr id="1048766" name=""/>
          <p:cNvSpPr txBox="1"/>
          <p:nvPr/>
        </p:nvSpPr>
        <p:spPr>
          <a:xfrm rot="0">
            <a:off x="2978150" y="2857500"/>
            <a:ext cx="3492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D</a:t>
            </a:r>
          </a:p>
        </p:txBody>
      </p:sp>
      <p:sp>
        <p:nvSpPr>
          <p:cNvPr id="1048767" name=""/>
          <p:cNvSpPr/>
          <p:nvPr/>
        </p:nvSpPr>
        <p:spPr>
          <a:xfrm rot="0" flipH="1" flipV="1">
            <a:off x="2338387" y="4640262"/>
            <a:ext cx="184150" cy="142875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768" name=""/>
          <p:cNvSpPr txBox="1"/>
          <p:nvPr/>
        </p:nvSpPr>
        <p:spPr>
          <a:xfrm rot="0">
            <a:off x="196850" y="2651125"/>
            <a:ext cx="993775" cy="457200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2400" lang="en-US">
                <a:latin typeface="Comic Sans MS" pitchFamily="66" charset="0"/>
              </a:rPr>
              <a:t>b &amp; c:</a:t>
            </a:r>
          </a:p>
        </p:txBody>
      </p:sp>
      <p:grpSp>
        <p:nvGrpSpPr>
          <p:cNvPr id="44" name=""/>
          <p:cNvGrpSpPr/>
          <p:nvPr/>
        </p:nvGrpSpPr>
        <p:grpSpPr>
          <a:xfrm rot="0">
            <a:off x="2203450" y="4275137"/>
            <a:ext cx="1282700" cy="811212"/>
            <a:chOff x="1388" y="2693"/>
            <a:chExt cx="808" cy="511"/>
          </a:xfrm>
        </p:grpSpPr>
        <p:sp>
          <p:nvSpPr>
            <p:cNvPr id="1048769" name=""/>
            <p:cNvSpPr txBox="1"/>
            <p:nvPr/>
          </p:nvSpPr>
          <p:spPr>
            <a:xfrm rot="0">
              <a:off x="1388" y="2992"/>
              <a:ext cx="458" cy="212"/>
            </a:xfrm>
            <a:prstGeom prst="rect"/>
            <a:noFill/>
            <a:ln>
              <a:noFill/>
            </a:ln>
          </p:spPr>
          <p:txBody>
            <a:bodyPr bIns="45720" lIns="91440" rIns="91440" tIns="45720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/>
              <a:r>
                <a:rPr altLang="en-US" sz="1600" lang="en-US"/>
                <a:t>c[i,j-1]</a:t>
              </a:r>
            </a:p>
          </p:txBody>
        </p:sp>
        <p:sp>
          <p:nvSpPr>
            <p:cNvPr id="1048770" name=""/>
            <p:cNvSpPr/>
            <p:nvPr/>
          </p:nvSpPr>
          <p:spPr>
            <a:xfrm rot="0">
              <a:off x="1738" y="2693"/>
              <a:ext cx="458" cy="212"/>
            </a:xfrm>
            <a:prstGeom prst="rect"/>
            <a:noFill/>
            <a:ln>
              <a:noFill/>
            </a:ln>
          </p:spPr>
          <p:txBody>
            <a:bodyPr bIns="45720" lIns="91440" rIns="91440" tIns="45720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spcBef>
                  <a:spcPct val="20000"/>
                </a:spcBef>
              </a:pPr>
              <a:r>
                <a:rPr altLang="en-US" sz="1600" lang="en-US"/>
                <a:t>c[i-1,j]</a:t>
              </a:r>
            </a:p>
          </p:txBody>
        </p:sp>
      </p:grpSp>
      <p:sp>
        <p:nvSpPr>
          <p:cNvPr id="1048771" name=""/>
          <p:cNvSpPr/>
          <p:nvPr/>
        </p:nvSpPr>
        <p:spPr>
          <a:xfrm rot="0" flipV="1">
            <a:off x="3128962" y="4660900"/>
            <a:ext cx="0" cy="312737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1">
                                            <p:txEl>
                                              <p:charRg st="103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1">
                                            <p:txEl>
                                              <p:charRg st="114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1">
                                            <p:txEl>
                                              <p:charRg st="132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1">
                                            <p:txEl>
                                              <p:charRg st="176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1">
                                            <p:txEl>
                                              <p:charRg st="194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1">
                                            <p:txEl>
                                              <p:charRg st="200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72" name=""/>
          <p:cNvSpPr txBox="1"/>
          <p:nvPr/>
        </p:nvSpPr>
        <p:spPr>
          <a:xfrm rot="0">
            <a:off x="6553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en-US"/>
              <a:pPr algn="r" eaLnBrk="1" hangingPunct="1" latinLnBrk="1" lvl="0"/>
              <a:t>11</a:t>
            </a:fld>
            <a:endParaRPr altLang="en-US" sz="1400" lang="en-US"/>
          </a:p>
        </p:txBody>
      </p:sp>
      <p:sp>
        <p:nvSpPr>
          <p:cNvPr id="1048773" name=""/>
          <p:cNvSpPr/>
          <p:nvPr>
            <p:ph type="title" sz="full" idx="4294967295"/>
          </p:nvPr>
        </p:nvSpPr>
        <p:spPr>
          <a:xfrm rot="0">
            <a:off x="341312" y="100012"/>
            <a:ext cx="8229600" cy="906462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LCS-LENGTH(X, Y, m, n)</a:t>
            </a:r>
          </a:p>
        </p:txBody>
      </p:sp>
      <p:sp>
        <p:nvSpPr>
          <p:cNvPr id="1048774" name=""/>
          <p:cNvSpPr/>
          <p:nvPr>
            <p:ph type="body" sz="full" idx="4294967295"/>
          </p:nvPr>
        </p:nvSpPr>
        <p:spPr>
          <a:xfrm rot="0">
            <a:off x="350837" y="1214437"/>
            <a:ext cx="8229600" cy="5076825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800" i="0" u="none">
                <a:solidFill>
                  <a:schemeClr val="accent2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accent2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6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indent="-381000" latinLnBrk="1" lvl="0" marL="381000">
              <a:lnSpc>
                <a:spcPct val="90000"/>
              </a:lnSpc>
              <a:buFontTx/>
              <a:buAutoNum type="arabicPeriod" startAt="1"/>
            </a:pPr>
            <a:r>
              <a:rPr altLang="en-US" b="1" sz="2000" lang="en-US"/>
              <a:t> for </a:t>
            </a:r>
            <a:r>
              <a:rPr altLang="en-US" sz="2000" lang="en-US">
                <a:latin typeface="Comic Sans MS" pitchFamily="66" charset="0"/>
              </a:rPr>
              <a:t>i ← 1</a:t>
            </a:r>
            <a:r>
              <a:rPr altLang="en-US" sz="2000" lang="en-US"/>
              <a:t> </a:t>
            </a:r>
            <a:r>
              <a:rPr altLang="en-US" b="1" sz="2000" lang="en-US"/>
              <a:t>to </a:t>
            </a:r>
            <a:r>
              <a:rPr altLang="en-US" sz="2000" lang="en-US">
                <a:latin typeface="Comic Sans MS" pitchFamily="66" charset="0"/>
              </a:rPr>
              <a:t>m</a:t>
            </a:r>
          </a:p>
          <a:p>
            <a:pPr eaLnBrk="1" hangingPunct="1" indent="-381000" latinLnBrk="1" lvl="0" marL="381000">
              <a:lnSpc>
                <a:spcPct val="90000"/>
              </a:lnSpc>
              <a:buFontTx/>
              <a:buAutoNum type="arabicPeriod" startAt="1"/>
            </a:pPr>
            <a:r>
              <a:rPr altLang="en-US" b="1" sz="2000" lang="en-US"/>
              <a:t>      do </a:t>
            </a:r>
            <a:r>
              <a:rPr altLang="en-US" sz="2000" lang="en-US">
                <a:latin typeface="Comic Sans MS" pitchFamily="66" charset="0"/>
              </a:rPr>
              <a:t>c[i, 0] ← 0</a:t>
            </a:r>
          </a:p>
          <a:p>
            <a:pPr eaLnBrk="1" hangingPunct="1" indent="-381000" latinLnBrk="1" lvl="0" marL="381000">
              <a:lnSpc>
                <a:spcPct val="90000"/>
              </a:lnSpc>
              <a:buFontTx/>
              <a:buAutoNum type="arabicPeriod" startAt="1"/>
            </a:pPr>
            <a:r>
              <a:rPr altLang="en-US" b="1" sz="2000" lang="en-US"/>
              <a:t> for </a:t>
            </a:r>
            <a:r>
              <a:rPr altLang="en-US" sz="2000" lang="en-US">
                <a:latin typeface="Comic Sans MS" pitchFamily="66" charset="0"/>
              </a:rPr>
              <a:t>j ← 1 </a:t>
            </a:r>
            <a:r>
              <a:rPr altLang="en-US" b="1" sz="2000" lang="en-US"/>
              <a:t>to </a:t>
            </a:r>
            <a:r>
              <a:rPr altLang="en-US" sz="2000" lang="en-US">
                <a:latin typeface="Comic Sans MS" pitchFamily="66" charset="0"/>
              </a:rPr>
              <a:t>n</a:t>
            </a:r>
          </a:p>
          <a:p>
            <a:pPr eaLnBrk="1" hangingPunct="1" indent="-381000" latinLnBrk="1" lvl="0" marL="381000">
              <a:lnSpc>
                <a:spcPct val="90000"/>
              </a:lnSpc>
              <a:buFontTx/>
              <a:buAutoNum type="arabicPeriod" startAt="1"/>
            </a:pPr>
            <a:r>
              <a:rPr altLang="en-US" b="1" sz="2000" lang="en-US"/>
              <a:t>     do </a:t>
            </a:r>
            <a:r>
              <a:rPr altLang="en-US" sz="2000" lang="en-US">
                <a:latin typeface="Comic Sans MS" pitchFamily="66" charset="0"/>
              </a:rPr>
              <a:t>c[0, j] ← 0</a:t>
            </a:r>
          </a:p>
          <a:p>
            <a:pPr eaLnBrk="1" hangingPunct="1" indent="-381000" latinLnBrk="1" lvl="0" marL="381000">
              <a:lnSpc>
                <a:spcPct val="90000"/>
              </a:lnSpc>
              <a:buFontTx/>
              <a:buAutoNum type="arabicPeriod" startAt="1"/>
            </a:pPr>
            <a:r>
              <a:rPr altLang="en-US" b="1" sz="2000" lang="en-US"/>
              <a:t> for </a:t>
            </a:r>
            <a:r>
              <a:rPr altLang="en-US" sz="2000" lang="en-US">
                <a:latin typeface="Comic Sans MS" pitchFamily="66" charset="0"/>
              </a:rPr>
              <a:t>i ← 1</a:t>
            </a:r>
            <a:r>
              <a:rPr altLang="en-US" sz="2000" lang="en-US"/>
              <a:t> </a:t>
            </a:r>
            <a:r>
              <a:rPr altLang="en-US" b="1" sz="2000" lang="en-US"/>
              <a:t>to </a:t>
            </a:r>
            <a:r>
              <a:rPr altLang="en-US" sz="2000" lang="en-US">
                <a:latin typeface="Comic Sans MS" pitchFamily="66" charset="0"/>
              </a:rPr>
              <a:t>m</a:t>
            </a:r>
          </a:p>
          <a:p>
            <a:pPr eaLnBrk="1" hangingPunct="1" indent="-381000" latinLnBrk="1" lvl="0" marL="381000">
              <a:lnSpc>
                <a:spcPct val="90000"/>
              </a:lnSpc>
              <a:buFontTx/>
              <a:buAutoNum type="arabicPeriod" startAt="1"/>
            </a:pPr>
            <a:r>
              <a:rPr altLang="en-US" b="1" sz="2000" lang="en-US"/>
              <a:t>       do for </a:t>
            </a:r>
            <a:r>
              <a:rPr altLang="en-US" sz="2000" lang="en-US">
                <a:latin typeface="Comic Sans MS" pitchFamily="66" charset="0"/>
              </a:rPr>
              <a:t>j ← 1</a:t>
            </a:r>
            <a:r>
              <a:rPr altLang="en-US" sz="2000" lang="en-US"/>
              <a:t> </a:t>
            </a:r>
            <a:r>
              <a:rPr altLang="en-US" b="1" sz="2000" lang="en-US"/>
              <a:t>to </a:t>
            </a:r>
            <a:r>
              <a:rPr altLang="en-US" sz="2000" lang="en-US">
                <a:latin typeface="Comic Sans MS" pitchFamily="66" charset="0"/>
              </a:rPr>
              <a:t>n</a:t>
            </a:r>
          </a:p>
          <a:p>
            <a:pPr eaLnBrk="1" hangingPunct="1" indent="-381000" latinLnBrk="1" lvl="0" marL="381000">
              <a:lnSpc>
                <a:spcPct val="90000"/>
              </a:lnSpc>
              <a:buFontTx/>
              <a:buAutoNum type="arabicPeriod" startAt="1"/>
            </a:pPr>
            <a:r>
              <a:rPr altLang="en-US" b="1" sz="2000" lang="en-US"/>
              <a:t> 	          do if </a:t>
            </a:r>
            <a:r>
              <a:rPr altLang="en-US" sz="2000" lang="en-US">
                <a:latin typeface="Comic Sans MS" pitchFamily="66" charset="0"/>
              </a:rPr>
              <a:t>x</a:t>
            </a:r>
            <a:r>
              <a:rPr altLang="en-US" baseline="-25000" sz="2000" lang="en-US">
                <a:latin typeface="Comic Sans MS" pitchFamily="66" charset="0"/>
              </a:rPr>
              <a:t>i </a:t>
            </a:r>
            <a:r>
              <a:rPr altLang="en-US" sz="2000" lang="en-US">
                <a:latin typeface="Comic Sans MS" pitchFamily="66" charset="0"/>
              </a:rPr>
              <a:t>= y</a:t>
            </a:r>
            <a:r>
              <a:rPr altLang="en-US" baseline="-25000" sz="2000" lang="en-US">
                <a:latin typeface="Comic Sans MS" pitchFamily="66" charset="0"/>
              </a:rPr>
              <a:t>j</a:t>
            </a:r>
          </a:p>
          <a:p>
            <a:pPr eaLnBrk="1" hangingPunct="1" indent="-381000" latinLnBrk="1" lvl="0" marL="381000">
              <a:lnSpc>
                <a:spcPct val="90000"/>
              </a:lnSpc>
              <a:buFontTx/>
              <a:buAutoNum type="arabicPeriod" startAt="1"/>
            </a:pPr>
            <a:r>
              <a:rPr altLang="en-US" b="1" sz="2000" lang="en-US"/>
              <a:t> 		     then </a:t>
            </a:r>
            <a:r>
              <a:rPr altLang="en-US" sz="2000" lang="en-US">
                <a:latin typeface="Comic Sans MS" pitchFamily="66" charset="0"/>
              </a:rPr>
              <a:t>c[i, j] ← c[i - 1, j - 1] + 1</a:t>
            </a:r>
          </a:p>
          <a:p>
            <a:pPr eaLnBrk="1" hangingPunct="1" indent="-381000" latinLnBrk="1" lvl="0" marL="381000">
              <a:lnSpc>
                <a:spcPct val="90000"/>
              </a:lnSpc>
              <a:buFontTx/>
              <a:buAutoNum type="arabicPeriod" startAt="1"/>
            </a:pPr>
            <a:r>
              <a:rPr altLang="en-US" sz="2000" lang="en-US"/>
              <a:t> 			 </a:t>
            </a:r>
            <a:r>
              <a:rPr altLang="en-US" sz="2000" lang="en-US">
                <a:latin typeface="Comic Sans MS" pitchFamily="66" charset="0"/>
              </a:rPr>
              <a:t>b[i, j ] ← “    ”</a:t>
            </a:r>
          </a:p>
          <a:p>
            <a:pPr eaLnBrk="1" hangingPunct="1" indent="-381000" latinLnBrk="1" lvl="0" marL="381000">
              <a:lnSpc>
                <a:spcPct val="90000"/>
              </a:lnSpc>
              <a:buFontTx/>
              <a:buAutoNum type="arabicPeriod" startAt="1"/>
            </a:pPr>
            <a:r>
              <a:rPr altLang="en-US" b="1" sz="2000" lang="en-US"/>
              <a:t> 		     else if </a:t>
            </a:r>
            <a:r>
              <a:rPr altLang="en-US" sz="2000" lang="en-US">
                <a:latin typeface="Comic Sans MS" pitchFamily="66" charset="0"/>
              </a:rPr>
              <a:t>c[i - 1, j] ≥ c[i, j - 1]</a:t>
            </a:r>
          </a:p>
          <a:p>
            <a:pPr eaLnBrk="1" hangingPunct="1" indent="-381000" latinLnBrk="1" lvl="0" marL="381000">
              <a:lnSpc>
                <a:spcPct val="90000"/>
              </a:lnSpc>
              <a:buFontTx/>
              <a:buAutoNum type="arabicPeriod" startAt="1"/>
            </a:pPr>
            <a:r>
              <a:rPr altLang="en-US" b="1" sz="2000" lang="en-US"/>
              <a:t> 			   then </a:t>
            </a:r>
            <a:r>
              <a:rPr altLang="en-US" sz="2000" lang="en-US">
                <a:latin typeface="Comic Sans MS" pitchFamily="66" charset="0"/>
              </a:rPr>
              <a:t>c[i, j] ← c[i - 1, j]</a:t>
            </a:r>
          </a:p>
          <a:p>
            <a:pPr eaLnBrk="1" hangingPunct="1" indent="-381000" latinLnBrk="1" lvl="0" marL="381000">
              <a:lnSpc>
                <a:spcPct val="90000"/>
              </a:lnSpc>
              <a:buFontTx/>
              <a:buAutoNum type="arabicPeriod" startAt="1"/>
            </a:pPr>
            <a:r>
              <a:rPr altLang="en-US" sz="2000" lang="en-US"/>
              <a:t> 			            </a:t>
            </a:r>
            <a:r>
              <a:rPr altLang="en-US" sz="2000" lang="en-US">
                <a:latin typeface="Comic Sans MS" pitchFamily="66" charset="0"/>
              </a:rPr>
              <a:t>b[i, j] ← “↑”</a:t>
            </a:r>
          </a:p>
          <a:p>
            <a:pPr eaLnBrk="1" hangingPunct="1" indent="-381000" latinLnBrk="1" lvl="0" marL="381000">
              <a:lnSpc>
                <a:spcPct val="90000"/>
              </a:lnSpc>
              <a:buFontTx/>
              <a:buAutoNum type="arabicPeriod" startAt="1"/>
            </a:pPr>
            <a:r>
              <a:rPr altLang="en-US" b="1" sz="2000" lang="en-US"/>
              <a:t> 			   else </a:t>
            </a:r>
            <a:r>
              <a:rPr altLang="en-US" sz="2000" lang="en-US">
                <a:latin typeface="Comic Sans MS" pitchFamily="66" charset="0"/>
              </a:rPr>
              <a:t>c[i, j] ← c[i, j - 1]</a:t>
            </a:r>
          </a:p>
          <a:p>
            <a:pPr eaLnBrk="1" hangingPunct="1" indent="-381000" latinLnBrk="1" lvl="0" marL="381000">
              <a:lnSpc>
                <a:spcPct val="90000"/>
              </a:lnSpc>
              <a:buFontTx/>
              <a:buAutoNum type="arabicPeriod" startAt="1"/>
            </a:pPr>
            <a:r>
              <a:rPr altLang="en-US" sz="2000" lang="en-US"/>
              <a:t> 			           </a:t>
            </a:r>
            <a:r>
              <a:rPr altLang="en-US" sz="2000" lang="en-US">
                <a:latin typeface="Comic Sans MS" pitchFamily="66" charset="0"/>
              </a:rPr>
              <a:t>b[i, j] ← “←”</a:t>
            </a:r>
          </a:p>
          <a:p>
            <a:pPr eaLnBrk="1" hangingPunct="1" indent="-381000" latinLnBrk="1" lvl="0" marL="381000">
              <a:lnSpc>
                <a:spcPct val="90000"/>
              </a:lnSpc>
              <a:buFontTx/>
              <a:buAutoNum type="arabicPeriod" startAt="1"/>
            </a:pPr>
            <a:r>
              <a:rPr altLang="en-US" b="1" sz="2000" lang="en-US"/>
              <a:t>return </a:t>
            </a:r>
            <a:r>
              <a:rPr altLang="en-US" sz="2000" lang="en-US">
                <a:latin typeface="Comic Sans MS" pitchFamily="66" charset="0"/>
              </a:rPr>
              <a:t>c</a:t>
            </a:r>
            <a:r>
              <a:rPr altLang="en-US" sz="2000" lang="en-US"/>
              <a:t> and </a:t>
            </a:r>
            <a:r>
              <a:rPr altLang="en-US" sz="2000" lang="en-US">
                <a:latin typeface="Comic Sans MS" pitchFamily="66" charset="0"/>
              </a:rPr>
              <a:t>b</a:t>
            </a:r>
          </a:p>
        </p:txBody>
      </p:sp>
      <p:sp>
        <p:nvSpPr>
          <p:cNvPr id="1048775" name=""/>
          <p:cNvSpPr/>
          <p:nvPr/>
        </p:nvSpPr>
        <p:spPr>
          <a:xfrm rot="0" flipH="1" flipV="1">
            <a:off x="4600575" y="3990975"/>
            <a:ext cx="185737" cy="236537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776" name=""/>
          <p:cNvSpPr/>
          <p:nvPr/>
        </p:nvSpPr>
        <p:spPr>
          <a:xfrm rot="0">
            <a:off x="3294062" y="1250950"/>
            <a:ext cx="171450" cy="1357312"/>
          </a:xfrm>
          <a:prstGeom prst="rightBrac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8777" name=""/>
          <p:cNvSpPr txBox="1"/>
          <p:nvPr/>
        </p:nvSpPr>
        <p:spPr>
          <a:xfrm rot="0">
            <a:off x="3522662" y="1619250"/>
            <a:ext cx="4832350" cy="641350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/>
              <a:t>The length of the LCS if one of the sequences</a:t>
            </a:r>
          </a:p>
          <a:p>
            <a:pPr eaLnBrk="1" hangingPunct="1" latinLnBrk="1" lvl="0"/>
            <a:r>
              <a:rPr altLang="en-US" lang="en-US"/>
              <a:t>is empty is zero</a:t>
            </a:r>
          </a:p>
        </p:txBody>
      </p:sp>
      <p:sp>
        <p:nvSpPr>
          <p:cNvPr id="1048778" name=""/>
          <p:cNvSpPr/>
          <p:nvPr/>
        </p:nvSpPr>
        <p:spPr>
          <a:xfrm rot="0">
            <a:off x="6196012" y="3128962"/>
            <a:ext cx="100012" cy="1071562"/>
          </a:xfrm>
          <a:prstGeom prst="rightBrac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8779" name=""/>
          <p:cNvSpPr txBox="1"/>
          <p:nvPr/>
        </p:nvSpPr>
        <p:spPr>
          <a:xfrm rot="0">
            <a:off x="6337300" y="3449637"/>
            <a:ext cx="1654175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/>
              <a:t>Case 1: x</a:t>
            </a:r>
            <a:r>
              <a:rPr altLang="en-US" baseline="-25000" lang="en-US"/>
              <a:t>i</a:t>
            </a:r>
            <a:r>
              <a:rPr altLang="en-US" lang="en-US"/>
              <a:t> = y</a:t>
            </a:r>
            <a:r>
              <a:rPr altLang="en-US" baseline="-25000" lang="en-US"/>
              <a:t>j</a:t>
            </a:r>
            <a:r>
              <a:rPr altLang="en-US" lang="en-US"/>
              <a:t> </a:t>
            </a:r>
          </a:p>
        </p:txBody>
      </p:sp>
      <p:sp>
        <p:nvSpPr>
          <p:cNvPr id="1048780" name=""/>
          <p:cNvSpPr/>
          <p:nvPr/>
        </p:nvSpPr>
        <p:spPr>
          <a:xfrm rot="0">
            <a:off x="6218237" y="4381500"/>
            <a:ext cx="77787" cy="1608137"/>
          </a:xfrm>
          <a:prstGeom prst="rightBrac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8781" name=""/>
          <p:cNvSpPr txBox="1"/>
          <p:nvPr/>
        </p:nvSpPr>
        <p:spPr>
          <a:xfrm rot="0">
            <a:off x="6337300" y="4984750"/>
            <a:ext cx="1646237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/>
              <a:t>Case 2: x</a:t>
            </a:r>
            <a:r>
              <a:rPr altLang="en-US" baseline="-25000" lang="en-US"/>
              <a:t>i</a:t>
            </a:r>
            <a:r>
              <a:rPr altLang="en-US" lang="en-US"/>
              <a:t> </a:t>
            </a:r>
            <a:r>
              <a:rPr altLang="en-US" lang="en-US">
                <a:sym typeface="Symbol" pitchFamily="18" charset="2"/>
              </a:rPr>
              <a:t></a:t>
            </a:r>
            <a:r>
              <a:rPr altLang="en-US" lang="en-US"/>
              <a:t> y</a:t>
            </a:r>
            <a:r>
              <a:rPr altLang="en-US" baseline="-25000" lang="en-US"/>
              <a:t>j</a:t>
            </a:r>
            <a:r>
              <a:rPr altLang="en-US" lang="en-US"/>
              <a:t> 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4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4">
                                            <p:txEl>
                                              <p:charRg st="16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4">
                                            <p:txEl>
                                              <p:charRg st="37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4">
                                            <p:txEl>
                                              <p:charRg st="53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4">
                                            <p:txEl>
                                              <p:charRg st="73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4">
                                            <p:txEl>
                                              <p:charRg st="89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 nodeType="clickPar">
                      <p:stCondLst>
                        <p:cond delay="indefinite"/>
                      </p:stCondLst>
                      <p:childTnLst>
                        <p:par>
                          <p:cTn fill="hold" id="2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4">
                                            <p:txEl>
                                              <p:charRg st="114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4">
                                            <p:txEl>
                                              <p:charRg st="140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4">
                                            <p:txEl>
                                              <p:charRg st="183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" nodeType="clickPar">
                      <p:stCondLst>
                        <p:cond delay="indefinite"/>
                      </p:stCondLst>
                      <p:childTnLst>
                        <p:par>
                          <p:cTn fill="hold" id="3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3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1" nodeType="clickPar">
                      <p:stCondLst>
                        <p:cond delay="indefinite"/>
                      </p:stCondLst>
                      <p:childTnLst>
                        <p:par>
                          <p:cTn fill="hold" id="4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4">
                                            <p:txEl>
                                              <p:charRg st="206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4">
                                            <p:txEl>
                                              <p:charRg st="248" end="2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4">
                                            <p:txEl>
                                              <p:charRg st="282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4">
                                            <p:txEl>
                                              <p:charRg st="312" end="3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4">
                                            <p:txEl>
                                              <p:charRg st="346" end="3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4">
                                            <p:txEl>
                                              <p:charRg st="375" end="3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5" nodeType="clickPar">
                      <p:stCondLst>
                        <p:cond delay="indefinite"/>
                      </p:stCondLst>
                      <p:childTnLst>
                        <p:par>
                          <p:cTn fill="hold" id="5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5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76" grpId="0" uiExpand="0" build="whole" animBg="1"/>
      <p:bldP spid="1048777" grpId="0" uiExpand="0" build="whole"/>
      <p:bldP spid="1048778" grpId="0" uiExpand="0" build="whole" animBg="1"/>
      <p:bldP spid="1048779" grpId="0" uiExpand="0" build="whole"/>
      <p:bldP spid="1048780" grpId="0" uiExpand="0" build="whole" animBg="1"/>
      <p:bldP spid="1048781" grpId="0" uiExpand="0" build="whol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82" name=""/>
          <p:cNvSpPr txBox="1"/>
          <p:nvPr/>
        </p:nvSpPr>
        <p:spPr>
          <a:xfrm rot="0">
            <a:off x="6553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en-US"/>
              <a:pPr algn="r" eaLnBrk="1" hangingPunct="1" latinLnBrk="1" lvl="0"/>
              <a:t>12</a:t>
            </a:fld>
            <a:endParaRPr altLang="en-US" sz="1400" lang="en-US"/>
          </a:p>
        </p:txBody>
      </p:sp>
      <p:sp>
        <p:nvSpPr>
          <p:cNvPr id="1048783" name=""/>
          <p:cNvSpPr/>
          <p:nvPr>
            <p:ph type="title" sz="full" idx="4294967295"/>
          </p:nvPr>
        </p:nvSpPr>
        <p:spPr>
          <a:xfrm rot="0">
            <a:off x="341312" y="100012"/>
            <a:ext cx="8229600" cy="906462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Example</a:t>
            </a:r>
          </a:p>
        </p:txBody>
      </p:sp>
      <p:sp>
        <p:nvSpPr>
          <p:cNvPr id="1048784" name=""/>
          <p:cNvSpPr/>
          <p:nvPr>
            <p:ph type="body" sz="full" idx="4294967295"/>
          </p:nvPr>
        </p:nvSpPr>
        <p:spPr>
          <a:xfrm rot="0">
            <a:off x="100012" y="1289050"/>
            <a:ext cx="3543300" cy="9398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800" i="0" u="none">
                <a:solidFill>
                  <a:schemeClr val="accent2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accent2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6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>
              <a:lnSpc>
                <a:spcPct val="80000"/>
              </a:lnSpc>
              <a:buFontTx/>
              <a:buNone/>
            </a:pPr>
            <a:r>
              <a:rPr altLang="en-US" sz="2400" lang="en-US">
                <a:sym typeface="Symbol" pitchFamily="18" charset="2"/>
              </a:rPr>
              <a:t>X = A, B, C, B, D, A, B</a:t>
            </a:r>
          </a:p>
          <a:p>
            <a:pPr eaLnBrk="1" hangingPunct="1" latinLnBrk="1" lvl="0">
              <a:lnSpc>
                <a:spcPct val="80000"/>
              </a:lnSpc>
              <a:buFontTx/>
              <a:buNone/>
            </a:pPr>
            <a:r>
              <a:rPr altLang="en-US" sz="2400" lang="en-US"/>
              <a:t>Y = </a:t>
            </a:r>
            <a:r>
              <a:rPr altLang="en-US" sz="2400" lang="en-US">
                <a:sym typeface="Symbol" pitchFamily="18" charset="2"/>
              </a:rPr>
              <a:t>B, D, C, A, B, A</a:t>
            </a:r>
          </a:p>
        </p:txBody>
      </p:sp>
      <p:sp>
        <p:nvSpPr>
          <p:cNvPr id="1048785" name=""/>
          <p:cNvSpPr/>
          <p:nvPr/>
        </p:nvSpPr>
        <p:spPr>
          <a:xfrm rot="0">
            <a:off x="4133850" y="1144587"/>
            <a:ext cx="92075" cy="1092200"/>
          </a:xfrm>
          <a:prstGeom prst="leftBrace"/>
          <a:noFill/>
          <a:ln w="2540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graphicFrame>
        <p:nvGraphicFramePr>
          <p:cNvPr id="4194306" name=""/>
          <p:cNvGraphicFramePr>
            <a:graphicFrameLocks/>
          </p:cNvGraphicFramePr>
          <p:nvPr/>
        </p:nvGraphicFramePr>
        <p:xfrm rot="0">
          <a:off x="4221162" y="2819400"/>
          <a:ext cx="4102100" cy="3556000"/>
        </p:xfrm>
        <a:graphic>
          <a:graphicData uri="http://schemas.openxmlformats.org/drawingml/2006/table">
            <a:tbl>
              <a:tblPr/>
              <a:tblGrid>
                <a:gridCol w="585787"/>
                <a:gridCol w="585787"/>
                <a:gridCol w="585787"/>
                <a:gridCol w="587375"/>
                <a:gridCol w="585787"/>
                <a:gridCol w="585787"/>
                <a:gridCol w="585787"/>
              </a:tblGrid>
              <a:tr h="442912">
                <a:tc>
                  <a:txBody>
                    <a:bodyPr/>
                    <a:p>
                      <a:pPr algn="r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r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r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r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r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r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r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46087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44500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46087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42912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44500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46087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42912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48859" name=""/>
          <p:cNvSpPr/>
          <p:nvPr/>
        </p:nvSpPr>
        <p:spPr>
          <a:xfrm rot="0">
            <a:off x="2647950" y="1111250"/>
            <a:ext cx="6351587" cy="144780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indent="-445770" latinLnBrk="1" lvl="1" marL="742950">
              <a:spcBef>
                <a:spcPct val="20000"/>
              </a:spcBef>
            </a:pPr>
            <a:r>
              <a:rPr altLang="en-US" sz="2000" lang="en-US">
                <a:latin typeface="Comic Sans MS" pitchFamily="66" charset="0"/>
                <a:sym typeface="Symbol" pitchFamily="18" charset="2"/>
              </a:rPr>
              <a:t>		        0			       if i = 0 or j = 0</a:t>
            </a:r>
          </a:p>
          <a:p>
            <a:pPr eaLnBrk="1" hangingPunct="1" indent="-445770" latinLnBrk="1" lvl="1" marL="742950">
              <a:spcBef>
                <a:spcPct val="20000"/>
              </a:spcBef>
            </a:pPr>
            <a:r>
              <a:rPr altLang="en-US" sz="2000" lang="en-US">
                <a:latin typeface="Comic Sans MS" pitchFamily="66" charset="0"/>
                <a:sym typeface="Symbol" pitchFamily="18" charset="2"/>
              </a:rPr>
              <a:t>c[i, j] =   c[i-1, j-1] + 1	       if x</a:t>
            </a:r>
            <a:r>
              <a:rPr altLang="en-US" baseline="-25000" sz="2000" lang="en-US">
                <a:latin typeface="Comic Sans MS" pitchFamily="66" charset="0"/>
                <a:sym typeface="Symbol" pitchFamily="18" charset="2"/>
              </a:rPr>
              <a:t>i</a:t>
            </a:r>
            <a:r>
              <a:rPr altLang="en-US" sz="2000" lang="en-US">
                <a:latin typeface="Comic Sans MS" pitchFamily="66" charset="0"/>
                <a:sym typeface="Symbol" pitchFamily="18" charset="2"/>
              </a:rPr>
              <a:t> = y</a:t>
            </a:r>
            <a:r>
              <a:rPr altLang="en-US" baseline="-25000" sz="2000" lang="en-US">
                <a:latin typeface="Comic Sans MS" pitchFamily="66" charset="0"/>
                <a:sym typeface="Symbol" pitchFamily="18" charset="2"/>
              </a:rPr>
              <a:t>j</a:t>
            </a:r>
          </a:p>
          <a:p>
            <a:pPr eaLnBrk="1" hangingPunct="1" indent="-445770" latinLnBrk="1" lvl="1" marL="742950">
              <a:spcBef>
                <a:spcPct val="20000"/>
              </a:spcBef>
            </a:pPr>
            <a:r>
              <a:rPr altLang="en-US" sz="2000" lang="en-US">
                <a:latin typeface="Comic Sans MS" pitchFamily="66" charset="0"/>
                <a:sym typeface="Symbol" pitchFamily="18" charset="2"/>
              </a:rPr>
              <a:t>		        max(c[i, j-1], c[i-1, j])  if x</a:t>
            </a:r>
            <a:r>
              <a:rPr altLang="en-US" baseline="-25000" sz="2000" lang="en-US">
                <a:latin typeface="Comic Sans MS" pitchFamily="66" charset="0"/>
                <a:sym typeface="Symbol" pitchFamily="18" charset="2"/>
              </a:rPr>
              <a:t>i</a:t>
            </a:r>
            <a:r>
              <a:rPr altLang="en-US" sz="2000" lang="en-US">
                <a:latin typeface="Comic Sans MS" pitchFamily="66" charset="0"/>
                <a:sym typeface="Symbol" pitchFamily="18" charset="2"/>
              </a:rPr>
              <a:t>  y</a:t>
            </a:r>
            <a:r>
              <a:rPr altLang="en-US" baseline="-25000" sz="2000" lang="en-US">
                <a:latin typeface="Comic Sans MS" pitchFamily="66" charset="0"/>
                <a:sym typeface="Symbol" pitchFamily="18" charset="2"/>
              </a:rPr>
              <a:t>j</a:t>
            </a:r>
          </a:p>
        </p:txBody>
      </p:sp>
      <p:sp>
        <p:nvSpPr>
          <p:cNvPr id="1048860" name=""/>
          <p:cNvSpPr txBox="1"/>
          <p:nvPr/>
        </p:nvSpPr>
        <p:spPr>
          <a:xfrm rot="0">
            <a:off x="4335462" y="2166937"/>
            <a:ext cx="3238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0</a:t>
            </a:r>
          </a:p>
        </p:txBody>
      </p:sp>
      <p:sp>
        <p:nvSpPr>
          <p:cNvPr id="1048861" name=""/>
          <p:cNvSpPr txBox="1"/>
          <p:nvPr/>
        </p:nvSpPr>
        <p:spPr>
          <a:xfrm rot="0">
            <a:off x="4945062" y="2166937"/>
            <a:ext cx="287337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1</a:t>
            </a:r>
          </a:p>
        </p:txBody>
      </p:sp>
      <p:sp>
        <p:nvSpPr>
          <p:cNvPr id="1048862" name=""/>
          <p:cNvSpPr txBox="1"/>
          <p:nvPr/>
        </p:nvSpPr>
        <p:spPr>
          <a:xfrm rot="0">
            <a:off x="5499100" y="2166937"/>
            <a:ext cx="3238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2</a:t>
            </a:r>
          </a:p>
        </p:txBody>
      </p:sp>
      <p:sp>
        <p:nvSpPr>
          <p:cNvPr id="1048863" name=""/>
          <p:cNvSpPr txBox="1"/>
          <p:nvPr/>
        </p:nvSpPr>
        <p:spPr>
          <a:xfrm rot="0">
            <a:off x="7894637" y="2166937"/>
            <a:ext cx="3238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6</a:t>
            </a:r>
          </a:p>
        </p:txBody>
      </p:sp>
      <p:sp>
        <p:nvSpPr>
          <p:cNvPr id="1048864" name=""/>
          <p:cNvSpPr txBox="1"/>
          <p:nvPr/>
        </p:nvSpPr>
        <p:spPr>
          <a:xfrm rot="0">
            <a:off x="6129337" y="2166937"/>
            <a:ext cx="3238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3</a:t>
            </a:r>
          </a:p>
        </p:txBody>
      </p:sp>
      <p:sp>
        <p:nvSpPr>
          <p:cNvPr id="1048865" name=""/>
          <p:cNvSpPr txBox="1"/>
          <p:nvPr/>
        </p:nvSpPr>
        <p:spPr>
          <a:xfrm rot="0">
            <a:off x="6700837" y="2166937"/>
            <a:ext cx="3238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4</a:t>
            </a:r>
          </a:p>
        </p:txBody>
      </p:sp>
      <p:sp>
        <p:nvSpPr>
          <p:cNvPr id="1048866" name=""/>
          <p:cNvSpPr txBox="1"/>
          <p:nvPr/>
        </p:nvSpPr>
        <p:spPr>
          <a:xfrm rot="0">
            <a:off x="7280275" y="2166937"/>
            <a:ext cx="3238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5</a:t>
            </a:r>
          </a:p>
        </p:txBody>
      </p:sp>
      <p:sp>
        <p:nvSpPr>
          <p:cNvPr id="1048867" name=""/>
          <p:cNvSpPr txBox="1"/>
          <p:nvPr/>
        </p:nvSpPr>
        <p:spPr>
          <a:xfrm rot="0">
            <a:off x="4329112" y="2411412"/>
            <a:ext cx="365125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y</a:t>
            </a:r>
            <a:r>
              <a:rPr altLang="en-US" baseline="-25000" lang="en-US">
                <a:latin typeface="Comic Sans MS" pitchFamily="66" charset="0"/>
              </a:rPr>
              <a:t>j</a:t>
            </a:r>
          </a:p>
        </p:txBody>
      </p:sp>
      <p:sp>
        <p:nvSpPr>
          <p:cNvPr id="1048868" name=""/>
          <p:cNvSpPr txBox="1"/>
          <p:nvPr/>
        </p:nvSpPr>
        <p:spPr>
          <a:xfrm rot="0">
            <a:off x="4938712" y="2478087"/>
            <a:ext cx="328612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B</a:t>
            </a:r>
          </a:p>
        </p:txBody>
      </p:sp>
      <p:sp>
        <p:nvSpPr>
          <p:cNvPr id="1048869" name=""/>
          <p:cNvSpPr txBox="1"/>
          <p:nvPr/>
        </p:nvSpPr>
        <p:spPr>
          <a:xfrm rot="0">
            <a:off x="5492750" y="2478087"/>
            <a:ext cx="3492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D</a:t>
            </a:r>
          </a:p>
        </p:txBody>
      </p:sp>
      <p:sp>
        <p:nvSpPr>
          <p:cNvPr id="1048870" name=""/>
          <p:cNvSpPr txBox="1"/>
          <p:nvPr/>
        </p:nvSpPr>
        <p:spPr>
          <a:xfrm rot="0">
            <a:off x="7888287" y="2478087"/>
            <a:ext cx="350837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A</a:t>
            </a:r>
          </a:p>
        </p:txBody>
      </p:sp>
      <p:sp>
        <p:nvSpPr>
          <p:cNvPr id="1048871" name=""/>
          <p:cNvSpPr txBox="1"/>
          <p:nvPr/>
        </p:nvSpPr>
        <p:spPr>
          <a:xfrm rot="0">
            <a:off x="6122987" y="2478087"/>
            <a:ext cx="3238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C</a:t>
            </a:r>
          </a:p>
        </p:txBody>
      </p:sp>
      <p:sp>
        <p:nvSpPr>
          <p:cNvPr id="1048872" name=""/>
          <p:cNvSpPr txBox="1"/>
          <p:nvPr/>
        </p:nvSpPr>
        <p:spPr>
          <a:xfrm rot="0">
            <a:off x="6694487" y="2478087"/>
            <a:ext cx="350837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A</a:t>
            </a:r>
          </a:p>
        </p:txBody>
      </p:sp>
      <p:sp>
        <p:nvSpPr>
          <p:cNvPr id="1048873" name=""/>
          <p:cNvSpPr txBox="1"/>
          <p:nvPr/>
        </p:nvSpPr>
        <p:spPr>
          <a:xfrm rot="0">
            <a:off x="7273925" y="2478087"/>
            <a:ext cx="328612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B</a:t>
            </a:r>
          </a:p>
        </p:txBody>
      </p:sp>
      <p:sp>
        <p:nvSpPr>
          <p:cNvPr id="1048874" name=""/>
          <p:cNvSpPr txBox="1"/>
          <p:nvPr/>
        </p:nvSpPr>
        <p:spPr>
          <a:xfrm rot="0">
            <a:off x="3379787" y="5106987"/>
            <a:ext cx="3238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5</a:t>
            </a:r>
          </a:p>
        </p:txBody>
      </p:sp>
      <p:sp>
        <p:nvSpPr>
          <p:cNvPr id="1048875" name=""/>
          <p:cNvSpPr txBox="1"/>
          <p:nvPr/>
        </p:nvSpPr>
        <p:spPr>
          <a:xfrm rot="0">
            <a:off x="3398837" y="3287712"/>
            <a:ext cx="287337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1</a:t>
            </a:r>
          </a:p>
        </p:txBody>
      </p:sp>
      <p:sp>
        <p:nvSpPr>
          <p:cNvPr id="1048876" name=""/>
          <p:cNvSpPr txBox="1"/>
          <p:nvPr/>
        </p:nvSpPr>
        <p:spPr>
          <a:xfrm rot="0">
            <a:off x="3379787" y="3743325"/>
            <a:ext cx="3238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2</a:t>
            </a:r>
          </a:p>
        </p:txBody>
      </p:sp>
      <p:sp>
        <p:nvSpPr>
          <p:cNvPr id="1048877" name=""/>
          <p:cNvSpPr txBox="1"/>
          <p:nvPr/>
        </p:nvSpPr>
        <p:spPr>
          <a:xfrm rot="0">
            <a:off x="3379787" y="2833687"/>
            <a:ext cx="3238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0</a:t>
            </a:r>
          </a:p>
        </p:txBody>
      </p:sp>
      <p:sp>
        <p:nvSpPr>
          <p:cNvPr id="1048878" name=""/>
          <p:cNvSpPr txBox="1"/>
          <p:nvPr/>
        </p:nvSpPr>
        <p:spPr>
          <a:xfrm rot="0">
            <a:off x="3379787" y="4197350"/>
            <a:ext cx="3238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3</a:t>
            </a:r>
          </a:p>
        </p:txBody>
      </p:sp>
      <p:sp>
        <p:nvSpPr>
          <p:cNvPr id="1048879" name=""/>
          <p:cNvSpPr txBox="1"/>
          <p:nvPr/>
        </p:nvSpPr>
        <p:spPr>
          <a:xfrm rot="0">
            <a:off x="3379787" y="4652962"/>
            <a:ext cx="3238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4</a:t>
            </a:r>
          </a:p>
        </p:txBody>
      </p:sp>
      <p:sp>
        <p:nvSpPr>
          <p:cNvPr id="1048880" name=""/>
          <p:cNvSpPr txBox="1"/>
          <p:nvPr/>
        </p:nvSpPr>
        <p:spPr>
          <a:xfrm rot="0">
            <a:off x="3379787" y="5562600"/>
            <a:ext cx="3238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6</a:t>
            </a:r>
          </a:p>
        </p:txBody>
      </p:sp>
      <p:sp>
        <p:nvSpPr>
          <p:cNvPr id="1048881" name=""/>
          <p:cNvSpPr txBox="1"/>
          <p:nvPr/>
        </p:nvSpPr>
        <p:spPr>
          <a:xfrm rot="0">
            <a:off x="3379787" y="6018212"/>
            <a:ext cx="3238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7</a:t>
            </a:r>
          </a:p>
        </p:txBody>
      </p:sp>
      <p:sp>
        <p:nvSpPr>
          <p:cNvPr id="1048882" name=""/>
          <p:cNvSpPr txBox="1"/>
          <p:nvPr/>
        </p:nvSpPr>
        <p:spPr>
          <a:xfrm rot="0">
            <a:off x="3794125" y="5108575"/>
            <a:ext cx="3492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D</a:t>
            </a:r>
          </a:p>
        </p:txBody>
      </p:sp>
      <p:sp>
        <p:nvSpPr>
          <p:cNvPr id="1048883" name=""/>
          <p:cNvSpPr txBox="1"/>
          <p:nvPr/>
        </p:nvSpPr>
        <p:spPr>
          <a:xfrm rot="0">
            <a:off x="3813175" y="3289300"/>
            <a:ext cx="350837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A</a:t>
            </a:r>
          </a:p>
        </p:txBody>
      </p:sp>
      <p:sp>
        <p:nvSpPr>
          <p:cNvPr id="1048884" name=""/>
          <p:cNvSpPr txBox="1"/>
          <p:nvPr/>
        </p:nvSpPr>
        <p:spPr>
          <a:xfrm rot="0">
            <a:off x="3794125" y="3744912"/>
            <a:ext cx="328612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B</a:t>
            </a:r>
          </a:p>
        </p:txBody>
      </p:sp>
      <p:sp>
        <p:nvSpPr>
          <p:cNvPr id="1048885" name=""/>
          <p:cNvSpPr txBox="1"/>
          <p:nvPr/>
        </p:nvSpPr>
        <p:spPr>
          <a:xfrm rot="0">
            <a:off x="3794125" y="2835275"/>
            <a:ext cx="3619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x</a:t>
            </a:r>
            <a:r>
              <a:rPr altLang="en-US" baseline="-25000" lang="en-US">
                <a:latin typeface="Comic Sans MS" pitchFamily="66" charset="0"/>
              </a:rPr>
              <a:t>i</a:t>
            </a:r>
          </a:p>
        </p:txBody>
      </p:sp>
      <p:sp>
        <p:nvSpPr>
          <p:cNvPr id="1048886" name=""/>
          <p:cNvSpPr txBox="1"/>
          <p:nvPr/>
        </p:nvSpPr>
        <p:spPr>
          <a:xfrm rot="0">
            <a:off x="3794125" y="4198937"/>
            <a:ext cx="3238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C</a:t>
            </a:r>
          </a:p>
        </p:txBody>
      </p:sp>
      <p:sp>
        <p:nvSpPr>
          <p:cNvPr id="1048887" name=""/>
          <p:cNvSpPr txBox="1"/>
          <p:nvPr/>
        </p:nvSpPr>
        <p:spPr>
          <a:xfrm rot="0">
            <a:off x="3794125" y="4654550"/>
            <a:ext cx="328612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B</a:t>
            </a:r>
          </a:p>
        </p:txBody>
      </p:sp>
      <p:sp>
        <p:nvSpPr>
          <p:cNvPr id="1048888" name=""/>
          <p:cNvSpPr txBox="1"/>
          <p:nvPr/>
        </p:nvSpPr>
        <p:spPr>
          <a:xfrm rot="0">
            <a:off x="3794125" y="5564187"/>
            <a:ext cx="350837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A</a:t>
            </a:r>
          </a:p>
        </p:txBody>
      </p:sp>
      <p:sp>
        <p:nvSpPr>
          <p:cNvPr id="1048889" name=""/>
          <p:cNvSpPr txBox="1"/>
          <p:nvPr/>
        </p:nvSpPr>
        <p:spPr>
          <a:xfrm rot="0">
            <a:off x="3794125" y="6019800"/>
            <a:ext cx="328612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B</a:t>
            </a:r>
          </a:p>
        </p:txBody>
      </p:sp>
      <p:grpSp>
        <p:nvGrpSpPr>
          <p:cNvPr id="48" name=""/>
          <p:cNvGrpSpPr/>
          <p:nvPr/>
        </p:nvGrpSpPr>
        <p:grpSpPr>
          <a:xfrm rot="0">
            <a:off x="4946650" y="2925762"/>
            <a:ext cx="3273425" cy="366712"/>
            <a:chOff x="2133" y="1816"/>
            <a:chExt cx="2062" cy="231"/>
          </a:xfrm>
        </p:grpSpPr>
        <p:sp>
          <p:nvSpPr>
            <p:cNvPr id="1048890" name=""/>
            <p:cNvSpPr txBox="1"/>
            <p:nvPr/>
          </p:nvSpPr>
          <p:spPr>
            <a:xfrm rot="0">
              <a:off x="2133" y="1816"/>
              <a:ext cx="204" cy="231"/>
            </a:xfrm>
            <a:prstGeom prst="rect"/>
            <a:noFill/>
            <a:ln>
              <a:noFill/>
            </a:ln>
          </p:spPr>
          <p:txBody>
            <a:bodyPr bIns="45720" lIns="91440" rIns="91440" tIns="45720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/>
              <a:r>
                <a:rPr altLang="en-US"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48891" name=""/>
            <p:cNvSpPr txBox="1"/>
            <p:nvPr/>
          </p:nvSpPr>
          <p:spPr>
            <a:xfrm rot="0">
              <a:off x="2482" y="1816"/>
              <a:ext cx="204" cy="231"/>
            </a:xfrm>
            <a:prstGeom prst="rect"/>
            <a:noFill/>
            <a:ln>
              <a:noFill/>
            </a:ln>
          </p:spPr>
          <p:txBody>
            <a:bodyPr bIns="45720" lIns="91440" rIns="91440" tIns="45720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/>
              <a:r>
                <a:rPr altLang="en-US"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48892" name=""/>
            <p:cNvSpPr txBox="1"/>
            <p:nvPr/>
          </p:nvSpPr>
          <p:spPr>
            <a:xfrm rot="0">
              <a:off x="3991" y="1816"/>
              <a:ext cx="204" cy="231"/>
            </a:xfrm>
            <a:prstGeom prst="rect"/>
            <a:noFill/>
            <a:ln>
              <a:noFill/>
            </a:ln>
          </p:spPr>
          <p:txBody>
            <a:bodyPr bIns="45720" lIns="91440" rIns="91440" tIns="45720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/>
              <a:r>
                <a:rPr altLang="en-US"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48893" name=""/>
            <p:cNvSpPr txBox="1"/>
            <p:nvPr/>
          </p:nvSpPr>
          <p:spPr>
            <a:xfrm rot="0">
              <a:off x="2879" y="1816"/>
              <a:ext cx="204" cy="231"/>
            </a:xfrm>
            <a:prstGeom prst="rect"/>
            <a:noFill/>
            <a:ln>
              <a:noFill/>
            </a:ln>
          </p:spPr>
          <p:txBody>
            <a:bodyPr bIns="45720" lIns="91440" rIns="91440" tIns="45720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/>
              <a:r>
                <a:rPr altLang="en-US"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48894" name=""/>
            <p:cNvSpPr txBox="1"/>
            <p:nvPr/>
          </p:nvSpPr>
          <p:spPr>
            <a:xfrm rot="0">
              <a:off x="3239" y="1816"/>
              <a:ext cx="204" cy="231"/>
            </a:xfrm>
            <a:prstGeom prst="rect"/>
            <a:noFill/>
            <a:ln>
              <a:noFill/>
            </a:ln>
          </p:spPr>
          <p:txBody>
            <a:bodyPr bIns="45720" lIns="91440" rIns="91440" tIns="45720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/>
              <a:r>
                <a:rPr altLang="en-US"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48895" name=""/>
            <p:cNvSpPr txBox="1"/>
            <p:nvPr/>
          </p:nvSpPr>
          <p:spPr>
            <a:xfrm rot="0">
              <a:off x="3604" y="1816"/>
              <a:ext cx="204" cy="231"/>
            </a:xfrm>
            <a:prstGeom prst="rect"/>
            <a:noFill/>
            <a:ln>
              <a:noFill/>
            </a:ln>
          </p:spPr>
          <p:txBody>
            <a:bodyPr bIns="45720" lIns="91440" rIns="91440" tIns="45720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/>
              <a:r>
                <a:rPr altLang="en-US" lang="en-US">
                  <a:latin typeface="Comic Sans MS" pitchFamily="66" charset="0"/>
                </a:rPr>
                <a:t>0</a:t>
              </a:r>
            </a:p>
          </p:txBody>
        </p:sp>
      </p:grpSp>
      <p:grpSp>
        <p:nvGrpSpPr>
          <p:cNvPr id="49" name=""/>
          <p:cNvGrpSpPr/>
          <p:nvPr/>
        </p:nvGrpSpPr>
        <p:grpSpPr>
          <a:xfrm rot="0">
            <a:off x="4348162" y="2925762"/>
            <a:ext cx="325437" cy="3524250"/>
            <a:chOff x="1756" y="1816"/>
            <a:chExt cx="205" cy="2220"/>
          </a:xfrm>
        </p:grpSpPr>
        <p:sp>
          <p:nvSpPr>
            <p:cNvPr id="1048896" name=""/>
            <p:cNvSpPr txBox="1"/>
            <p:nvPr/>
          </p:nvSpPr>
          <p:spPr>
            <a:xfrm rot="0">
              <a:off x="1757" y="1816"/>
              <a:ext cx="204" cy="231"/>
            </a:xfrm>
            <a:prstGeom prst="rect"/>
            <a:noFill/>
            <a:ln>
              <a:noFill/>
            </a:ln>
          </p:spPr>
          <p:txBody>
            <a:bodyPr bIns="45720" lIns="91440" rIns="91440" tIns="45720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/>
              <a:r>
                <a:rPr altLang="en-US"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48897" name=""/>
            <p:cNvSpPr txBox="1"/>
            <p:nvPr/>
          </p:nvSpPr>
          <p:spPr>
            <a:xfrm rot="0">
              <a:off x="1756" y="3231"/>
              <a:ext cx="204" cy="231"/>
            </a:xfrm>
            <a:prstGeom prst="rect"/>
            <a:noFill/>
            <a:ln>
              <a:noFill/>
            </a:ln>
          </p:spPr>
          <p:txBody>
            <a:bodyPr bIns="45720" lIns="91440" rIns="91440" tIns="45720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/>
              <a:r>
                <a:rPr altLang="en-US"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48898" name=""/>
            <p:cNvSpPr txBox="1"/>
            <p:nvPr/>
          </p:nvSpPr>
          <p:spPr>
            <a:xfrm rot="0">
              <a:off x="1757" y="2085"/>
              <a:ext cx="204" cy="231"/>
            </a:xfrm>
            <a:prstGeom prst="rect"/>
            <a:noFill/>
            <a:ln>
              <a:noFill/>
            </a:ln>
          </p:spPr>
          <p:txBody>
            <a:bodyPr bIns="45720" lIns="91440" rIns="91440" tIns="45720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/>
              <a:r>
                <a:rPr altLang="en-US"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48899" name=""/>
            <p:cNvSpPr txBox="1"/>
            <p:nvPr/>
          </p:nvSpPr>
          <p:spPr>
            <a:xfrm rot="0">
              <a:off x="1756" y="2372"/>
              <a:ext cx="204" cy="231"/>
            </a:xfrm>
            <a:prstGeom prst="rect"/>
            <a:noFill/>
            <a:ln>
              <a:noFill/>
            </a:ln>
          </p:spPr>
          <p:txBody>
            <a:bodyPr bIns="45720" lIns="91440" rIns="91440" tIns="45720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/>
              <a:r>
                <a:rPr altLang="en-US"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48900" name=""/>
            <p:cNvSpPr txBox="1"/>
            <p:nvPr/>
          </p:nvSpPr>
          <p:spPr>
            <a:xfrm rot="0">
              <a:off x="1756" y="2658"/>
              <a:ext cx="204" cy="231"/>
            </a:xfrm>
            <a:prstGeom prst="rect"/>
            <a:noFill/>
            <a:ln>
              <a:noFill/>
            </a:ln>
          </p:spPr>
          <p:txBody>
            <a:bodyPr bIns="45720" lIns="91440" rIns="91440" tIns="45720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/>
              <a:r>
                <a:rPr altLang="en-US"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48901" name=""/>
            <p:cNvSpPr txBox="1"/>
            <p:nvPr/>
          </p:nvSpPr>
          <p:spPr>
            <a:xfrm rot="0">
              <a:off x="1756" y="2945"/>
              <a:ext cx="204" cy="231"/>
            </a:xfrm>
            <a:prstGeom prst="rect"/>
            <a:noFill/>
            <a:ln>
              <a:noFill/>
            </a:ln>
          </p:spPr>
          <p:txBody>
            <a:bodyPr bIns="45720" lIns="91440" rIns="91440" tIns="45720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/>
              <a:r>
                <a:rPr altLang="en-US"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48902" name=""/>
            <p:cNvSpPr txBox="1"/>
            <p:nvPr/>
          </p:nvSpPr>
          <p:spPr>
            <a:xfrm rot="0">
              <a:off x="1756" y="3518"/>
              <a:ext cx="204" cy="231"/>
            </a:xfrm>
            <a:prstGeom prst="rect"/>
            <a:noFill/>
            <a:ln>
              <a:noFill/>
            </a:ln>
          </p:spPr>
          <p:txBody>
            <a:bodyPr bIns="45720" lIns="91440" rIns="91440" tIns="45720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/>
              <a:r>
                <a:rPr altLang="en-US"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48903" name=""/>
            <p:cNvSpPr txBox="1"/>
            <p:nvPr/>
          </p:nvSpPr>
          <p:spPr>
            <a:xfrm rot="0">
              <a:off x="1756" y="3805"/>
              <a:ext cx="204" cy="231"/>
            </a:xfrm>
            <a:prstGeom prst="rect"/>
            <a:noFill/>
            <a:ln>
              <a:noFill/>
            </a:ln>
          </p:spPr>
          <p:txBody>
            <a:bodyPr bIns="45720" lIns="91440" rIns="91440" tIns="45720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/>
              <a:r>
                <a:rPr altLang="en-US" lang="en-US">
                  <a:latin typeface="Comic Sans MS" pitchFamily="66" charset="0"/>
                </a:rPr>
                <a:t>0</a:t>
              </a:r>
            </a:p>
          </p:txBody>
        </p:sp>
      </p:grpSp>
      <p:sp>
        <p:nvSpPr>
          <p:cNvPr id="1048904" name=""/>
          <p:cNvSpPr txBox="1"/>
          <p:nvPr/>
        </p:nvSpPr>
        <p:spPr>
          <a:xfrm rot="0">
            <a:off x="4948237" y="3314700"/>
            <a:ext cx="323850" cy="434975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>
              <a:lnSpc>
                <a:spcPct val="70000"/>
              </a:lnSpc>
            </a:pPr>
            <a:r>
              <a:rPr altLang="en-US" sz="1600" lang="en-US">
                <a:latin typeface="Comic Sans MS" pitchFamily="66" charset="0"/>
                <a:sym typeface="Symbol" pitchFamily="18" charset="2"/>
              </a:rPr>
              <a:t></a:t>
            </a:r>
          </a:p>
          <a:p>
            <a:pPr eaLnBrk="1" hangingPunct="1" latinLnBrk="1" lvl="0">
              <a:lnSpc>
                <a:spcPct val="70000"/>
              </a:lnSpc>
            </a:pPr>
            <a:r>
              <a:rPr altLang="en-US" sz="1600" lang="en-US">
                <a:latin typeface="Comic Sans MS" pitchFamily="66" charset="0"/>
              </a:rPr>
              <a:t>0</a:t>
            </a:r>
          </a:p>
        </p:txBody>
      </p:sp>
      <p:sp>
        <p:nvSpPr>
          <p:cNvPr id="1048905" name=""/>
          <p:cNvSpPr txBox="1"/>
          <p:nvPr/>
        </p:nvSpPr>
        <p:spPr>
          <a:xfrm rot="0">
            <a:off x="5494337" y="3314700"/>
            <a:ext cx="323850" cy="434975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>
              <a:lnSpc>
                <a:spcPct val="70000"/>
              </a:lnSpc>
            </a:pPr>
            <a:r>
              <a:rPr altLang="en-US" sz="1600" lang="en-US">
                <a:latin typeface="Comic Sans MS" pitchFamily="66" charset="0"/>
                <a:sym typeface="Symbol" pitchFamily="18" charset="2"/>
              </a:rPr>
              <a:t></a:t>
            </a:r>
          </a:p>
          <a:p>
            <a:pPr eaLnBrk="1" hangingPunct="1" latinLnBrk="1" lvl="0">
              <a:lnSpc>
                <a:spcPct val="70000"/>
              </a:lnSpc>
            </a:pPr>
            <a:r>
              <a:rPr altLang="en-US" sz="1600" lang="en-US">
                <a:latin typeface="Comic Sans MS" pitchFamily="66" charset="0"/>
              </a:rPr>
              <a:t>0</a:t>
            </a:r>
          </a:p>
        </p:txBody>
      </p:sp>
      <p:sp>
        <p:nvSpPr>
          <p:cNvPr id="1048906" name=""/>
          <p:cNvSpPr txBox="1"/>
          <p:nvPr/>
        </p:nvSpPr>
        <p:spPr>
          <a:xfrm rot="0">
            <a:off x="6126162" y="3314700"/>
            <a:ext cx="323850" cy="434975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>
              <a:lnSpc>
                <a:spcPct val="70000"/>
              </a:lnSpc>
            </a:pPr>
            <a:r>
              <a:rPr altLang="en-US" sz="1600" lang="en-US">
                <a:latin typeface="Comic Sans MS" pitchFamily="66" charset="0"/>
                <a:sym typeface="Symbol" pitchFamily="18" charset="2"/>
              </a:rPr>
              <a:t></a:t>
            </a:r>
          </a:p>
          <a:p>
            <a:pPr eaLnBrk="1" hangingPunct="1" latinLnBrk="1" lvl="0">
              <a:lnSpc>
                <a:spcPct val="70000"/>
              </a:lnSpc>
            </a:pPr>
            <a:r>
              <a:rPr altLang="en-US" sz="1600" lang="en-US">
                <a:latin typeface="Comic Sans MS" pitchFamily="66" charset="0"/>
              </a:rPr>
              <a:t>0</a:t>
            </a:r>
          </a:p>
        </p:txBody>
      </p:sp>
      <p:grpSp>
        <p:nvGrpSpPr>
          <p:cNvPr id="50" name=""/>
          <p:cNvGrpSpPr/>
          <p:nvPr/>
        </p:nvGrpSpPr>
        <p:grpSpPr>
          <a:xfrm rot="0">
            <a:off x="6692900" y="3313112"/>
            <a:ext cx="352425" cy="436562"/>
            <a:chOff x="3233" y="2100"/>
            <a:chExt cx="222" cy="275"/>
          </a:xfrm>
        </p:grpSpPr>
        <p:sp>
          <p:nvSpPr>
            <p:cNvPr id="1048907" name=""/>
            <p:cNvSpPr txBox="1"/>
            <p:nvPr/>
          </p:nvSpPr>
          <p:spPr>
            <a:xfrm rot="0">
              <a:off x="3251" y="2101"/>
              <a:ext cx="204" cy="274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 </a:t>
              </a:r>
            </a:p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</a:rPr>
                <a:t>1</a:t>
              </a:r>
            </a:p>
          </p:txBody>
        </p:sp>
        <p:sp>
          <p:nvSpPr>
            <p:cNvPr id="1048908" name=""/>
            <p:cNvSpPr/>
            <p:nvPr/>
          </p:nvSpPr>
          <p:spPr>
            <a:xfrm rot="0" flipH="1" flipV="1">
              <a:off x="3233" y="2100"/>
              <a:ext cx="99" cy="9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</p:grpSp>
      <p:sp>
        <p:nvSpPr>
          <p:cNvPr id="1048909" name=""/>
          <p:cNvSpPr txBox="1"/>
          <p:nvPr/>
        </p:nvSpPr>
        <p:spPr>
          <a:xfrm rot="0">
            <a:off x="7135812" y="3471862"/>
            <a:ext cx="609600" cy="263525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>
              <a:lnSpc>
                <a:spcPct val="70000"/>
              </a:lnSpc>
            </a:pPr>
            <a:r>
              <a:rPr altLang="en-US" sz="1600" lang="en-US">
                <a:latin typeface="Comic Sans MS" pitchFamily="66" charset="0"/>
                <a:sym typeface="Symbol" pitchFamily="18" charset="2"/>
              </a:rPr>
              <a:t></a:t>
            </a:r>
            <a:r>
              <a:rPr altLang="en-US" sz="1600" lang="en-US">
                <a:latin typeface="Comic Sans MS" pitchFamily="66" charset="0"/>
              </a:rPr>
              <a:t>1</a:t>
            </a:r>
          </a:p>
        </p:txBody>
      </p:sp>
      <p:grpSp>
        <p:nvGrpSpPr>
          <p:cNvPr id="51" name=""/>
          <p:cNvGrpSpPr/>
          <p:nvPr/>
        </p:nvGrpSpPr>
        <p:grpSpPr>
          <a:xfrm rot="0">
            <a:off x="7816850" y="3314700"/>
            <a:ext cx="423862" cy="434975"/>
            <a:chOff x="3941" y="2101"/>
            <a:chExt cx="267" cy="274"/>
          </a:xfrm>
        </p:grpSpPr>
        <p:sp>
          <p:nvSpPr>
            <p:cNvPr id="1048910" name=""/>
            <p:cNvSpPr txBox="1"/>
            <p:nvPr/>
          </p:nvSpPr>
          <p:spPr>
            <a:xfrm rot="0">
              <a:off x="4004" y="2101"/>
              <a:ext cx="204" cy="274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 </a:t>
              </a:r>
            </a:p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</a:rPr>
                <a:t>1</a:t>
              </a:r>
            </a:p>
          </p:txBody>
        </p:sp>
        <p:sp>
          <p:nvSpPr>
            <p:cNvPr id="1048911" name=""/>
            <p:cNvSpPr/>
            <p:nvPr/>
          </p:nvSpPr>
          <p:spPr>
            <a:xfrm rot="0" flipH="1" flipV="1">
              <a:off x="3941" y="2102"/>
              <a:ext cx="99" cy="9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</p:grpSp>
      <p:grpSp>
        <p:nvGrpSpPr>
          <p:cNvPr id="52" name=""/>
          <p:cNvGrpSpPr/>
          <p:nvPr/>
        </p:nvGrpSpPr>
        <p:grpSpPr>
          <a:xfrm rot="0">
            <a:off x="4876800" y="3744912"/>
            <a:ext cx="423862" cy="434975"/>
            <a:chOff x="3941" y="2101"/>
            <a:chExt cx="267" cy="274"/>
          </a:xfrm>
        </p:grpSpPr>
        <p:sp>
          <p:nvSpPr>
            <p:cNvPr id="1048912" name=""/>
            <p:cNvSpPr txBox="1"/>
            <p:nvPr/>
          </p:nvSpPr>
          <p:spPr>
            <a:xfrm rot="0">
              <a:off x="4004" y="2101"/>
              <a:ext cx="204" cy="274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 </a:t>
              </a:r>
            </a:p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</a:rPr>
                <a:t>1</a:t>
              </a:r>
            </a:p>
          </p:txBody>
        </p:sp>
        <p:sp>
          <p:nvSpPr>
            <p:cNvPr id="1048913" name=""/>
            <p:cNvSpPr/>
            <p:nvPr/>
          </p:nvSpPr>
          <p:spPr>
            <a:xfrm rot="0" flipH="1" flipV="1">
              <a:off x="3941" y="2102"/>
              <a:ext cx="99" cy="9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</p:grpSp>
      <p:sp>
        <p:nvSpPr>
          <p:cNvPr id="1048914" name=""/>
          <p:cNvSpPr txBox="1"/>
          <p:nvPr/>
        </p:nvSpPr>
        <p:spPr>
          <a:xfrm rot="0">
            <a:off x="5387975" y="3916362"/>
            <a:ext cx="609600" cy="263525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>
              <a:lnSpc>
                <a:spcPct val="70000"/>
              </a:lnSpc>
            </a:pPr>
            <a:r>
              <a:rPr altLang="en-US" sz="1600" lang="en-US">
                <a:latin typeface="Comic Sans MS" pitchFamily="66" charset="0"/>
                <a:sym typeface="Symbol" pitchFamily="18" charset="2"/>
              </a:rPr>
              <a:t></a:t>
            </a:r>
            <a:r>
              <a:rPr altLang="en-US" sz="1600" lang="en-US">
                <a:latin typeface="Comic Sans MS" pitchFamily="66" charset="0"/>
              </a:rPr>
              <a:t>1</a:t>
            </a:r>
          </a:p>
        </p:txBody>
      </p:sp>
      <p:sp>
        <p:nvSpPr>
          <p:cNvPr id="1048915" name=""/>
          <p:cNvSpPr txBox="1"/>
          <p:nvPr/>
        </p:nvSpPr>
        <p:spPr>
          <a:xfrm rot="0">
            <a:off x="5975350" y="3916362"/>
            <a:ext cx="609600" cy="263525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>
              <a:lnSpc>
                <a:spcPct val="70000"/>
              </a:lnSpc>
            </a:pPr>
            <a:r>
              <a:rPr altLang="en-US" sz="1600" lang="en-US">
                <a:latin typeface="Comic Sans MS" pitchFamily="66" charset="0"/>
                <a:sym typeface="Symbol" pitchFamily="18" charset="2"/>
              </a:rPr>
              <a:t></a:t>
            </a:r>
            <a:r>
              <a:rPr altLang="en-US" sz="1600" lang="en-US">
                <a:latin typeface="Comic Sans MS" pitchFamily="66" charset="0"/>
              </a:rPr>
              <a:t>1</a:t>
            </a:r>
          </a:p>
        </p:txBody>
      </p:sp>
      <p:sp>
        <p:nvSpPr>
          <p:cNvPr id="1048916" name=""/>
          <p:cNvSpPr txBox="1"/>
          <p:nvPr/>
        </p:nvSpPr>
        <p:spPr>
          <a:xfrm rot="0">
            <a:off x="6711950" y="3744912"/>
            <a:ext cx="323850" cy="434975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>
              <a:lnSpc>
                <a:spcPct val="70000"/>
              </a:lnSpc>
            </a:pPr>
            <a:r>
              <a:rPr altLang="en-US" sz="1600" lang="en-US">
                <a:latin typeface="Comic Sans MS" pitchFamily="66" charset="0"/>
                <a:sym typeface="Symbol" pitchFamily="18" charset="2"/>
              </a:rPr>
              <a:t></a:t>
            </a:r>
          </a:p>
          <a:p>
            <a:pPr eaLnBrk="1" hangingPunct="1" latinLnBrk="1" lvl="0">
              <a:lnSpc>
                <a:spcPct val="70000"/>
              </a:lnSpc>
            </a:pPr>
            <a:r>
              <a:rPr altLang="en-US" sz="1600" lang="en-US">
                <a:latin typeface="Comic Sans MS" pitchFamily="66" charset="0"/>
              </a:rPr>
              <a:t>1</a:t>
            </a:r>
          </a:p>
        </p:txBody>
      </p:sp>
      <p:grpSp>
        <p:nvGrpSpPr>
          <p:cNvPr id="53" name=""/>
          <p:cNvGrpSpPr/>
          <p:nvPr/>
        </p:nvGrpSpPr>
        <p:grpSpPr>
          <a:xfrm rot="0">
            <a:off x="7278687" y="3744912"/>
            <a:ext cx="423862" cy="434975"/>
            <a:chOff x="3941" y="2101"/>
            <a:chExt cx="267" cy="274"/>
          </a:xfrm>
        </p:grpSpPr>
        <p:sp>
          <p:nvSpPr>
            <p:cNvPr id="1048917" name=""/>
            <p:cNvSpPr txBox="1"/>
            <p:nvPr/>
          </p:nvSpPr>
          <p:spPr>
            <a:xfrm rot="0">
              <a:off x="4004" y="2101"/>
              <a:ext cx="204" cy="274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 </a:t>
              </a:r>
            </a:p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1048918" name=""/>
            <p:cNvSpPr/>
            <p:nvPr/>
          </p:nvSpPr>
          <p:spPr>
            <a:xfrm rot="0" flipH="1" flipV="1">
              <a:off x="3941" y="2102"/>
              <a:ext cx="99" cy="9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</p:grpSp>
      <p:sp>
        <p:nvSpPr>
          <p:cNvPr id="1048919" name=""/>
          <p:cNvSpPr txBox="1"/>
          <p:nvPr/>
        </p:nvSpPr>
        <p:spPr>
          <a:xfrm rot="0">
            <a:off x="7712075" y="3916362"/>
            <a:ext cx="609600" cy="263525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>
              <a:lnSpc>
                <a:spcPct val="70000"/>
              </a:lnSpc>
            </a:pPr>
            <a:r>
              <a:rPr altLang="en-US" sz="1600" lang="en-US">
                <a:latin typeface="Comic Sans MS" pitchFamily="66" charset="0"/>
                <a:sym typeface="Symbol" pitchFamily="18" charset="2"/>
              </a:rPr>
              <a:t></a:t>
            </a:r>
            <a:r>
              <a:rPr altLang="en-US" sz="1600" lang="en-US">
                <a:latin typeface="Comic Sans MS" pitchFamily="66" charset="0"/>
              </a:rPr>
              <a:t>2</a:t>
            </a:r>
          </a:p>
        </p:txBody>
      </p:sp>
      <p:grpSp>
        <p:nvGrpSpPr>
          <p:cNvPr id="54" name=""/>
          <p:cNvGrpSpPr/>
          <p:nvPr/>
        </p:nvGrpSpPr>
        <p:grpSpPr>
          <a:xfrm rot="0">
            <a:off x="4964112" y="4208462"/>
            <a:ext cx="3209925" cy="434975"/>
            <a:chOff x="2144" y="2664"/>
            <a:chExt cx="2022" cy="274"/>
          </a:xfrm>
        </p:grpSpPr>
        <p:sp>
          <p:nvSpPr>
            <p:cNvPr id="1048920" name=""/>
            <p:cNvSpPr txBox="1"/>
            <p:nvPr/>
          </p:nvSpPr>
          <p:spPr>
            <a:xfrm rot="0">
              <a:off x="2144" y="2664"/>
              <a:ext cx="204" cy="274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</a:rPr>
                <a:t>1</a:t>
              </a:r>
            </a:p>
          </p:txBody>
        </p:sp>
        <p:sp>
          <p:nvSpPr>
            <p:cNvPr id="1048921" name=""/>
            <p:cNvSpPr txBox="1"/>
            <p:nvPr/>
          </p:nvSpPr>
          <p:spPr>
            <a:xfrm rot="0">
              <a:off x="2495" y="2664"/>
              <a:ext cx="204" cy="274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</a:rPr>
                <a:t>1</a:t>
              </a:r>
            </a:p>
          </p:txBody>
        </p:sp>
        <p:grpSp>
          <p:nvGrpSpPr>
            <p:cNvPr id="55" name=""/>
            <p:cNvGrpSpPr/>
            <p:nvPr/>
          </p:nvGrpSpPr>
          <p:grpSpPr>
            <a:xfrm rot="0">
              <a:off x="2843" y="2664"/>
              <a:ext cx="267" cy="274"/>
              <a:chOff x="3941" y="2101"/>
              <a:chExt cx="267" cy="274"/>
            </a:xfrm>
          </p:grpSpPr>
          <p:sp>
            <p:nvSpPr>
              <p:cNvPr id="1048922" name=""/>
              <p:cNvSpPr txBox="1"/>
              <p:nvPr/>
            </p:nvSpPr>
            <p:spPr>
              <a:xfrm rot="0">
                <a:off x="4004" y="2101"/>
                <a:ext cx="204" cy="274"/>
              </a:xfrm>
              <a:prstGeom prst="rect"/>
              <a:noFill/>
              <a:ln>
                <a:noFill/>
              </a:ln>
            </p:spPr>
            <p:txBody>
              <a:bodyPr bIns="45720" lIns="91440" rIns="91440" tIns="45720">
                <a:spAutoFit/>
              </a:bodyPr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1pPr>
                <a:lvl2pPr algn="l" fontAlgn="base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2pPr>
                <a:lvl3pPr algn="l" fontAlgn="base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3pPr>
                <a:lvl4pPr algn="l" fontAlgn="base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4pPr>
                <a:lvl5pPr algn="l" fontAlgn="base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5pPr>
              </a:lstStyle>
              <a:p>
                <a:pPr eaLnBrk="1" hangingPunct="1" latinLnBrk="1" lvl="0">
                  <a:lnSpc>
                    <a:spcPct val="70000"/>
                  </a:lnSpc>
                </a:pPr>
                <a:r>
                  <a:rPr altLang="en-US" sz="1600" lang="en-US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 eaLnBrk="1" hangingPunct="1" latinLnBrk="1" lvl="0">
                  <a:lnSpc>
                    <a:spcPct val="70000"/>
                  </a:lnSpc>
                </a:pPr>
                <a:r>
                  <a:rPr altLang="en-US" sz="1600" lang="en-US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1048923" name=""/>
              <p:cNvSpPr/>
              <p:nvPr/>
            </p:nvSpPr>
            <p:spPr>
              <a:xfrm rot="0" flipH="1" flipV="1">
                <a:off x="3941" y="2102"/>
                <a:ext cx="99" cy="90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  <a:tailEnd type="triangle" w="med" len="med"/>
              </a:ln>
            </p:spPr>
          </p:sp>
        </p:grpSp>
        <p:sp>
          <p:nvSpPr>
            <p:cNvPr id="1048924" name=""/>
            <p:cNvSpPr txBox="1"/>
            <p:nvPr/>
          </p:nvSpPr>
          <p:spPr>
            <a:xfrm rot="0">
              <a:off x="3170" y="2772"/>
              <a:ext cx="384" cy="166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</a:t>
              </a:r>
              <a:r>
                <a:rPr altLang="en-US" sz="1600"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1048925" name=""/>
            <p:cNvSpPr txBox="1"/>
            <p:nvPr/>
          </p:nvSpPr>
          <p:spPr>
            <a:xfrm rot="0">
              <a:off x="3638" y="2664"/>
              <a:ext cx="204" cy="274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1048926" name=""/>
            <p:cNvSpPr txBox="1"/>
            <p:nvPr/>
          </p:nvSpPr>
          <p:spPr>
            <a:xfrm rot="0">
              <a:off x="3962" y="2664"/>
              <a:ext cx="204" cy="274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</a:rPr>
                <a:t>2</a:t>
              </a:r>
            </a:p>
          </p:txBody>
        </p:sp>
      </p:grpSp>
      <p:grpSp>
        <p:nvGrpSpPr>
          <p:cNvPr id="56" name=""/>
          <p:cNvGrpSpPr/>
          <p:nvPr/>
        </p:nvGrpSpPr>
        <p:grpSpPr>
          <a:xfrm rot="0">
            <a:off x="4957762" y="4643437"/>
            <a:ext cx="3381375" cy="434975"/>
            <a:chOff x="2140" y="2938"/>
            <a:chExt cx="2130" cy="274"/>
          </a:xfrm>
        </p:grpSpPr>
        <p:grpSp>
          <p:nvGrpSpPr>
            <p:cNvPr id="57" name=""/>
            <p:cNvGrpSpPr/>
            <p:nvPr/>
          </p:nvGrpSpPr>
          <p:grpSpPr>
            <a:xfrm rot="0">
              <a:off x="2140" y="2938"/>
              <a:ext cx="267" cy="274"/>
              <a:chOff x="3941" y="2101"/>
              <a:chExt cx="267" cy="274"/>
            </a:xfrm>
          </p:grpSpPr>
          <p:sp>
            <p:nvSpPr>
              <p:cNvPr id="1048927" name=""/>
              <p:cNvSpPr txBox="1"/>
              <p:nvPr/>
            </p:nvSpPr>
            <p:spPr>
              <a:xfrm rot="0">
                <a:off x="4004" y="2101"/>
                <a:ext cx="204" cy="274"/>
              </a:xfrm>
              <a:prstGeom prst="rect"/>
              <a:noFill/>
              <a:ln>
                <a:noFill/>
              </a:ln>
            </p:spPr>
            <p:txBody>
              <a:bodyPr bIns="45720" lIns="91440" rIns="91440" tIns="45720">
                <a:spAutoFit/>
              </a:bodyPr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1pPr>
                <a:lvl2pPr algn="l" fontAlgn="base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2pPr>
                <a:lvl3pPr algn="l" fontAlgn="base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3pPr>
                <a:lvl4pPr algn="l" fontAlgn="base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4pPr>
                <a:lvl5pPr algn="l" fontAlgn="base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5pPr>
              </a:lstStyle>
              <a:p>
                <a:pPr eaLnBrk="1" hangingPunct="1" latinLnBrk="1" lvl="0">
                  <a:lnSpc>
                    <a:spcPct val="70000"/>
                  </a:lnSpc>
                </a:pPr>
                <a:r>
                  <a:rPr altLang="en-US" sz="1600" lang="en-US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 eaLnBrk="1" hangingPunct="1" latinLnBrk="1" lvl="0">
                  <a:lnSpc>
                    <a:spcPct val="70000"/>
                  </a:lnSpc>
                </a:pPr>
                <a:r>
                  <a:rPr altLang="en-US" sz="1600" lang="en-US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1048928" name=""/>
              <p:cNvSpPr/>
              <p:nvPr/>
            </p:nvSpPr>
            <p:spPr>
              <a:xfrm rot="0" flipH="1" flipV="1">
                <a:off x="3941" y="2102"/>
                <a:ext cx="99" cy="90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  <a:tailEnd type="triangle" w="med" len="med"/>
              </a:ln>
            </p:spPr>
          </p:sp>
        </p:grpSp>
        <p:sp>
          <p:nvSpPr>
            <p:cNvPr id="1048929" name=""/>
            <p:cNvSpPr txBox="1"/>
            <p:nvPr/>
          </p:nvSpPr>
          <p:spPr>
            <a:xfrm rot="0">
              <a:off x="2510" y="2938"/>
              <a:ext cx="204" cy="274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</a:rPr>
                <a:t>1</a:t>
              </a:r>
            </a:p>
          </p:txBody>
        </p:sp>
        <p:sp>
          <p:nvSpPr>
            <p:cNvPr id="1048930" name=""/>
            <p:cNvSpPr txBox="1"/>
            <p:nvPr/>
          </p:nvSpPr>
          <p:spPr>
            <a:xfrm rot="0">
              <a:off x="2888" y="2938"/>
              <a:ext cx="204" cy="274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1048931" name=""/>
            <p:cNvSpPr txBox="1"/>
            <p:nvPr/>
          </p:nvSpPr>
          <p:spPr>
            <a:xfrm rot="0">
              <a:off x="3212" y="2938"/>
              <a:ext cx="204" cy="274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</a:rPr>
                <a:t>2</a:t>
              </a:r>
            </a:p>
          </p:txBody>
        </p:sp>
        <p:grpSp>
          <p:nvGrpSpPr>
            <p:cNvPr id="58" name=""/>
            <p:cNvGrpSpPr/>
            <p:nvPr/>
          </p:nvGrpSpPr>
          <p:grpSpPr>
            <a:xfrm rot="0">
              <a:off x="3580" y="2938"/>
              <a:ext cx="267" cy="274"/>
              <a:chOff x="3941" y="2101"/>
              <a:chExt cx="267" cy="274"/>
            </a:xfrm>
          </p:grpSpPr>
          <p:sp>
            <p:nvSpPr>
              <p:cNvPr id="1048932" name=""/>
              <p:cNvSpPr txBox="1"/>
              <p:nvPr/>
            </p:nvSpPr>
            <p:spPr>
              <a:xfrm rot="0">
                <a:off x="4004" y="2101"/>
                <a:ext cx="204" cy="274"/>
              </a:xfrm>
              <a:prstGeom prst="rect"/>
              <a:noFill/>
              <a:ln>
                <a:noFill/>
              </a:ln>
            </p:spPr>
            <p:txBody>
              <a:bodyPr bIns="45720" lIns="91440" rIns="91440" tIns="45720">
                <a:spAutoFit/>
              </a:bodyPr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1pPr>
                <a:lvl2pPr algn="l" fontAlgn="base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2pPr>
                <a:lvl3pPr algn="l" fontAlgn="base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3pPr>
                <a:lvl4pPr algn="l" fontAlgn="base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4pPr>
                <a:lvl5pPr algn="l" fontAlgn="base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5pPr>
              </a:lstStyle>
              <a:p>
                <a:pPr eaLnBrk="1" hangingPunct="1" latinLnBrk="1" lvl="0">
                  <a:lnSpc>
                    <a:spcPct val="70000"/>
                  </a:lnSpc>
                </a:pPr>
                <a:r>
                  <a:rPr altLang="en-US" sz="1600" lang="en-US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 eaLnBrk="1" hangingPunct="1" latinLnBrk="1" lvl="0">
                  <a:lnSpc>
                    <a:spcPct val="70000"/>
                  </a:lnSpc>
                </a:pPr>
                <a:r>
                  <a:rPr altLang="en-US" sz="1600" lang="en-US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1048933" name=""/>
              <p:cNvSpPr/>
              <p:nvPr/>
            </p:nvSpPr>
            <p:spPr>
              <a:xfrm rot="0" flipH="1" flipV="1">
                <a:off x="3941" y="2102"/>
                <a:ext cx="99" cy="90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  <a:tailEnd type="triangle" w="med" len="med"/>
              </a:ln>
            </p:spPr>
          </p:sp>
        </p:grpSp>
        <p:sp>
          <p:nvSpPr>
            <p:cNvPr id="1048934" name=""/>
            <p:cNvSpPr txBox="1"/>
            <p:nvPr/>
          </p:nvSpPr>
          <p:spPr>
            <a:xfrm rot="0">
              <a:off x="3886" y="3046"/>
              <a:ext cx="384" cy="166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</a:t>
              </a:r>
              <a:r>
                <a:rPr altLang="en-US" sz="1600" lang="en-US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59" name=""/>
          <p:cNvGrpSpPr/>
          <p:nvPr/>
        </p:nvGrpSpPr>
        <p:grpSpPr>
          <a:xfrm rot="0">
            <a:off x="4976812" y="5102225"/>
            <a:ext cx="3217862" cy="434975"/>
            <a:chOff x="2152" y="3227"/>
            <a:chExt cx="2027" cy="274"/>
          </a:xfrm>
        </p:grpSpPr>
        <p:sp>
          <p:nvSpPr>
            <p:cNvPr id="1048935" name=""/>
            <p:cNvSpPr txBox="1"/>
            <p:nvPr/>
          </p:nvSpPr>
          <p:spPr>
            <a:xfrm rot="0">
              <a:off x="2152" y="3227"/>
              <a:ext cx="204" cy="274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</a:rPr>
                <a:t>1</a:t>
              </a:r>
            </a:p>
          </p:txBody>
        </p:sp>
        <p:grpSp>
          <p:nvGrpSpPr>
            <p:cNvPr id="60" name=""/>
            <p:cNvGrpSpPr/>
            <p:nvPr/>
          </p:nvGrpSpPr>
          <p:grpSpPr>
            <a:xfrm rot="0">
              <a:off x="2484" y="3227"/>
              <a:ext cx="267" cy="274"/>
              <a:chOff x="3941" y="2101"/>
              <a:chExt cx="267" cy="274"/>
            </a:xfrm>
          </p:grpSpPr>
          <p:sp>
            <p:nvSpPr>
              <p:cNvPr id="1048936" name=""/>
              <p:cNvSpPr txBox="1"/>
              <p:nvPr/>
            </p:nvSpPr>
            <p:spPr>
              <a:xfrm rot="0">
                <a:off x="4004" y="2101"/>
                <a:ext cx="204" cy="274"/>
              </a:xfrm>
              <a:prstGeom prst="rect"/>
              <a:noFill/>
              <a:ln>
                <a:noFill/>
              </a:ln>
            </p:spPr>
            <p:txBody>
              <a:bodyPr bIns="45720" lIns="91440" rIns="91440" tIns="45720">
                <a:spAutoFit/>
              </a:bodyPr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1pPr>
                <a:lvl2pPr algn="l" fontAlgn="base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2pPr>
                <a:lvl3pPr algn="l" fontAlgn="base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3pPr>
                <a:lvl4pPr algn="l" fontAlgn="base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4pPr>
                <a:lvl5pPr algn="l" fontAlgn="base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5pPr>
              </a:lstStyle>
              <a:p>
                <a:pPr eaLnBrk="1" hangingPunct="1" latinLnBrk="1" lvl="0">
                  <a:lnSpc>
                    <a:spcPct val="70000"/>
                  </a:lnSpc>
                </a:pPr>
                <a:r>
                  <a:rPr altLang="en-US" sz="1600" lang="en-US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 eaLnBrk="1" hangingPunct="1" latinLnBrk="1" lvl="0">
                  <a:lnSpc>
                    <a:spcPct val="70000"/>
                  </a:lnSpc>
                </a:pPr>
                <a:r>
                  <a:rPr altLang="en-US" sz="1600" lang="en-US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1048937" name=""/>
              <p:cNvSpPr/>
              <p:nvPr/>
            </p:nvSpPr>
            <p:spPr>
              <a:xfrm rot="0" flipH="1" flipV="1">
                <a:off x="3941" y="2102"/>
                <a:ext cx="99" cy="90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  <a:tailEnd type="triangle" w="med" len="med"/>
              </a:ln>
            </p:spPr>
          </p:sp>
        </p:grpSp>
        <p:sp>
          <p:nvSpPr>
            <p:cNvPr id="1048938" name=""/>
            <p:cNvSpPr txBox="1"/>
            <p:nvPr/>
          </p:nvSpPr>
          <p:spPr>
            <a:xfrm rot="0">
              <a:off x="2888" y="3227"/>
              <a:ext cx="204" cy="274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1048939" name=""/>
            <p:cNvSpPr txBox="1"/>
            <p:nvPr/>
          </p:nvSpPr>
          <p:spPr>
            <a:xfrm rot="0">
              <a:off x="3212" y="3227"/>
              <a:ext cx="204" cy="274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1048940" name=""/>
            <p:cNvSpPr txBox="1"/>
            <p:nvPr/>
          </p:nvSpPr>
          <p:spPr>
            <a:xfrm rot="0">
              <a:off x="3614" y="3227"/>
              <a:ext cx="204" cy="274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</a:rPr>
                <a:t>3</a:t>
              </a:r>
            </a:p>
          </p:txBody>
        </p:sp>
        <p:sp>
          <p:nvSpPr>
            <p:cNvPr id="1048941" name=""/>
            <p:cNvSpPr txBox="1"/>
            <p:nvPr/>
          </p:nvSpPr>
          <p:spPr>
            <a:xfrm rot="0">
              <a:off x="3975" y="3227"/>
              <a:ext cx="204" cy="274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61" name=""/>
          <p:cNvGrpSpPr/>
          <p:nvPr/>
        </p:nvGrpSpPr>
        <p:grpSpPr>
          <a:xfrm rot="0">
            <a:off x="4970462" y="5548312"/>
            <a:ext cx="3249612" cy="434975"/>
            <a:chOff x="2148" y="3508"/>
            <a:chExt cx="2047" cy="274"/>
          </a:xfrm>
        </p:grpSpPr>
        <p:sp>
          <p:nvSpPr>
            <p:cNvPr id="1048942" name=""/>
            <p:cNvSpPr txBox="1"/>
            <p:nvPr/>
          </p:nvSpPr>
          <p:spPr>
            <a:xfrm rot="0">
              <a:off x="2148" y="3508"/>
              <a:ext cx="204" cy="274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</a:rPr>
                <a:t>1</a:t>
              </a:r>
            </a:p>
          </p:txBody>
        </p:sp>
        <p:sp>
          <p:nvSpPr>
            <p:cNvPr id="1048943" name=""/>
            <p:cNvSpPr txBox="1"/>
            <p:nvPr/>
          </p:nvSpPr>
          <p:spPr>
            <a:xfrm rot="0">
              <a:off x="2884" y="3508"/>
              <a:ext cx="204" cy="274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1048944" name=""/>
            <p:cNvSpPr txBox="1"/>
            <p:nvPr/>
          </p:nvSpPr>
          <p:spPr>
            <a:xfrm rot="0">
              <a:off x="3610" y="3508"/>
              <a:ext cx="204" cy="274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</a:rPr>
                <a:t>3</a:t>
              </a:r>
            </a:p>
          </p:txBody>
        </p:sp>
        <p:sp>
          <p:nvSpPr>
            <p:cNvPr id="1048945" name=""/>
            <p:cNvSpPr txBox="1"/>
            <p:nvPr/>
          </p:nvSpPr>
          <p:spPr>
            <a:xfrm rot="0">
              <a:off x="2530" y="3508"/>
              <a:ext cx="204" cy="274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</a:rPr>
                <a:t>2</a:t>
              </a:r>
            </a:p>
          </p:txBody>
        </p:sp>
        <p:grpSp>
          <p:nvGrpSpPr>
            <p:cNvPr id="62" name=""/>
            <p:cNvGrpSpPr/>
            <p:nvPr/>
          </p:nvGrpSpPr>
          <p:grpSpPr>
            <a:xfrm rot="0">
              <a:off x="3226" y="3508"/>
              <a:ext cx="267" cy="274"/>
              <a:chOff x="3941" y="2101"/>
              <a:chExt cx="267" cy="274"/>
            </a:xfrm>
          </p:grpSpPr>
          <p:sp>
            <p:nvSpPr>
              <p:cNvPr id="1048946" name=""/>
              <p:cNvSpPr txBox="1"/>
              <p:nvPr/>
            </p:nvSpPr>
            <p:spPr>
              <a:xfrm rot="0">
                <a:off x="4004" y="2101"/>
                <a:ext cx="204" cy="274"/>
              </a:xfrm>
              <a:prstGeom prst="rect"/>
              <a:noFill/>
              <a:ln>
                <a:noFill/>
              </a:ln>
            </p:spPr>
            <p:txBody>
              <a:bodyPr bIns="45720" lIns="91440" rIns="91440" tIns="45720">
                <a:spAutoFit/>
              </a:bodyPr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1pPr>
                <a:lvl2pPr algn="l" fontAlgn="base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2pPr>
                <a:lvl3pPr algn="l" fontAlgn="base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3pPr>
                <a:lvl4pPr algn="l" fontAlgn="base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4pPr>
                <a:lvl5pPr algn="l" fontAlgn="base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5pPr>
              </a:lstStyle>
              <a:p>
                <a:pPr eaLnBrk="1" hangingPunct="1" latinLnBrk="1" lvl="0">
                  <a:lnSpc>
                    <a:spcPct val="70000"/>
                  </a:lnSpc>
                </a:pPr>
                <a:r>
                  <a:rPr altLang="en-US" sz="1600" lang="en-US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 eaLnBrk="1" hangingPunct="1" latinLnBrk="1" lvl="0">
                  <a:lnSpc>
                    <a:spcPct val="70000"/>
                  </a:lnSpc>
                </a:pPr>
                <a:r>
                  <a:rPr altLang="en-US" sz="1600" lang="en-US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1048947" name=""/>
              <p:cNvSpPr/>
              <p:nvPr/>
            </p:nvSpPr>
            <p:spPr>
              <a:xfrm rot="0" flipH="1" flipV="1">
                <a:off x="3941" y="2102"/>
                <a:ext cx="99" cy="90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  <a:tailEnd type="triangle" w="med" len="med"/>
              </a:ln>
            </p:spPr>
          </p:sp>
        </p:grpSp>
        <p:grpSp>
          <p:nvGrpSpPr>
            <p:cNvPr id="63" name=""/>
            <p:cNvGrpSpPr/>
            <p:nvPr/>
          </p:nvGrpSpPr>
          <p:grpSpPr>
            <a:xfrm rot="0">
              <a:off x="3928" y="3508"/>
              <a:ext cx="267" cy="274"/>
              <a:chOff x="3941" y="2101"/>
              <a:chExt cx="267" cy="274"/>
            </a:xfrm>
          </p:grpSpPr>
          <p:sp>
            <p:nvSpPr>
              <p:cNvPr id="1048948" name=""/>
              <p:cNvSpPr txBox="1"/>
              <p:nvPr/>
            </p:nvSpPr>
            <p:spPr>
              <a:xfrm rot="0">
                <a:off x="4004" y="2101"/>
                <a:ext cx="204" cy="274"/>
              </a:xfrm>
              <a:prstGeom prst="rect"/>
              <a:noFill/>
              <a:ln>
                <a:noFill/>
              </a:ln>
            </p:spPr>
            <p:txBody>
              <a:bodyPr bIns="45720" lIns="91440" rIns="91440" tIns="45720">
                <a:spAutoFit/>
              </a:bodyPr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1pPr>
                <a:lvl2pPr algn="l" fontAlgn="base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2pPr>
                <a:lvl3pPr algn="l" fontAlgn="base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3pPr>
                <a:lvl4pPr algn="l" fontAlgn="base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4pPr>
                <a:lvl5pPr algn="l" fontAlgn="base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5pPr>
              </a:lstStyle>
              <a:p>
                <a:pPr eaLnBrk="1" hangingPunct="1" latinLnBrk="1" lvl="0">
                  <a:lnSpc>
                    <a:spcPct val="70000"/>
                  </a:lnSpc>
                </a:pPr>
                <a:r>
                  <a:rPr altLang="en-US" sz="1600" lang="en-US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 eaLnBrk="1" hangingPunct="1" latinLnBrk="1" lvl="0">
                  <a:lnSpc>
                    <a:spcPct val="70000"/>
                  </a:lnSpc>
                </a:pPr>
                <a:r>
                  <a:rPr altLang="en-US" sz="1600" lang="en-US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1048949" name=""/>
              <p:cNvSpPr/>
              <p:nvPr/>
            </p:nvSpPr>
            <p:spPr>
              <a:xfrm rot="0" flipH="1" flipV="1">
                <a:off x="3941" y="2102"/>
                <a:ext cx="99" cy="90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  <a:tailEnd type="triangle" w="med" len="med"/>
              </a:ln>
            </p:spPr>
          </p:sp>
        </p:grpSp>
      </p:grpSp>
      <p:grpSp>
        <p:nvGrpSpPr>
          <p:cNvPr id="64" name=""/>
          <p:cNvGrpSpPr/>
          <p:nvPr/>
        </p:nvGrpSpPr>
        <p:grpSpPr>
          <a:xfrm rot="0">
            <a:off x="4892675" y="5978525"/>
            <a:ext cx="3340100" cy="434975"/>
            <a:chOff x="2099" y="3779"/>
            <a:chExt cx="2104" cy="274"/>
          </a:xfrm>
        </p:grpSpPr>
        <p:grpSp>
          <p:nvGrpSpPr>
            <p:cNvPr id="65" name=""/>
            <p:cNvGrpSpPr/>
            <p:nvPr/>
          </p:nvGrpSpPr>
          <p:grpSpPr>
            <a:xfrm rot="0">
              <a:off x="2099" y="3779"/>
              <a:ext cx="267" cy="274"/>
              <a:chOff x="3941" y="2101"/>
              <a:chExt cx="267" cy="274"/>
            </a:xfrm>
          </p:grpSpPr>
          <p:sp>
            <p:nvSpPr>
              <p:cNvPr id="1048950" name=""/>
              <p:cNvSpPr txBox="1"/>
              <p:nvPr/>
            </p:nvSpPr>
            <p:spPr>
              <a:xfrm rot="0">
                <a:off x="4004" y="2101"/>
                <a:ext cx="204" cy="274"/>
              </a:xfrm>
              <a:prstGeom prst="rect"/>
              <a:noFill/>
              <a:ln>
                <a:noFill/>
              </a:ln>
            </p:spPr>
            <p:txBody>
              <a:bodyPr bIns="45720" lIns="91440" rIns="91440" tIns="45720">
                <a:spAutoFit/>
              </a:bodyPr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1pPr>
                <a:lvl2pPr algn="l" fontAlgn="base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2pPr>
                <a:lvl3pPr algn="l" fontAlgn="base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3pPr>
                <a:lvl4pPr algn="l" fontAlgn="base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4pPr>
                <a:lvl5pPr algn="l" fontAlgn="base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5pPr>
              </a:lstStyle>
              <a:p>
                <a:pPr eaLnBrk="1" hangingPunct="1" latinLnBrk="1" lvl="0">
                  <a:lnSpc>
                    <a:spcPct val="70000"/>
                  </a:lnSpc>
                </a:pPr>
                <a:r>
                  <a:rPr altLang="en-US" sz="1600" lang="en-US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 eaLnBrk="1" hangingPunct="1" latinLnBrk="1" lvl="0">
                  <a:lnSpc>
                    <a:spcPct val="70000"/>
                  </a:lnSpc>
                </a:pPr>
                <a:r>
                  <a:rPr altLang="en-US" sz="1600" lang="en-US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1048951" name=""/>
              <p:cNvSpPr/>
              <p:nvPr/>
            </p:nvSpPr>
            <p:spPr>
              <a:xfrm rot="0" flipH="1" flipV="1">
                <a:off x="3941" y="2102"/>
                <a:ext cx="99" cy="90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  <a:tailEnd type="triangle" w="med" len="med"/>
              </a:ln>
            </p:spPr>
          </p:sp>
        </p:grpSp>
        <p:sp>
          <p:nvSpPr>
            <p:cNvPr id="1048952" name=""/>
            <p:cNvSpPr txBox="1"/>
            <p:nvPr/>
          </p:nvSpPr>
          <p:spPr>
            <a:xfrm rot="0">
              <a:off x="2883" y="3779"/>
              <a:ext cx="204" cy="274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1048953" name=""/>
            <p:cNvSpPr txBox="1"/>
            <p:nvPr/>
          </p:nvSpPr>
          <p:spPr>
            <a:xfrm rot="0">
              <a:off x="2529" y="3779"/>
              <a:ext cx="204" cy="274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1048954" name=""/>
            <p:cNvSpPr txBox="1"/>
            <p:nvPr/>
          </p:nvSpPr>
          <p:spPr>
            <a:xfrm rot="0">
              <a:off x="3274" y="3779"/>
              <a:ext cx="204" cy="274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</a:rPr>
                <a:t>3</a:t>
              </a:r>
            </a:p>
          </p:txBody>
        </p:sp>
        <p:grpSp>
          <p:nvGrpSpPr>
            <p:cNvPr id="66" name=""/>
            <p:cNvGrpSpPr/>
            <p:nvPr/>
          </p:nvGrpSpPr>
          <p:grpSpPr>
            <a:xfrm rot="0">
              <a:off x="3629" y="3779"/>
              <a:ext cx="267" cy="274"/>
              <a:chOff x="3941" y="2101"/>
              <a:chExt cx="267" cy="274"/>
            </a:xfrm>
          </p:grpSpPr>
          <p:sp>
            <p:nvSpPr>
              <p:cNvPr id="1048955" name=""/>
              <p:cNvSpPr txBox="1"/>
              <p:nvPr/>
            </p:nvSpPr>
            <p:spPr>
              <a:xfrm rot="0">
                <a:off x="4004" y="2101"/>
                <a:ext cx="204" cy="274"/>
              </a:xfrm>
              <a:prstGeom prst="rect"/>
              <a:noFill/>
              <a:ln>
                <a:noFill/>
              </a:ln>
            </p:spPr>
            <p:txBody>
              <a:bodyPr bIns="45720" lIns="91440" rIns="91440" tIns="45720">
                <a:spAutoFit/>
              </a:bodyPr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1pPr>
                <a:lvl2pPr algn="l" fontAlgn="base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2pPr>
                <a:lvl3pPr algn="l" fontAlgn="base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3pPr>
                <a:lvl4pPr algn="l" fontAlgn="base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4pPr>
                <a:lvl5pPr algn="l" fontAlgn="base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5pPr>
              </a:lstStyle>
              <a:p>
                <a:pPr eaLnBrk="1" hangingPunct="1" latinLnBrk="1" lvl="0">
                  <a:lnSpc>
                    <a:spcPct val="70000"/>
                  </a:lnSpc>
                </a:pPr>
                <a:r>
                  <a:rPr altLang="en-US" sz="1600" lang="en-US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 eaLnBrk="1" hangingPunct="1" latinLnBrk="1" lvl="0">
                  <a:lnSpc>
                    <a:spcPct val="70000"/>
                  </a:lnSpc>
                </a:pPr>
                <a:r>
                  <a:rPr altLang="en-US" sz="1600" lang="en-US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1048956" name=""/>
              <p:cNvSpPr/>
              <p:nvPr/>
            </p:nvSpPr>
            <p:spPr>
              <a:xfrm rot="0" flipH="1" flipV="1">
                <a:off x="3941" y="2102"/>
                <a:ext cx="99" cy="90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  <a:tailEnd type="triangle" w="med" len="med"/>
              </a:ln>
            </p:spPr>
          </p:sp>
        </p:grpSp>
        <p:sp>
          <p:nvSpPr>
            <p:cNvPr id="1048957" name=""/>
            <p:cNvSpPr txBox="1"/>
            <p:nvPr/>
          </p:nvSpPr>
          <p:spPr>
            <a:xfrm rot="0">
              <a:off x="3999" y="3779"/>
              <a:ext cx="204" cy="274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</a:rPr>
                <a:t>4</a:t>
              </a:r>
            </a:p>
          </p:txBody>
        </p:sp>
      </p:grpSp>
      <p:grpSp>
        <p:nvGrpSpPr>
          <p:cNvPr id="67" name=""/>
          <p:cNvGrpSpPr/>
          <p:nvPr/>
        </p:nvGrpSpPr>
        <p:grpSpPr>
          <a:xfrm rot="0">
            <a:off x="336550" y="2422525"/>
            <a:ext cx="4019550" cy="3860800"/>
            <a:chOff x="212" y="1526"/>
            <a:chExt cx="2532" cy="2432"/>
          </a:xfrm>
        </p:grpSpPr>
        <p:sp>
          <p:nvSpPr>
            <p:cNvPr id="1048958" name=""/>
            <p:cNvSpPr/>
            <p:nvPr/>
          </p:nvSpPr>
          <p:spPr>
            <a:xfrm rot="0">
              <a:off x="212" y="1526"/>
              <a:ext cx="2532" cy="2432"/>
            </a:xfrm>
            <a:prstGeom prst="rect"/>
            <a:noFill/>
            <a:ln>
              <a:noFill/>
            </a:ln>
          </p:spPr>
          <p:txBody>
            <a:bodyPr bIns="45720" lIns="91440" rIns="91440" tIns="45720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indent="-342900" latinLnBrk="1" lvl="0" marL="342900">
                <a:spcBef>
                  <a:spcPct val="20000"/>
                </a:spcBef>
              </a:pPr>
              <a:r>
                <a:rPr altLang="en-US" sz="2400" lang="en-US">
                  <a:solidFill>
                    <a:schemeClr val="accent2"/>
                  </a:solidFill>
                </a:rPr>
                <a:t>If </a:t>
              </a:r>
              <a:r>
                <a:rPr altLang="en-US" sz="2400" lang="en-US">
                  <a:solidFill>
                    <a:schemeClr val="accent2"/>
                  </a:solidFill>
                  <a:latin typeface="Comic Sans MS" pitchFamily="66" charset="0"/>
                  <a:sym typeface="Symbol" pitchFamily="18" charset="2"/>
                </a:rPr>
                <a:t>x</a:t>
              </a:r>
              <a:r>
                <a:rPr altLang="en-US" baseline="-25000" sz="2400" lang="en-US">
                  <a:solidFill>
                    <a:schemeClr val="accent2"/>
                  </a:solidFill>
                  <a:latin typeface="Comic Sans MS" pitchFamily="66" charset="0"/>
                  <a:sym typeface="Symbol" pitchFamily="18" charset="2"/>
                </a:rPr>
                <a:t>i</a:t>
              </a:r>
              <a:r>
                <a:rPr altLang="en-US" sz="2400" lang="en-US">
                  <a:solidFill>
                    <a:schemeClr val="accent2"/>
                  </a:solidFill>
                  <a:latin typeface="Comic Sans MS" pitchFamily="66" charset="0"/>
                  <a:sym typeface="Symbol" pitchFamily="18" charset="2"/>
                </a:rPr>
                <a:t> = y</a:t>
              </a:r>
              <a:r>
                <a:rPr altLang="en-US" baseline="-25000" sz="2400" lang="en-US">
                  <a:solidFill>
                    <a:schemeClr val="accent2"/>
                  </a:solidFill>
                  <a:latin typeface="Comic Sans MS" pitchFamily="66" charset="0"/>
                  <a:sym typeface="Symbol" pitchFamily="18" charset="2"/>
                </a:rPr>
                <a:t>j</a:t>
              </a:r>
            </a:p>
            <a:p>
              <a:pPr eaLnBrk="1" hangingPunct="1" indent="-342900" latinLnBrk="1" lvl="0" marL="342900">
                <a:spcBef>
                  <a:spcPct val="20000"/>
                </a:spcBef>
              </a:pPr>
              <a:r>
                <a:rPr altLang="en-US" baseline="-25000" sz="2400" lang="en-US">
                  <a:solidFill>
                    <a:schemeClr val="accent2"/>
                  </a:solidFill>
                  <a:latin typeface="Comic Sans MS" pitchFamily="66" charset="0"/>
                  <a:sym typeface="Symbol" pitchFamily="18" charset="2"/>
                </a:rPr>
                <a:t>	</a:t>
              </a:r>
              <a:r>
                <a:rPr altLang="en-US" sz="2400" lang="en-US">
                  <a:solidFill>
                    <a:srgbClr val="336699"/>
                  </a:solidFill>
                  <a:latin typeface="Comic Sans MS" pitchFamily="66" charset="0"/>
                  <a:sym typeface="Symbol" pitchFamily="18" charset="2"/>
                </a:rPr>
                <a:t>b[i, j] = “   ”</a:t>
              </a:r>
            </a:p>
            <a:p>
              <a:pPr eaLnBrk="1" hangingPunct="1" indent="-342900" latinLnBrk="1" lvl="0" marL="342900">
                <a:spcBef>
                  <a:spcPct val="20000"/>
                </a:spcBef>
              </a:pPr>
              <a:r>
                <a:rPr altLang="en-US" sz="2400" lang="en-US">
                  <a:solidFill>
                    <a:schemeClr val="accent2"/>
                  </a:solidFill>
                  <a:sym typeface="Symbol" pitchFamily="18" charset="2"/>
                </a:rPr>
                <a:t>Else if</a:t>
              </a:r>
              <a:r>
                <a:rPr altLang="en-US" sz="2400" lang="en-US">
                  <a:solidFill>
                    <a:schemeClr val="accent2"/>
                  </a:solidFill>
                  <a:latin typeface="Comic Sans MS" pitchFamily="66" charset="0"/>
                  <a:sym typeface="Symbol" pitchFamily="18" charset="2"/>
                </a:rPr>
                <a:t> 		         c[i - 1, j] ≥ c[i, j-1]</a:t>
              </a:r>
            </a:p>
            <a:p>
              <a:pPr eaLnBrk="1" hangingPunct="1" indent="-342900" latinLnBrk="1" lvl="0" marL="342900">
                <a:spcBef>
                  <a:spcPct val="20000"/>
                </a:spcBef>
              </a:pPr>
              <a:r>
                <a:rPr altLang="en-US" sz="2400" lang="en-US">
                  <a:solidFill>
                    <a:schemeClr val="accent2"/>
                  </a:solidFill>
                </a:rPr>
                <a:t>		</a:t>
              </a:r>
              <a:r>
                <a:rPr altLang="en-US" sz="2400" lang="en-US">
                  <a:solidFill>
                    <a:srgbClr val="336699"/>
                  </a:solidFill>
                  <a:latin typeface="Comic Sans MS" pitchFamily="66" charset="0"/>
                  <a:sym typeface="Symbol" pitchFamily="18" charset="2"/>
                </a:rPr>
                <a:t>b[i, j] = “  ”</a:t>
              </a:r>
            </a:p>
            <a:p>
              <a:pPr eaLnBrk="1" hangingPunct="1" indent="-342900" latinLnBrk="1" lvl="0" marL="342900">
                <a:spcBef>
                  <a:spcPct val="20000"/>
                </a:spcBef>
              </a:pPr>
              <a:r>
                <a:rPr altLang="en-US" sz="2400" lang="en-US">
                  <a:solidFill>
                    <a:schemeClr val="accent2"/>
                  </a:solidFill>
                  <a:sym typeface="Symbol" pitchFamily="18" charset="2"/>
                </a:rPr>
                <a:t>else</a:t>
              </a:r>
            </a:p>
            <a:p>
              <a:pPr eaLnBrk="1" hangingPunct="1" indent="-342900" latinLnBrk="1" lvl="0" marL="342900">
                <a:spcBef>
                  <a:spcPct val="20000"/>
                </a:spcBef>
              </a:pPr>
              <a:r>
                <a:rPr altLang="en-US" sz="2400" lang="en-US">
                  <a:solidFill>
                    <a:schemeClr val="accent2"/>
                  </a:solidFill>
                  <a:latin typeface="Comic Sans MS" pitchFamily="66" charset="0"/>
                  <a:sym typeface="Symbol" pitchFamily="18" charset="2"/>
                </a:rPr>
                <a:t>		</a:t>
              </a:r>
              <a:r>
                <a:rPr altLang="en-US" sz="2400" lang="en-US">
                  <a:solidFill>
                    <a:srgbClr val="336699"/>
                  </a:solidFill>
                  <a:latin typeface="Comic Sans MS" pitchFamily="66" charset="0"/>
                  <a:sym typeface="Symbol" pitchFamily="18" charset="2"/>
                </a:rPr>
                <a:t>b[i, j] = “  ”</a:t>
              </a:r>
            </a:p>
          </p:txBody>
        </p:sp>
        <p:sp>
          <p:nvSpPr>
            <p:cNvPr id="1048959" name=""/>
            <p:cNvSpPr/>
            <p:nvPr/>
          </p:nvSpPr>
          <p:spPr>
            <a:xfrm rot="0" flipH="1" flipV="1">
              <a:off x="1311" y="1885"/>
              <a:ext cx="174" cy="174"/>
            </a:xfrm>
            <a:prstGeom prst="line"/>
            <a:noFill/>
            <a:ln w="12700" cap="flat" cmpd="sng">
              <a:solidFill>
                <a:srgbClr val="336699">
                  <a:alpha val="100000"/>
                </a:srgbClr>
              </a:solidFill>
              <a:prstDash val="solid"/>
              <a:round/>
              <a:tailEnd type="stealth" w="med" len="med"/>
            </a:ln>
          </p:spPr>
        </p:sp>
      </p:grp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 nodeType="clickPar">
                      <p:stCondLst>
                        <p:cond delay="indefinite"/>
                      </p:stCondLst>
                      <p:childTnLst>
                        <p:par>
                          <p:cTn fill="hold" id="3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" nodeType="clickPar">
                      <p:stCondLst>
                        <p:cond delay="indefinite"/>
                      </p:stCondLst>
                      <p:childTnLst>
                        <p:par>
                          <p:cTn fill="hold" id="3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" nodeType="clickPar">
                      <p:stCondLst>
                        <p:cond delay="indefinite"/>
                      </p:stCondLst>
                      <p:childTnLst>
                        <p:par>
                          <p:cTn fill="hold" id="4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7" nodeType="clickPar">
                      <p:stCondLst>
                        <p:cond delay="indefinite"/>
                      </p:stCondLst>
                      <p:childTnLst>
                        <p:par>
                          <p:cTn fill="hold" id="4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5" nodeType="clickPar">
                      <p:stCondLst>
                        <p:cond delay="indefinite"/>
                      </p:stCondLst>
                      <p:childTnLst>
                        <p:par>
                          <p:cTn fill="hold" id="5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9" nodeType="clickPar">
                      <p:stCondLst>
                        <p:cond delay="indefinite"/>
                      </p:stCondLst>
                      <p:childTnLst>
                        <p:par>
                          <p:cTn fill="hold" id="6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6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3" nodeType="clickPar">
                      <p:stCondLst>
                        <p:cond delay="indefinite"/>
                      </p:stCondLst>
                      <p:childTnLst>
                        <p:par>
                          <p:cTn fill="hold" id="6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6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7" nodeType="clickPar">
                      <p:stCondLst>
                        <p:cond delay="indefinite"/>
                      </p:stCondLst>
                      <p:childTnLst>
                        <p:par>
                          <p:cTn fill="hold" id="6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6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1" nodeType="clickPar">
                      <p:stCondLst>
                        <p:cond delay="indefinite"/>
                      </p:stCondLst>
                      <p:childTnLst>
                        <p:par>
                          <p:cTn fill="hold" id="7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7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5" nodeType="clickPar">
                      <p:stCondLst>
                        <p:cond delay="indefinite"/>
                      </p:stCondLst>
                      <p:childTnLst>
                        <p:par>
                          <p:cTn fill="hold" id="7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7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04" grpId="0" uiExpand="0" build="whole"/>
      <p:bldP spid="1048905" grpId="0" uiExpand="0" build="whole"/>
      <p:bldP spid="1048906" grpId="0" uiExpand="0" build="whole"/>
      <p:bldP spid="1048909" grpId="0" uiExpand="0" build="whole"/>
      <p:bldP spid="1048914" grpId="0" uiExpand="0" build="whole"/>
      <p:bldP spid="1048915" grpId="0" uiExpand="0" build="whole"/>
      <p:bldP spid="1048916" grpId="0" uiExpand="0" build="whole"/>
      <p:bldP spid="1048919" grpId="0" uiExpand="0" build="whol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60" name=""/>
          <p:cNvSpPr txBox="1"/>
          <p:nvPr/>
        </p:nvSpPr>
        <p:spPr>
          <a:xfrm rot="0">
            <a:off x="6553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en-US"/>
              <a:pPr algn="r" eaLnBrk="1" hangingPunct="1" latinLnBrk="1" lvl="0"/>
              <a:t>13</a:t>
            </a:fld>
            <a:endParaRPr altLang="en-US" sz="1400" lang="en-US"/>
          </a:p>
        </p:txBody>
      </p:sp>
      <p:sp>
        <p:nvSpPr>
          <p:cNvPr id="1048961" name=""/>
          <p:cNvSpPr/>
          <p:nvPr>
            <p:ph type="title" sz="full" idx="4294967295"/>
          </p:nvPr>
        </p:nvSpPr>
        <p:spPr>
          <a:xfrm rot="0">
            <a:off x="341312" y="100012"/>
            <a:ext cx="8229600" cy="906462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4. Constructing a LCS</a:t>
            </a:r>
          </a:p>
        </p:txBody>
      </p:sp>
      <p:sp>
        <p:nvSpPr>
          <p:cNvPr id="1048962" name=""/>
          <p:cNvSpPr/>
          <p:nvPr>
            <p:ph type="body" sz="full" idx="4294967295"/>
          </p:nvPr>
        </p:nvSpPr>
        <p:spPr>
          <a:xfrm rot="0">
            <a:off x="100012" y="1146175"/>
            <a:ext cx="8801100" cy="1697037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800" i="0" u="none">
                <a:solidFill>
                  <a:schemeClr val="accent2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accent2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6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2400" lang="en-US"/>
              <a:t>Start at </a:t>
            </a:r>
            <a:r>
              <a:rPr altLang="en-US" sz="2400" lang="en-US">
                <a:latin typeface="Comic Sans MS" pitchFamily="66" charset="0"/>
              </a:rPr>
              <a:t>b[m, n]</a:t>
            </a:r>
            <a:r>
              <a:rPr altLang="en-US" sz="2400" lang="en-US"/>
              <a:t> and follow the arrows</a:t>
            </a:r>
          </a:p>
          <a:p>
            <a:pPr eaLnBrk="1" hangingPunct="1" latinLnBrk="1" lvl="0"/>
            <a:r>
              <a:rPr altLang="en-US" sz="2400" lang="en-US"/>
              <a:t>When we encounter a “    “ in </a:t>
            </a:r>
            <a:r>
              <a:rPr altLang="en-US" sz="2400" lang="en-US">
                <a:latin typeface="Comic Sans MS" pitchFamily="66" charset="0"/>
              </a:rPr>
              <a:t>b[i, j] </a:t>
            </a:r>
            <a:r>
              <a:rPr altLang="en-US" sz="2400" lang="en-US">
                <a:latin typeface="Comic Sans MS" pitchFamily="66" charset="0"/>
                <a:sym typeface="Symbol" pitchFamily="18" charset="2"/>
              </a:rPr>
              <a:t> x</a:t>
            </a:r>
            <a:r>
              <a:rPr altLang="en-US" baseline="-25000" sz="2400" lang="en-US">
                <a:latin typeface="Comic Sans MS" pitchFamily="66" charset="0"/>
                <a:sym typeface="Symbol" pitchFamily="18" charset="2"/>
              </a:rPr>
              <a:t>i</a:t>
            </a:r>
            <a:r>
              <a:rPr altLang="en-US" sz="2400" lang="en-US">
                <a:latin typeface="Comic Sans MS" pitchFamily="66" charset="0"/>
                <a:sym typeface="Symbol" pitchFamily="18" charset="2"/>
              </a:rPr>
              <a:t> = y</a:t>
            </a:r>
            <a:r>
              <a:rPr altLang="en-US" baseline="-25000" sz="2400" lang="en-US">
                <a:latin typeface="Comic Sans MS" pitchFamily="66" charset="0"/>
                <a:sym typeface="Symbol" pitchFamily="18" charset="2"/>
              </a:rPr>
              <a:t>j</a:t>
            </a:r>
            <a:r>
              <a:rPr altLang="en-US" sz="2400" lang="en-US">
                <a:latin typeface="Comic Sans MS" pitchFamily="66" charset="0"/>
                <a:sym typeface="Symbol" pitchFamily="18" charset="2"/>
              </a:rPr>
              <a:t> </a:t>
            </a:r>
            <a:r>
              <a:rPr altLang="en-US" sz="2400" lang="en-US">
                <a:sym typeface="Symbol" pitchFamily="18" charset="2"/>
              </a:rPr>
              <a:t> is an element of the LCS </a:t>
            </a:r>
          </a:p>
        </p:txBody>
      </p:sp>
      <p:graphicFrame>
        <p:nvGraphicFramePr>
          <p:cNvPr id="4194307" name=""/>
          <p:cNvGraphicFramePr>
            <a:graphicFrameLocks/>
          </p:cNvGraphicFramePr>
          <p:nvPr/>
        </p:nvGraphicFramePr>
        <p:xfrm rot="0">
          <a:off x="2660650" y="2840037"/>
          <a:ext cx="4102100" cy="3556000"/>
        </p:xfrm>
        <a:graphic>
          <a:graphicData uri="http://schemas.openxmlformats.org/drawingml/2006/table">
            <a:tbl>
              <a:tblPr/>
              <a:tblGrid>
                <a:gridCol w="585787"/>
                <a:gridCol w="585787"/>
                <a:gridCol w="585787"/>
                <a:gridCol w="587375"/>
                <a:gridCol w="585787"/>
                <a:gridCol w="585787"/>
                <a:gridCol w="585787"/>
              </a:tblGrid>
              <a:tr h="442912">
                <a:tc>
                  <a:txBody>
                    <a:bodyPr/>
                    <a:p>
                      <a:pPr algn="r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r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r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r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r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r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r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46087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44500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46087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42912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44500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46087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42912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10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49036" name=""/>
          <p:cNvSpPr txBox="1"/>
          <p:nvPr/>
        </p:nvSpPr>
        <p:spPr>
          <a:xfrm rot="0">
            <a:off x="2774950" y="2187575"/>
            <a:ext cx="3238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0</a:t>
            </a:r>
          </a:p>
        </p:txBody>
      </p:sp>
      <p:sp>
        <p:nvSpPr>
          <p:cNvPr id="1049037" name=""/>
          <p:cNvSpPr txBox="1"/>
          <p:nvPr/>
        </p:nvSpPr>
        <p:spPr>
          <a:xfrm rot="0">
            <a:off x="3384550" y="2187575"/>
            <a:ext cx="287337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1</a:t>
            </a:r>
          </a:p>
        </p:txBody>
      </p:sp>
      <p:sp>
        <p:nvSpPr>
          <p:cNvPr id="1049038" name=""/>
          <p:cNvSpPr txBox="1"/>
          <p:nvPr/>
        </p:nvSpPr>
        <p:spPr>
          <a:xfrm rot="0">
            <a:off x="3938587" y="2187575"/>
            <a:ext cx="3238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2</a:t>
            </a:r>
          </a:p>
        </p:txBody>
      </p:sp>
      <p:sp>
        <p:nvSpPr>
          <p:cNvPr id="1049039" name=""/>
          <p:cNvSpPr txBox="1"/>
          <p:nvPr/>
        </p:nvSpPr>
        <p:spPr>
          <a:xfrm rot="0">
            <a:off x="6334125" y="2187575"/>
            <a:ext cx="3238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6</a:t>
            </a:r>
          </a:p>
        </p:txBody>
      </p:sp>
      <p:sp>
        <p:nvSpPr>
          <p:cNvPr id="1049040" name=""/>
          <p:cNvSpPr txBox="1"/>
          <p:nvPr/>
        </p:nvSpPr>
        <p:spPr>
          <a:xfrm rot="0">
            <a:off x="4568825" y="2187575"/>
            <a:ext cx="3238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3</a:t>
            </a:r>
          </a:p>
        </p:txBody>
      </p:sp>
      <p:sp>
        <p:nvSpPr>
          <p:cNvPr id="1049041" name=""/>
          <p:cNvSpPr txBox="1"/>
          <p:nvPr/>
        </p:nvSpPr>
        <p:spPr>
          <a:xfrm rot="0">
            <a:off x="5140325" y="2187575"/>
            <a:ext cx="3238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4</a:t>
            </a:r>
          </a:p>
        </p:txBody>
      </p:sp>
      <p:sp>
        <p:nvSpPr>
          <p:cNvPr id="1049042" name=""/>
          <p:cNvSpPr txBox="1"/>
          <p:nvPr/>
        </p:nvSpPr>
        <p:spPr>
          <a:xfrm rot="0">
            <a:off x="5719762" y="2187575"/>
            <a:ext cx="3238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5</a:t>
            </a:r>
          </a:p>
        </p:txBody>
      </p:sp>
      <p:sp>
        <p:nvSpPr>
          <p:cNvPr id="1049043" name=""/>
          <p:cNvSpPr txBox="1"/>
          <p:nvPr/>
        </p:nvSpPr>
        <p:spPr>
          <a:xfrm rot="0">
            <a:off x="2768600" y="2498725"/>
            <a:ext cx="365125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y</a:t>
            </a:r>
            <a:r>
              <a:rPr altLang="en-US" baseline="-25000" lang="en-US">
                <a:latin typeface="Comic Sans MS" pitchFamily="66" charset="0"/>
              </a:rPr>
              <a:t>j</a:t>
            </a:r>
          </a:p>
        </p:txBody>
      </p:sp>
      <p:sp>
        <p:nvSpPr>
          <p:cNvPr id="1049044" name=""/>
          <p:cNvSpPr txBox="1"/>
          <p:nvPr/>
        </p:nvSpPr>
        <p:spPr>
          <a:xfrm rot="0">
            <a:off x="3378200" y="2498725"/>
            <a:ext cx="328612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B</a:t>
            </a:r>
          </a:p>
        </p:txBody>
      </p:sp>
      <p:sp>
        <p:nvSpPr>
          <p:cNvPr id="1049045" name=""/>
          <p:cNvSpPr txBox="1"/>
          <p:nvPr/>
        </p:nvSpPr>
        <p:spPr>
          <a:xfrm rot="0">
            <a:off x="3932237" y="2498725"/>
            <a:ext cx="3492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D</a:t>
            </a:r>
          </a:p>
        </p:txBody>
      </p:sp>
      <p:sp>
        <p:nvSpPr>
          <p:cNvPr id="1049046" name=""/>
          <p:cNvSpPr txBox="1"/>
          <p:nvPr/>
        </p:nvSpPr>
        <p:spPr>
          <a:xfrm rot="0">
            <a:off x="6327775" y="2498725"/>
            <a:ext cx="350837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A</a:t>
            </a:r>
          </a:p>
        </p:txBody>
      </p:sp>
      <p:sp>
        <p:nvSpPr>
          <p:cNvPr id="1049047" name=""/>
          <p:cNvSpPr txBox="1"/>
          <p:nvPr/>
        </p:nvSpPr>
        <p:spPr>
          <a:xfrm rot="0">
            <a:off x="4562475" y="2498725"/>
            <a:ext cx="3238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C</a:t>
            </a:r>
          </a:p>
        </p:txBody>
      </p:sp>
      <p:sp>
        <p:nvSpPr>
          <p:cNvPr id="1049048" name=""/>
          <p:cNvSpPr txBox="1"/>
          <p:nvPr/>
        </p:nvSpPr>
        <p:spPr>
          <a:xfrm rot="0">
            <a:off x="5133975" y="2498725"/>
            <a:ext cx="350837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A</a:t>
            </a:r>
          </a:p>
        </p:txBody>
      </p:sp>
      <p:sp>
        <p:nvSpPr>
          <p:cNvPr id="1049049" name=""/>
          <p:cNvSpPr txBox="1"/>
          <p:nvPr/>
        </p:nvSpPr>
        <p:spPr>
          <a:xfrm rot="0">
            <a:off x="5713412" y="2498725"/>
            <a:ext cx="328612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B</a:t>
            </a:r>
          </a:p>
        </p:txBody>
      </p:sp>
      <p:sp>
        <p:nvSpPr>
          <p:cNvPr id="1049050" name=""/>
          <p:cNvSpPr txBox="1"/>
          <p:nvPr/>
        </p:nvSpPr>
        <p:spPr>
          <a:xfrm rot="0">
            <a:off x="1819275" y="5127625"/>
            <a:ext cx="3238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5</a:t>
            </a:r>
          </a:p>
        </p:txBody>
      </p:sp>
      <p:sp>
        <p:nvSpPr>
          <p:cNvPr id="1049051" name=""/>
          <p:cNvSpPr txBox="1"/>
          <p:nvPr/>
        </p:nvSpPr>
        <p:spPr>
          <a:xfrm rot="0">
            <a:off x="1838325" y="3308350"/>
            <a:ext cx="287337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1</a:t>
            </a:r>
          </a:p>
        </p:txBody>
      </p:sp>
      <p:sp>
        <p:nvSpPr>
          <p:cNvPr id="1049052" name=""/>
          <p:cNvSpPr txBox="1"/>
          <p:nvPr/>
        </p:nvSpPr>
        <p:spPr>
          <a:xfrm rot="0">
            <a:off x="1819275" y="3763962"/>
            <a:ext cx="3238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2</a:t>
            </a:r>
          </a:p>
        </p:txBody>
      </p:sp>
      <p:sp>
        <p:nvSpPr>
          <p:cNvPr id="1049053" name=""/>
          <p:cNvSpPr txBox="1"/>
          <p:nvPr/>
        </p:nvSpPr>
        <p:spPr>
          <a:xfrm rot="0">
            <a:off x="1819275" y="2854325"/>
            <a:ext cx="3238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0</a:t>
            </a:r>
          </a:p>
        </p:txBody>
      </p:sp>
      <p:sp>
        <p:nvSpPr>
          <p:cNvPr id="1049054" name=""/>
          <p:cNvSpPr txBox="1"/>
          <p:nvPr/>
        </p:nvSpPr>
        <p:spPr>
          <a:xfrm rot="0">
            <a:off x="1819275" y="4217987"/>
            <a:ext cx="3238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3</a:t>
            </a:r>
          </a:p>
        </p:txBody>
      </p:sp>
      <p:sp>
        <p:nvSpPr>
          <p:cNvPr id="1049055" name=""/>
          <p:cNvSpPr txBox="1"/>
          <p:nvPr/>
        </p:nvSpPr>
        <p:spPr>
          <a:xfrm rot="0">
            <a:off x="1819275" y="4673600"/>
            <a:ext cx="3238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4</a:t>
            </a:r>
          </a:p>
        </p:txBody>
      </p:sp>
      <p:sp>
        <p:nvSpPr>
          <p:cNvPr id="1049056" name=""/>
          <p:cNvSpPr txBox="1"/>
          <p:nvPr/>
        </p:nvSpPr>
        <p:spPr>
          <a:xfrm rot="0">
            <a:off x="1819275" y="5583237"/>
            <a:ext cx="3238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6</a:t>
            </a:r>
          </a:p>
        </p:txBody>
      </p:sp>
      <p:sp>
        <p:nvSpPr>
          <p:cNvPr id="1049057" name=""/>
          <p:cNvSpPr txBox="1"/>
          <p:nvPr/>
        </p:nvSpPr>
        <p:spPr>
          <a:xfrm rot="0">
            <a:off x="1819275" y="6038850"/>
            <a:ext cx="3238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7</a:t>
            </a:r>
          </a:p>
        </p:txBody>
      </p:sp>
      <p:sp>
        <p:nvSpPr>
          <p:cNvPr id="1049058" name=""/>
          <p:cNvSpPr txBox="1"/>
          <p:nvPr/>
        </p:nvSpPr>
        <p:spPr>
          <a:xfrm rot="0">
            <a:off x="2233612" y="5129212"/>
            <a:ext cx="3492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D</a:t>
            </a:r>
          </a:p>
        </p:txBody>
      </p:sp>
      <p:sp>
        <p:nvSpPr>
          <p:cNvPr id="1049059" name=""/>
          <p:cNvSpPr txBox="1"/>
          <p:nvPr/>
        </p:nvSpPr>
        <p:spPr>
          <a:xfrm rot="0">
            <a:off x="2252662" y="3309937"/>
            <a:ext cx="350837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A</a:t>
            </a:r>
          </a:p>
        </p:txBody>
      </p:sp>
      <p:sp>
        <p:nvSpPr>
          <p:cNvPr id="1049060" name=""/>
          <p:cNvSpPr txBox="1"/>
          <p:nvPr/>
        </p:nvSpPr>
        <p:spPr>
          <a:xfrm rot="0">
            <a:off x="2233612" y="3765550"/>
            <a:ext cx="328612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B</a:t>
            </a:r>
          </a:p>
        </p:txBody>
      </p:sp>
      <p:sp>
        <p:nvSpPr>
          <p:cNvPr id="1049061" name=""/>
          <p:cNvSpPr txBox="1"/>
          <p:nvPr/>
        </p:nvSpPr>
        <p:spPr>
          <a:xfrm rot="0">
            <a:off x="2233612" y="2855912"/>
            <a:ext cx="3619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x</a:t>
            </a:r>
            <a:r>
              <a:rPr altLang="en-US" baseline="-25000" lang="en-US">
                <a:latin typeface="Comic Sans MS" pitchFamily="66" charset="0"/>
              </a:rPr>
              <a:t>i</a:t>
            </a:r>
          </a:p>
        </p:txBody>
      </p:sp>
      <p:sp>
        <p:nvSpPr>
          <p:cNvPr id="1049062" name=""/>
          <p:cNvSpPr txBox="1"/>
          <p:nvPr/>
        </p:nvSpPr>
        <p:spPr>
          <a:xfrm rot="0">
            <a:off x="2233612" y="4219575"/>
            <a:ext cx="3238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C</a:t>
            </a:r>
          </a:p>
        </p:txBody>
      </p:sp>
      <p:sp>
        <p:nvSpPr>
          <p:cNvPr id="1049063" name=""/>
          <p:cNvSpPr txBox="1"/>
          <p:nvPr/>
        </p:nvSpPr>
        <p:spPr>
          <a:xfrm rot="0">
            <a:off x="2233612" y="4675187"/>
            <a:ext cx="328612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B</a:t>
            </a:r>
          </a:p>
        </p:txBody>
      </p:sp>
      <p:sp>
        <p:nvSpPr>
          <p:cNvPr id="1049064" name=""/>
          <p:cNvSpPr txBox="1"/>
          <p:nvPr/>
        </p:nvSpPr>
        <p:spPr>
          <a:xfrm rot="0">
            <a:off x="2233612" y="5584825"/>
            <a:ext cx="350837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A</a:t>
            </a:r>
          </a:p>
        </p:txBody>
      </p:sp>
      <p:sp>
        <p:nvSpPr>
          <p:cNvPr id="1049065" name=""/>
          <p:cNvSpPr txBox="1"/>
          <p:nvPr/>
        </p:nvSpPr>
        <p:spPr>
          <a:xfrm rot="0">
            <a:off x="2233612" y="6040437"/>
            <a:ext cx="328612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B</a:t>
            </a:r>
          </a:p>
        </p:txBody>
      </p:sp>
      <p:grpSp>
        <p:nvGrpSpPr>
          <p:cNvPr id="70" name=""/>
          <p:cNvGrpSpPr/>
          <p:nvPr/>
        </p:nvGrpSpPr>
        <p:grpSpPr>
          <a:xfrm rot="0">
            <a:off x="3386137" y="2946400"/>
            <a:ext cx="3273425" cy="366712"/>
            <a:chOff x="2133" y="1816"/>
            <a:chExt cx="2062" cy="231"/>
          </a:xfrm>
        </p:grpSpPr>
        <p:sp>
          <p:nvSpPr>
            <p:cNvPr id="1049066" name=""/>
            <p:cNvSpPr txBox="1"/>
            <p:nvPr/>
          </p:nvSpPr>
          <p:spPr>
            <a:xfrm rot="0">
              <a:off x="2133" y="1816"/>
              <a:ext cx="204" cy="231"/>
            </a:xfrm>
            <a:prstGeom prst="rect"/>
            <a:noFill/>
            <a:ln>
              <a:noFill/>
            </a:ln>
          </p:spPr>
          <p:txBody>
            <a:bodyPr bIns="45720" lIns="91440" rIns="91440" tIns="45720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/>
              <a:r>
                <a:rPr altLang="en-US"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49067" name=""/>
            <p:cNvSpPr txBox="1"/>
            <p:nvPr/>
          </p:nvSpPr>
          <p:spPr>
            <a:xfrm rot="0">
              <a:off x="2482" y="1816"/>
              <a:ext cx="204" cy="231"/>
            </a:xfrm>
            <a:prstGeom prst="rect"/>
            <a:noFill/>
            <a:ln>
              <a:noFill/>
            </a:ln>
          </p:spPr>
          <p:txBody>
            <a:bodyPr bIns="45720" lIns="91440" rIns="91440" tIns="45720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/>
              <a:r>
                <a:rPr altLang="en-US"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49068" name=""/>
            <p:cNvSpPr txBox="1"/>
            <p:nvPr/>
          </p:nvSpPr>
          <p:spPr>
            <a:xfrm rot="0">
              <a:off x="3991" y="1816"/>
              <a:ext cx="204" cy="231"/>
            </a:xfrm>
            <a:prstGeom prst="rect"/>
            <a:noFill/>
            <a:ln>
              <a:noFill/>
            </a:ln>
          </p:spPr>
          <p:txBody>
            <a:bodyPr bIns="45720" lIns="91440" rIns="91440" tIns="45720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/>
              <a:r>
                <a:rPr altLang="en-US"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49069" name=""/>
            <p:cNvSpPr txBox="1"/>
            <p:nvPr/>
          </p:nvSpPr>
          <p:spPr>
            <a:xfrm rot="0">
              <a:off x="2879" y="1816"/>
              <a:ext cx="204" cy="231"/>
            </a:xfrm>
            <a:prstGeom prst="rect"/>
            <a:noFill/>
            <a:ln>
              <a:noFill/>
            </a:ln>
          </p:spPr>
          <p:txBody>
            <a:bodyPr bIns="45720" lIns="91440" rIns="91440" tIns="45720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/>
              <a:r>
                <a:rPr altLang="en-US"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49070" name=""/>
            <p:cNvSpPr txBox="1"/>
            <p:nvPr/>
          </p:nvSpPr>
          <p:spPr>
            <a:xfrm rot="0">
              <a:off x="3239" y="1816"/>
              <a:ext cx="204" cy="231"/>
            </a:xfrm>
            <a:prstGeom prst="rect"/>
            <a:noFill/>
            <a:ln>
              <a:noFill/>
            </a:ln>
          </p:spPr>
          <p:txBody>
            <a:bodyPr bIns="45720" lIns="91440" rIns="91440" tIns="45720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/>
              <a:r>
                <a:rPr altLang="en-US"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49071" name=""/>
            <p:cNvSpPr txBox="1"/>
            <p:nvPr/>
          </p:nvSpPr>
          <p:spPr>
            <a:xfrm rot="0">
              <a:off x="3604" y="1816"/>
              <a:ext cx="204" cy="231"/>
            </a:xfrm>
            <a:prstGeom prst="rect"/>
            <a:noFill/>
            <a:ln>
              <a:noFill/>
            </a:ln>
          </p:spPr>
          <p:txBody>
            <a:bodyPr bIns="45720" lIns="91440" rIns="91440" tIns="45720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/>
              <a:r>
                <a:rPr altLang="en-US" lang="en-US">
                  <a:latin typeface="Comic Sans MS" pitchFamily="66" charset="0"/>
                </a:rPr>
                <a:t>0</a:t>
              </a:r>
            </a:p>
          </p:txBody>
        </p:sp>
      </p:grpSp>
      <p:grpSp>
        <p:nvGrpSpPr>
          <p:cNvPr id="71" name=""/>
          <p:cNvGrpSpPr/>
          <p:nvPr/>
        </p:nvGrpSpPr>
        <p:grpSpPr>
          <a:xfrm rot="0">
            <a:off x="2787650" y="2946400"/>
            <a:ext cx="325437" cy="3524250"/>
            <a:chOff x="1756" y="1816"/>
            <a:chExt cx="205" cy="2220"/>
          </a:xfrm>
        </p:grpSpPr>
        <p:sp>
          <p:nvSpPr>
            <p:cNvPr id="1049072" name=""/>
            <p:cNvSpPr txBox="1"/>
            <p:nvPr/>
          </p:nvSpPr>
          <p:spPr>
            <a:xfrm rot="0">
              <a:off x="1757" y="1816"/>
              <a:ext cx="204" cy="231"/>
            </a:xfrm>
            <a:prstGeom prst="rect"/>
            <a:noFill/>
            <a:ln>
              <a:noFill/>
            </a:ln>
          </p:spPr>
          <p:txBody>
            <a:bodyPr bIns="45720" lIns="91440" rIns="91440" tIns="45720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/>
              <a:r>
                <a:rPr altLang="en-US"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49073" name=""/>
            <p:cNvSpPr txBox="1"/>
            <p:nvPr/>
          </p:nvSpPr>
          <p:spPr>
            <a:xfrm rot="0">
              <a:off x="1756" y="3231"/>
              <a:ext cx="204" cy="231"/>
            </a:xfrm>
            <a:prstGeom prst="rect"/>
            <a:noFill/>
            <a:ln>
              <a:noFill/>
            </a:ln>
          </p:spPr>
          <p:txBody>
            <a:bodyPr bIns="45720" lIns="91440" rIns="91440" tIns="45720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/>
              <a:r>
                <a:rPr altLang="en-US"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49074" name=""/>
            <p:cNvSpPr txBox="1"/>
            <p:nvPr/>
          </p:nvSpPr>
          <p:spPr>
            <a:xfrm rot="0">
              <a:off x="1757" y="2085"/>
              <a:ext cx="204" cy="231"/>
            </a:xfrm>
            <a:prstGeom prst="rect"/>
            <a:noFill/>
            <a:ln>
              <a:noFill/>
            </a:ln>
          </p:spPr>
          <p:txBody>
            <a:bodyPr bIns="45720" lIns="91440" rIns="91440" tIns="45720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/>
              <a:r>
                <a:rPr altLang="en-US"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49075" name=""/>
            <p:cNvSpPr txBox="1"/>
            <p:nvPr/>
          </p:nvSpPr>
          <p:spPr>
            <a:xfrm rot="0">
              <a:off x="1756" y="2372"/>
              <a:ext cx="204" cy="231"/>
            </a:xfrm>
            <a:prstGeom prst="rect"/>
            <a:noFill/>
            <a:ln>
              <a:noFill/>
            </a:ln>
          </p:spPr>
          <p:txBody>
            <a:bodyPr bIns="45720" lIns="91440" rIns="91440" tIns="45720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/>
              <a:r>
                <a:rPr altLang="en-US"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49076" name=""/>
            <p:cNvSpPr txBox="1"/>
            <p:nvPr/>
          </p:nvSpPr>
          <p:spPr>
            <a:xfrm rot="0">
              <a:off x="1756" y="2658"/>
              <a:ext cx="204" cy="231"/>
            </a:xfrm>
            <a:prstGeom prst="rect"/>
            <a:noFill/>
            <a:ln>
              <a:noFill/>
            </a:ln>
          </p:spPr>
          <p:txBody>
            <a:bodyPr bIns="45720" lIns="91440" rIns="91440" tIns="45720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/>
              <a:r>
                <a:rPr altLang="en-US"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49077" name=""/>
            <p:cNvSpPr txBox="1"/>
            <p:nvPr/>
          </p:nvSpPr>
          <p:spPr>
            <a:xfrm rot="0">
              <a:off x="1756" y="2945"/>
              <a:ext cx="204" cy="231"/>
            </a:xfrm>
            <a:prstGeom prst="rect"/>
            <a:noFill/>
            <a:ln>
              <a:noFill/>
            </a:ln>
          </p:spPr>
          <p:txBody>
            <a:bodyPr bIns="45720" lIns="91440" rIns="91440" tIns="45720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/>
              <a:r>
                <a:rPr altLang="en-US"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49078" name=""/>
            <p:cNvSpPr txBox="1"/>
            <p:nvPr/>
          </p:nvSpPr>
          <p:spPr>
            <a:xfrm rot="0">
              <a:off x="1756" y="3518"/>
              <a:ext cx="204" cy="231"/>
            </a:xfrm>
            <a:prstGeom prst="rect"/>
            <a:noFill/>
            <a:ln>
              <a:noFill/>
            </a:ln>
          </p:spPr>
          <p:txBody>
            <a:bodyPr bIns="45720" lIns="91440" rIns="91440" tIns="45720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/>
              <a:r>
                <a:rPr altLang="en-US"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49079" name=""/>
            <p:cNvSpPr txBox="1"/>
            <p:nvPr/>
          </p:nvSpPr>
          <p:spPr>
            <a:xfrm rot="0">
              <a:off x="1756" y="3805"/>
              <a:ext cx="204" cy="231"/>
            </a:xfrm>
            <a:prstGeom prst="rect"/>
            <a:noFill/>
            <a:ln>
              <a:noFill/>
            </a:ln>
          </p:spPr>
          <p:txBody>
            <a:bodyPr bIns="45720" lIns="91440" rIns="91440" tIns="45720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/>
              <a:r>
                <a:rPr altLang="en-US" lang="en-US">
                  <a:latin typeface="Comic Sans MS" pitchFamily="66" charset="0"/>
                </a:rPr>
                <a:t>0</a:t>
              </a:r>
            </a:p>
          </p:txBody>
        </p:sp>
      </p:grpSp>
      <p:sp>
        <p:nvSpPr>
          <p:cNvPr id="1049080" name=""/>
          <p:cNvSpPr txBox="1"/>
          <p:nvPr/>
        </p:nvSpPr>
        <p:spPr>
          <a:xfrm rot="0">
            <a:off x="3387725" y="3335337"/>
            <a:ext cx="323850" cy="434975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>
              <a:lnSpc>
                <a:spcPct val="70000"/>
              </a:lnSpc>
            </a:pPr>
            <a:r>
              <a:rPr altLang="en-US" sz="1600" lang="en-US">
                <a:latin typeface="Comic Sans MS" pitchFamily="66" charset="0"/>
                <a:sym typeface="Symbol" pitchFamily="18" charset="2"/>
              </a:rPr>
              <a:t></a:t>
            </a:r>
          </a:p>
          <a:p>
            <a:pPr eaLnBrk="1" hangingPunct="1" latinLnBrk="1" lvl="0">
              <a:lnSpc>
                <a:spcPct val="70000"/>
              </a:lnSpc>
            </a:pPr>
            <a:r>
              <a:rPr altLang="en-US" sz="1600" lang="en-US">
                <a:latin typeface="Comic Sans MS" pitchFamily="66" charset="0"/>
              </a:rPr>
              <a:t>0</a:t>
            </a:r>
          </a:p>
        </p:txBody>
      </p:sp>
      <p:sp>
        <p:nvSpPr>
          <p:cNvPr id="1049081" name=""/>
          <p:cNvSpPr txBox="1"/>
          <p:nvPr/>
        </p:nvSpPr>
        <p:spPr>
          <a:xfrm rot="0">
            <a:off x="3933825" y="3335337"/>
            <a:ext cx="323850" cy="434975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>
              <a:lnSpc>
                <a:spcPct val="70000"/>
              </a:lnSpc>
            </a:pPr>
            <a:r>
              <a:rPr altLang="en-US" sz="1600" lang="en-US">
                <a:latin typeface="Comic Sans MS" pitchFamily="66" charset="0"/>
                <a:sym typeface="Symbol" pitchFamily="18" charset="2"/>
              </a:rPr>
              <a:t></a:t>
            </a:r>
          </a:p>
          <a:p>
            <a:pPr eaLnBrk="1" hangingPunct="1" latinLnBrk="1" lvl="0">
              <a:lnSpc>
                <a:spcPct val="70000"/>
              </a:lnSpc>
            </a:pPr>
            <a:r>
              <a:rPr altLang="en-US" sz="1600" lang="en-US">
                <a:latin typeface="Comic Sans MS" pitchFamily="66" charset="0"/>
              </a:rPr>
              <a:t>0</a:t>
            </a:r>
          </a:p>
        </p:txBody>
      </p:sp>
      <p:sp>
        <p:nvSpPr>
          <p:cNvPr id="1049082" name=""/>
          <p:cNvSpPr txBox="1"/>
          <p:nvPr/>
        </p:nvSpPr>
        <p:spPr>
          <a:xfrm rot="0">
            <a:off x="4565650" y="3335337"/>
            <a:ext cx="323850" cy="434975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>
              <a:lnSpc>
                <a:spcPct val="70000"/>
              </a:lnSpc>
            </a:pPr>
            <a:r>
              <a:rPr altLang="en-US" sz="1600" lang="en-US">
                <a:latin typeface="Comic Sans MS" pitchFamily="66" charset="0"/>
                <a:sym typeface="Symbol" pitchFamily="18" charset="2"/>
              </a:rPr>
              <a:t></a:t>
            </a:r>
          </a:p>
          <a:p>
            <a:pPr eaLnBrk="1" hangingPunct="1" latinLnBrk="1" lvl="0">
              <a:lnSpc>
                <a:spcPct val="70000"/>
              </a:lnSpc>
            </a:pPr>
            <a:r>
              <a:rPr altLang="en-US" sz="1600" lang="en-US">
                <a:latin typeface="Comic Sans MS" pitchFamily="66" charset="0"/>
              </a:rPr>
              <a:t>0</a:t>
            </a:r>
          </a:p>
        </p:txBody>
      </p:sp>
      <p:grpSp>
        <p:nvGrpSpPr>
          <p:cNvPr id="72" name=""/>
          <p:cNvGrpSpPr/>
          <p:nvPr/>
        </p:nvGrpSpPr>
        <p:grpSpPr>
          <a:xfrm rot="0">
            <a:off x="5132387" y="3333750"/>
            <a:ext cx="352425" cy="436562"/>
            <a:chOff x="3233" y="2100"/>
            <a:chExt cx="222" cy="275"/>
          </a:xfrm>
        </p:grpSpPr>
        <p:sp>
          <p:nvSpPr>
            <p:cNvPr id="1049083" name=""/>
            <p:cNvSpPr txBox="1"/>
            <p:nvPr/>
          </p:nvSpPr>
          <p:spPr>
            <a:xfrm rot="0">
              <a:off x="3251" y="2101"/>
              <a:ext cx="204" cy="274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 </a:t>
              </a:r>
            </a:p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</a:rPr>
                <a:t>1</a:t>
              </a:r>
            </a:p>
          </p:txBody>
        </p:sp>
        <p:sp>
          <p:nvSpPr>
            <p:cNvPr id="1049084" name=""/>
            <p:cNvSpPr/>
            <p:nvPr/>
          </p:nvSpPr>
          <p:spPr>
            <a:xfrm rot="0" flipH="1" flipV="1">
              <a:off x="3233" y="2100"/>
              <a:ext cx="99" cy="9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</p:grpSp>
      <p:sp>
        <p:nvSpPr>
          <p:cNvPr id="1049085" name=""/>
          <p:cNvSpPr txBox="1"/>
          <p:nvPr/>
        </p:nvSpPr>
        <p:spPr>
          <a:xfrm rot="0">
            <a:off x="5575300" y="3492500"/>
            <a:ext cx="609600" cy="263525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>
              <a:lnSpc>
                <a:spcPct val="70000"/>
              </a:lnSpc>
            </a:pPr>
            <a:r>
              <a:rPr altLang="en-US" sz="1600" lang="en-US">
                <a:latin typeface="Comic Sans MS" pitchFamily="66" charset="0"/>
                <a:sym typeface="Symbol" pitchFamily="18" charset="2"/>
              </a:rPr>
              <a:t></a:t>
            </a:r>
            <a:r>
              <a:rPr altLang="en-US" sz="1600" lang="en-US">
                <a:latin typeface="Comic Sans MS" pitchFamily="66" charset="0"/>
              </a:rPr>
              <a:t>1</a:t>
            </a:r>
          </a:p>
        </p:txBody>
      </p:sp>
      <p:grpSp>
        <p:nvGrpSpPr>
          <p:cNvPr id="73" name=""/>
          <p:cNvGrpSpPr/>
          <p:nvPr/>
        </p:nvGrpSpPr>
        <p:grpSpPr>
          <a:xfrm rot="0">
            <a:off x="6256337" y="3335337"/>
            <a:ext cx="423862" cy="434975"/>
            <a:chOff x="3941" y="2101"/>
            <a:chExt cx="267" cy="274"/>
          </a:xfrm>
        </p:grpSpPr>
        <p:sp>
          <p:nvSpPr>
            <p:cNvPr id="1049086" name=""/>
            <p:cNvSpPr txBox="1"/>
            <p:nvPr/>
          </p:nvSpPr>
          <p:spPr>
            <a:xfrm rot="0">
              <a:off x="4004" y="2101"/>
              <a:ext cx="204" cy="274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 </a:t>
              </a:r>
            </a:p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</a:rPr>
                <a:t>1</a:t>
              </a:r>
            </a:p>
          </p:txBody>
        </p:sp>
        <p:sp>
          <p:nvSpPr>
            <p:cNvPr id="1049087" name=""/>
            <p:cNvSpPr/>
            <p:nvPr/>
          </p:nvSpPr>
          <p:spPr>
            <a:xfrm rot="0" flipH="1" flipV="1">
              <a:off x="3941" y="2102"/>
              <a:ext cx="99" cy="9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</p:grpSp>
      <p:grpSp>
        <p:nvGrpSpPr>
          <p:cNvPr id="74" name=""/>
          <p:cNvGrpSpPr/>
          <p:nvPr/>
        </p:nvGrpSpPr>
        <p:grpSpPr>
          <a:xfrm rot="0">
            <a:off x="3316287" y="3765550"/>
            <a:ext cx="423862" cy="434975"/>
            <a:chOff x="3941" y="2101"/>
            <a:chExt cx="267" cy="274"/>
          </a:xfrm>
        </p:grpSpPr>
        <p:sp>
          <p:nvSpPr>
            <p:cNvPr id="1049088" name=""/>
            <p:cNvSpPr txBox="1"/>
            <p:nvPr/>
          </p:nvSpPr>
          <p:spPr>
            <a:xfrm rot="0">
              <a:off x="4004" y="2101"/>
              <a:ext cx="204" cy="274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 </a:t>
              </a:r>
            </a:p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</a:rPr>
                <a:t>1</a:t>
              </a:r>
            </a:p>
          </p:txBody>
        </p:sp>
        <p:sp>
          <p:nvSpPr>
            <p:cNvPr id="1049089" name=""/>
            <p:cNvSpPr/>
            <p:nvPr/>
          </p:nvSpPr>
          <p:spPr>
            <a:xfrm rot="0" flipH="1" flipV="1">
              <a:off x="3941" y="2102"/>
              <a:ext cx="99" cy="9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</p:grpSp>
      <p:sp>
        <p:nvSpPr>
          <p:cNvPr id="1049090" name=""/>
          <p:cNvSpPr txBox="1"/>
          <p:nvPr/>
        </p:nvSpPr>
        <p:spPr>
          <a:xfrm rot="0">
            <a:off x="3827462" y="3937000"/>
            <a:ext cx="609600" cy="263525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>
              <a:lnSpc>
                <a:spcPct val="70000"/>
              </a:lnSpc>
            </a:pPr>
            <a:r>
              <a:rPr altLang="en-US" sz="1600" lang="en-US">
                <a:latin typeface="Comic Sans MS" pitchFamily="66" charset="0"/>
                <a:sym typeface="Symbol" pitchFamily="18" charset="2"/>
              </a:rPr>
              <a:t></a:t>
            </a:r>
            <a:r>
              <a:rPr altLang="en-US" sz="1600" lang="en-US">
                <a:latin typeface="Comic Sans MS" pitchFamily="66" charset="0"/>
              </a:rPr>
              <a:t>1</a:t>
            </a:r>
          </a:p>
        </p:txBody>
      </p:sp>
      <p:sp>
        <p:nvSpPr>
          <p:cNvPr id="1049091" name=""/>
          <p:cNvSpPr txBox="1"/>
          <p:nvPr/>
        </p:nvSpPr>
        <p:spPr>
          <a:xfrm rot="0">
            <a:off x="4414837" y="3937000"/>
            <a:ext cx="609600" cy="263525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>
              <a:lnSpc>
                <a:spcPct val="70000"/>
              </a:lnSpc>
            </a:pPr>
            <a:r>
              <a:rPr altLang="en-US" sz="1600" lang="en-US">
                <a:latin typeface="Comic Sans MS" pitchFamily="66" charset="0"/>
                <a:sym typeface="Symbol" pitchFamily="18" charset="2"/>
              </a:rPr>
              <a:t></a:t>
            </a:r>
            <a:r>
              <a:rPr altLang="en-US" sz="1600" lang="en-US">
                <a:latin typeface="Comic Sans MS" pitchFamily="66" charset="0"/>
              </a:rPr>
              <a:t>1</a:t>
            </a:r>
          </a:p>
        </p:txBody>
      </p:sp>
      <p:sp>
        <p:nvSpPr>
          <p:cNvPr id="1049092" name=""/>
          <p:cNvSpPr txBox="1"/>
          <p:nvPr/>
        </p:nvSpPr>
        <p:spPr>
          <a:xfrm rot="0">
            <a:off x="5151437" y="3765550"/>
            <a:ext cx="323850" cy="434975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>
              <a:lnSpc>
                <a:spcPct val="70000"/>
              </a:lnSpc>
            </a:pPr>
            <a:r>
              <a:rPr altLang="en-US" sz="1600" lang="en-US">
                <a:latin typeface="Comic Sans MS" pitchFamily="66" charset="0"/>
                <a:sym typeface="Symbol" pitchFamily="18" charset="2"/>
              </a:rPr>
              <a:t></a:t>
            </a:r>
          </a:p>
          <a:p>
            <a:pPr eaLnBrk="1" hangingPunct="1" latinLnBrk="1" lvl="0">
              <a:lnSpc>
                <a:spcPct val="70000"/>
              </a:lnSpc>
            </a:pPr>
            <a:r>
              <a:rPr altLang="en-US" sz="1600" lang="en-US">
                <a:latin typeface="Comic Sans MS" pitchFamily="66" charset="0"/>
              </a:rPr>
              <a:t>1</a:t>
            </a:r>
          </a:p>
        </p:txBody>
      </p:sp>
      <p:grpSp>
        <p:nvGrpSpPr>
          <p:cNvPr id="75" name=""/>
          <p:cNvGrpSpPr/>
          <p:nvPr/>
        </p:nvGrpSpPr>
        <p:grpSpPr>
          <a:xfrm rot="0">
            <a:off x="5718175" y="3765550"/>
            <a:ext cx="423862" cy="434975"/>
            <a:chOff x="3941" y="2101"/>
            <a:chExt cx="267" cy="274"/>
          </a:xfrm>
        </p:grpSpPr>
        <p:sp>
          <p:nvSpPr>
            <p:cNvPr id="1049093" name=""/>
            <p:cNvSpPr txBox="1"/>
            <p:nvPr/>
          </p:nvSpPr>
          <p:spPr>
            <a:xfrm rot="0">
              <a:off x="4004" y="2101"/>
              <a:ext cx="204" cy="274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 </a:t>
              </a:r>
            </a:p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1049094" name=""/>
            <p:cNvSpPr/>
            <p:nvPr/>
          </p:nvSpPr>
          <p:spPr>
            <a:xfrm rot="0" flipH="1" flipV="1">
              <a:off x="3941" y="2102"/>
              <a:ext cx="99" cy="9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</p:grpSp>
      <p:sp>
        <p:nvSpPr>
          <p:cNvPr id="1049095" name=""/>
          <p:cNvSpPr txBox="1"/>
          <p:nvPr/>
        </p:nvSpPr>
        <p:spPr>
          <a:xfrm rot="0">
            <a:off x="6151562" y="3937000"/>
            <a:ext cx="609600" cy="263525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>
              <a:lnSpc>
                <a:spcPct val="70000"/>
              </a:lnSpc>
            </a:pPr>
            <a:r>
              <a:rPr altLang="en-US" sz="1600" lang="en-US">
                <a:latin typeface="Comic Sans MS" pitchFamily="66" charset="0"/>
                <a:sym typeface="Symbol" pitchFamily="18" charset="2"/>
              </a:rPr>
              <a:t></a:t>
            </a:r>
            <a:r>
              <a:rPr altLang="en-US" sz="1600" lang="en-US">
                <a:latin typeface="Comic Sans MS" pitchFamily="66" charset="0"/>
              </a:rPr>
              <a:t>2</a:t>
            </a:r>
          </a:p>
        </p:txBody>
      </p:sp>
      <p:grpSp>
        <p:nvGrpSpPr>
          <p:cNvPr id="76" name=""/>
          <p:cNvGrpSpPr/>
          <p:nvPr/>
        </p:nvGrpSpPr>
        <p:grpSpPr>
          <a:xfrm rot="0">
            <a:off x="3403600" y="4229100"/>
            <a:ext cx="3209925" cy="434975"/>
            <a:chOff x="2144" y="2664"/>
            <a:chExt cx="2022" cy="274"/>
          </a:xfrm>
        </p:grpSpPr>
        <p:sp>
          <p:nvSpPr>
            <p:cNvPr id="1049096" name=""/>
            <p:cNvSpPr txBox="1"/>
            <p:nvPr/>
          </p:nvSpPr>
          <p:spPr>
            <a:xfrm rot="0">
              <a:off x="2144" y="2664"/>
              <a:ext cx="204" cy="274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</a:rPr>
                <a:t>1</a:t>
              </a:r>
            </a:p>
          </p:txBody>
        </p:sp>
        <p:sp>
          <p:nvSpPr>
            <p:cNvPr id="1049097" name=""/>
            <p:cNvSpPr txBox="1"/>
            <p:nvPr/>
          </p:nvSpPr>
          <p:spPr>
            <a:xfrm rot="0">
              <a:off x="2495" y="2664"/>
              <a:ext cx="204" cy="274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</a:rPr>
                <a:t>1</a:t>
              </a:r>
            </a:p>
          </p:txBody>
        </p:sp>
        <p:grpSp>
          <p:nvGrpSpPr>
            <p:cNvPr id="77" name=""/>
            <p:cNvGrpSpPr/>
            <p:nvPr/>
          </p:nvGrpSpPr>
          <p:grpSpPr>
            <a:xfrm rot="0">
              <a:off x="2843" y="2664"/>
              <a:ext cx="267" cy="274"/>
              <a:chOff x="3941" y="2101"/>
              <a:chExt cx="267" cy="274"/>
            </a:xfrm>
          </p:grpSpPr>
          <p:sp>
            <p:nvSpPr>
              <p:cNvPr id="1049098" name=""/>
              <p:cNvSpPr txBox="1"/>
              <p:nvPr/>
            </p:nvSpPr>
            <p:spPr>
              <a:xfrm rot="0">
                <a:off x="4004" y="2101"/>
                <a:ext cx="204" cy="274"/>
              </a:xfrm>
              <a:prstGeom prst="rect"/>
              <a:noFill/>
              <a:ln>
                <a:noFill/>
              </a:ln>
            </p:spPr>
            <p:txBody>
              <a:bodyPr bIns="45720" lIns="91440" rIns="91440" tIns="45720">
                <a:spAutoFit/>
              </a:bodyPr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1pPr>
                <a:lvl2pPr algn="l" fontAlgn="base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2pPr>
                <a:lvl3pPr algn="l" fontAlgn="base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3pPr>
                <a:lvl4pPr algn="l" fontAlgn="base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4pPr>
                <a:lvl5pPr algn="l" fontAlgn="base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5pPr>
              </a:lstStyle>
              <a:p>
                <a:pPr eaLnBrk="1" hangingPunct="1" latinLnBrk="1" lvl="0">
                  <a:lnSpc>
                    <a:spcPct val="70000"/>
                  </a:lnSpc>
                </a:pPr>
                <a:r>
                  <a:rPr altLang="en-US" sz="1600" lang="en-US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 eaLnBrk="1" hangingPunct="1" latinLnBrk="1" lvl="0">
                  <a:lnSpc>
                    <a:spcPct val="70000"/>
                  </a:lnSpc>
                </a:pPr>
                <a:r>
                  <a:rPr altLang="en-US" sz="1600" lang="en-US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1049099" name=""/>
              <p:cNvSpPr/>
              <p:nvPr/>
            </p:nvSpPr>
            <p:spPr>
              <a:xfrm rot="0" flipH="1" flipV="1">
                <a:off x="3941" y="2102"/>
                <a:ext cx="99" cy="90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  <a:tailEnd type="triangle" w="med" len="med"/>
              </a:ln>
            </p:spPr>
          </p:sp>
        </p:grpSp>
        <p:sp>
          <p:nvSpPr>
            <p:cNvPr id="1049100" name=""/>
            <p:cNvSpPr txBox="1"/>
            <p:nvPr/>
          </p:nvSpPr>
          <p:spPr>
            <a:xfrm rot="0">
              <a:off x="3170" y="2772"/>
              <a:ext cx="384" cy="166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</a:t>
              </a:r>
              <a:r>
                <a:rPr altLang="en-US" sz="1600"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1049101" name=""/>
            <p:cNvSpPr txBox="1"/>
            <p:nvPr/>
          </p:nvSpPr>
          <p:spPr>
            <a:xfrm rot="0">
              <a:off x="3638" y="2664"/>
              <a:ext cx="204" cy="274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1049102" name=""/>
            <p:cNvSpPr txBox="1"/>
            <p:nvPr/>
          </p:nvSpPr>
          <p:spPr>
            <a:xfrm rot="0">
              <a:off x="3962" y="2664"/>
              <a:ext cx="204" cy="274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</a:rPr>
                <a:t>2</a:t>
              </a:r>
            </a:p>
          </p:txBody>
        </p:sp>
      </p:grpSp>
      <p:grpSp>
        <p:nvGrpSpPr>
          <p:cNvPr id="78" name=""/>
          <p:cNvGrpSpPr/>
          <p:nvPr/>
        </p:nvGrpSpPr>
        <p:grpSpPr>
          <a:xfrm rot="0">
            <a:off x="3397250" y="4664075"/>
            <a:ext cx="3381375" cy="434975"/>
            <a:chOff x="2140" y="2938"/>
            <a:chExt cx="2130" cy="274"/>
          </a:xfrm>
        </p:grpSpPr>
        <p:grpSp>
          <p:nvGrpSpPr>
            <p:cNvPr id="79" name=""/>
            <p:cNvGrpSpPr/>
            <p:nvPr/>
          </p:nvGrpSpPr>
          <p:grpSpPr>
            <a:xfrm rot="0">
              <a:off x="2140" y="2938"/>
              <a:ext cx="267" cy="274"/>
              <a:chOff x="3941" y="2101"/>
              <a:chExt cx="267" cy="274"/>
            </a:xfrm>
          </p:grpSpPr>
          <p:sp>
            <p:nvSpPr>
              <p:cNvPr id="1049103" name=""/>
              <p:cNvSpPr txBox="1"/>
              <p:nvPr/>
            </p:nvSpPr>
            <p:spPr>
              <a:xfrm rot="0">
                <a:off x="4004" y="2101"/>
                <a:ext cx="204" cy="274"/>
              </a:xfrm>
              <a:prstGeom prst="rect"/>
              <a:noFill/>
              <a:ln>
                <a:noFill/>
              </a:ln>
            </p:spPr>
            <p:txBody>
              <a:bodyPr bIns="45720" lIns="91440" rIns="91440" tIns="45720">
                <a:spAutoFit/>
              </a:bodyPr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1pPr>
                <a:lvl2pPr algn="l" fontAlgn="base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2pPr>
                <a:lvl3pPr algn="l" fontAlgn="base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3pPr>
                <a:lvl4pPr algn="l" fontAlgn="base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4pPr>
                <a:lvl5pPr algn="l" fontAlgn="base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5pPr>
              </a:lstStyle>
              <a:p>
                <a:pPr eaLnBrk="1" hangingPunct="1" latinLnBrk="1" lvl="0">
                  <a:lnSpc>
                    <a:spcPct val="70000"/>
                  </a:lnSpc>
                </a:pPr>
                <a:r>
                  <a:rPr altLang="en-US" sz="1600" lang="en-US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 eaLnBrk="1" hangingPunct="1" latinLnBrk="1" lvl="0">
                  <a:lnSpc>
                    <a:spcPct val="70000"/>
                  </a:lnSpc>
                </a:pPr>
                <a:r>
                  <a:rPr altLang="en-US" sz="1600" lang="en-US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1049104" name=""/>
              <p:cNvSpPr/>
              <p:nvPr/>
            </p:nvSpPr>
            <p:spPr>
              <a:xfrm rot="0" flipH="1" flipV="1">
                <a:off x="3941" y="2102"/>
                <a:ext cx="99" cy="90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  <a:tailEnd type="triangle" w="med" len="med"/>
              </a:ln>
            </p:spPr>
          </p:sp>
        </p:grpSp>
        <p:sp>
          <p:nvSpPr>
            <p:cNvPr id="1049105" name=""/>
            <p:cNvSpPr txBox="1"/>
            <p:nvPr/>
          </p:nvSpPr>
          <p:spPr>
            <a:xfrm rot="0">
              <a:off x="2510" y="2938"/>
              <a:ext cx="204" cy="274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</a:rPr>
                <a:t>1</a:t>
              </a:r>
            </a:p>
          </p:txBody>
        </p:sp>
        <p:sp>
          <p:nvSpPr>
            <p:cNvPr id="1049106" name=""/>
            <p:cNvSpPr txBox="1"/>
            <p:nvPr/>
          </p:nvSpPr>
          <p:spPr>
            <a:xfrm rot="0">
              <a:off x="2888" y="2938"/>
              <a:ext cx="204" cy="274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1049107" name=""/>
            <p:cNvSpPr txBox="1"/>
            <p:nvPr/>
          </p:nvSpPr>
          <p:spPr>
            <a:xfrm rot="0">
              <a:off x="3212" y="2938"/>
              <a:ext cx="204" cy="274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</a:rPr>
                <a:t>2</a:t>
              </a:r>
            </a:p>
          </p:txBody>
        </p:sp>
        <p:grpSp>
          <p:nvGrpSpPr>
            <p:cNvPr id="80" name=""/>
            <p:cNvGrpSpPr/>
            <p:nvPr/>
          </p:nvGrpSpPr>
          <p:grpSpPr>
            <a:xfrm rot="0">
              <a:off x="3580" y="2938"/>
              <a:ext cx="267" cy="274"/>
              <a:chOff x="3941" y="2101"/>
              <a:chExt cx="267" cy="274"/>
            </a:xfrm>
          </p:grpSpPr>
          <p:sp>
            <p:nvSpPr>
              <p:cNvPr id="1049108" name=""/>
              <p:cNvSpPr txBox="1"/>
              <p:nvPr/>
            </p:nvSpPr>
            <p:spPr>
              <a:xfrm rot="0">
                <a:off x="4004" y="2101"/>
                <a:ext cx="204" cy="274"/>
              </a:xfrm>
              <a:prstGeom prst="rect"/>
              <a:noFill/>
              <a:ln>
                <a:noFill/>
              </a:ln>
            </p:spPr>
            <p:txBody>
              <a:bodyPr bIns="45720" lIns="91440" rIns="91440" tIns="45720">
                <a:spAutoFit/>
              </a:bodyPr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1pPr>
                <a:lvl2pPr algn="l" fontAlgn="base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2pPr>
                <a:lvl3pPr algn="l" fontAlgn="base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3pPr>
                <a:lvl4pPr algn="l" fontAlgn="base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4pPr>
                <a:lvl5pPr algn="l" fontAlgn="base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5pPr>
              </a:lstStyle>
              <a:p>
                <a:pPr eaLnBrk="1" hangingPunct="1" latinLnBrk="1" lvl="0">
                  <a:lnSpc>
                    <a:spcPct val="70000"/>
                  </a:lnSpc>
                </a:pPr>
                <a:r>
                  <a:rPr altLang="en-US" sz="1600" lang="en-US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 eaLnBrk="1" hangingPunct="1" latinLnBrk="1" lvl="0">
                  <a:lnSpc>
                    <a:spcPct val="70000"/>
                  </a:lnSpc>
                </a:pPr>
                <a:r>
                  <a:rPr altLang="en-US" sz="1600" lang="en-US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1049109" name=""/>
              <p:cNvSpPr/>
              <p:nvPr/>
            </p:nvSpPr>
            <p:spPr>
              <a:xfrm rot="0" flipH="1" flipV="1">
                <a:off x="3941" y="2102"/>
                <a:ext cx="99" cy="90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  <a:tailEnd type="triangle" w="med" len="med"/>
              </a:ln>
            </p:spPr>
          </p:sp>
        </p:grpSp>
        <p:sp>
          <p:nvSpPr>
            <p:cNvPr id="1049110" name=""/>
            <p:cNvSpPr txBox="1"/>
            <p:nvPr/>
          </p:nvSpPr>
          <p:spPr>
            <a:xfrm rot="0">
              <a:off x="3886" y="3046"/>
              <a:ext cx="384" cy="166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</a:t>
              </a:r>
              <a:r>
                <a:rPr altLang="en-US" sz="1600" lang="en-US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81" name=""/>
          <p:cNvGrpSpPr/>
          <p:nvPr/>
        </p:nvGrpSpPr>
        <p:grpSpPr>
          <a:xfrm rot="0">
            <a:off x="3416300" y="5122862"/>
            <a:ext cx="3217862" cy="434975"/>
            <a:chOff x="2152" y="3227"/>
            <a:chExt cx="2027" cy="274"/>
          </a:xfrm>
        </p:grpSpPr>
        <p:sp>
          <p:nvSpPr>
            <p:cNvPr id="1049111" name=""/>
            <p:cNvSpPr txBox="1"/>
            <p:nvPr/>
          </p:nvSpPr>
          <p:spPr>
            <a:xfrm rot="0">
              <a:off x="2152" y="3227"/>
              <a:ext cx="204" cy="274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</a:rPr>
                <a:t>1</a:t>
              </a:r>
            </a:p>
          </p:txBody>
        </p:sp>
        <p:grpSp>
          <p:nvGrpSpPr>
            <p:cNvPr id="82" name=""/>
            <p:cNvGrpSpPr/>
            <p:nvPr/>
          </p:nvGrpSpPr>
          <p:grpSpPr>
            <a:xfrm rot="0">
              <a:off x="2484" y="3227"/>
              <a:ext cx="267" cy="274"/>
              <a:chOff x="3941" y="2101"/>
              <a:chExt cx="267" cy="274"/>
            </a:xfrm>
          </p:grpSpPr>
          <p:sp>
            <p:nvSpPr>
              <p:cNvPr id="1049112" name=""/>
              <p:cNvSpPr txBox="1"/>
              <p:nvPr/>
            </p:nvSpPr>
            <p:spPr>
              <a:xfrm rot="0">
                <a:off x="4004" y="2101"/>
                <a:ext cx="204" cy="274"/>
              </a:xfrm>
              <a:prstGeom prst="rect"/>
              <a:noFill/>
              <a:ln>
                <a:noFill/>
              </a:ln>
            </p:spPr>
            <p:txBody>
              <a:bodyPr bIns="45720" lIns="91440" rIns="91440" tIns="45720">
                <a:spAutoFit/>
              </a:bodyPr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1pPr>
                <a:lvl2pPr algn="l" fontAlgn="base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2pPr>
                <a:lvl3pPr algn="l" fontAlgn="base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3pPr>
                <a:lvl4pPr algn="l" fontAlgn="base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4pPr>
                <a:lvl5pPr algn="l" fontAlgn="base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5pPr>
              </a:lstStyle>
              <a:p>
                <a:pPr eaLnBrk="1" hangingPunct="1" latinLnBrk="1" lvl="0">
                  <a:lnSpc>
                    <a:spcPct val="70000"/>
                  </a:lnSpc>
                </a:pPr>
                <a:r>
                  <a:rPr altLang="en-US" sz="1600" lang="en-US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 eaLnBrk="1" hangingPunct="1" latinLnBrk="1" lvl="0">
                  <a:lnSpc>
                    <a:spcPct val="70000"/>
                  </a:lnSpc>
                </a:pPr>
                <a:r>
                  <a:rPr altLang="en-US" sz="1600" lang="en-US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1049113" name=""/>
              <p:cNvSpPr/>
              <p:nvPr/>
            </p:nvSpPr>
            <p:spPr>
              <a:xfrm rot="0" flipH="1" flipV="1">
                <a:off x="3941" y="2102"/>
                <a:ext cx="99" cy="90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  <a:tailEnd type="triangle" w="med" len="med"/>
              </a:ln>
            </p:spPr>
          </p:sp>
        </p:grpSp>
        <p:sp>
          <p:nvSpPr>
            <p:cNvPr id="1049114" name=""/>
            <p:cNvSpPr txBox="1"/>
            <p:nvPr/>
          </p:nvSpPr>
          <p:spPr>
            <a:xfrm rot="0">
              <a:off x="2888" y="3227"/>
              <a:ext cx="204" cy="274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1049115" name=""/>
            <p:cNvSpPr txBox="1"/>
            <p:nvPr/>
          </p:nvSpPr>
          <p:spPr>
            <a:xfrm rot="0">
              <a:off x="3212" y="3227"/>
              <a:ext cx="204" cy="274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1049116" name=""/>
            <p:cNvSpPr txBox="1"/>
            <p:nvPr/>
          </p:nvSpPr>
          <p:spPr>
            <a:xfrm rot="0">
              <a:off x="3614" y="3227"/>
              <a:ext cx="204" cy="274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</a:rPr>
                <a:t>3</a:t>
              </a:r>
            </a:p>
          </p:txBody>
        </p:sp>
        <p:sp>
          <p:nvSpPr>
            <p:cNvPr id="1049117" name=""/>
            <p:cNvSpPr txBox="1"/>
            <p:nvPr/>
          </p:nvSpPr>
          <p:spPr>
            <a:xfrm rot="0">
              <a:off x="3975" y="3227"/>
              <a:ext cx="204" cy="274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83" name=""/>
          <p:cNvGrpSpPr/>
          <p:nvPr/>
        </p:nvGrpSpPr>
        <p:grpSpPr>
          <a:xfrm rot="0">
            <a:off x="3409950" y="5568950"/>
            <a:ext cx="3249612" cy="434975"/>
            <a:chOff x="2148" y="3508"/>
            <a:chExt cx="2047" cy="274"/>
          </a:xfrm>
        </p:grpSpPr>
        <p:sp>
          <p:nvSpPr>
            <p:cNvPr id="1049118" name=""/>
            <p:cNvSpPr txBox="1"/>
            <p:nvPr/>
          </p:nvSpPr>
          <p:spPr>
            <a:xfrm rot="0">
              <a:off x="2148" y="3508"/>
              <a:ext cx="204" cy="274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</a:rPr>
                <a:t>1</a:t>
              </a:r>
            </a:p>
          </p:txBody>
        </p:sp>
        <p:sp>
          <p:nvSpPr>
            <p:cNvPr id="1049119" name=""/>
            <p:cNvSpPr txBox="1"/>
            <p:nvPr/>
          </p:nvSpPr>
          <p:spPr>
            <a:xfrm rot="0">
              <a:off x="2884" y="3508"/>
              <a:ext cx="204" cy="274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1049120" name=""/>
            <p:cNvSpPr txBox="1"/>
            <p:nvPr/>
          </p:nvSpPr>
          <p:spPr>
            <a:xfrm rot="0">
              <a:off x="3610" y="3508"/>
              <a:ext cx="204" cy="274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</a:rPr>
                <a:t>3</a:t>
              </a:r>
            </a:p>
          </p:txBody>
        </p:sp>
        <p:sp>
          <p:nvSpPr>
            <p:cNvPr id="1049121" name=""/>
            <p:cNvSpPr txBox="1"/>
            <p:nvPr/>
          </p:nvSpPr>
          <p:spPr>
            <a:xfrm rot="0">
              <a:off x="2530" y="3508"/>
              <a:ext cx="204" cy="274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</a:rPr>
                <a:t>2</a:t>
              </a:r>
            </a:p>
          </p:txBody>
        </p:sp>
        <p:grpSp>
          <p:nvGrpSpPr>
            <p:cNvPr id="84" name=""/>
            <p:cNvGrpSpPr/>
            <p:nvPr/>
          </p:nvGrpSpPr>
          <p:grpSpPr>
            <a:xfrm rot="0">
              <a:off x="3226" y="3508"/>
              <a:ext cx="267" cy="274"/>
              <a:chOff x="3941" y="2101"/>
              <a:chExt cx="267" cy="274"/>
            </a:xfrm>
          </p:grpSpPr>
          <p:sp>
            <p:nvSpPr>
              <p:cNvPr id="1049122" name=""/>
              <p:cNvSpPr txBox="1"/>
              <p:nvPr/>
            </p:nvSpPr>
            <p:spPr>
              <a:xfrm rot="0">
                <a:off x="4004" y="2101"/>
                <a:ext cx="204" cy="274"/>
              </a:xfrm>
              <a:prstGeom prst="rect"/>
              <a:noFill/>
              <a:ln>
                <a:noFill/>
              </a:ln>
            </p:spPr>
            <p:txBody>
              <a:bodyPr bIns="45720" lIns="91440" rIns="91440" tIns="45720">
                <a:spAutoFit/>
              </a:bodyPr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1pPr>
                <a:lvl2pPr algn="l" fontAlgn="base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2pPr>
                <a:lvl3pPr algn="l" fontAlgn="base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3pPr>
                <a:lvl4pPr algn="l" fontAlgn="base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4pPr>
                <a:lvl5pPr algn="l" fontAlgn="base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5pPr>
              </a:lstStyle>
              <a:p>
                <a:pPr eaLnBrk="1" hangingPunct="1" latinLnBrk="1" lvl="0">
                  <a:lnSpc>
                    <a:spcPct val="70000"/>
                  </a:lnSpc>
                </a:pPr>
                <a:r>
                  <a:rPr altLang="en-US" sz="1600" lang="en-US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 eaLnBrk="1" hangingPunct="1" latinLnBrk="1" lvl="0">
                  <a:lnSpc>
                    <a:spcPct val="70000"/>
                  </a:lnSpc>
                </a:pPr>
                <a:r>
                  <a:rPr altLang="en-US" sz="1600" lang="en-US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1049123" name=""/>
              <p:cNvSpPr/>
              <p:nvPr/>
            </p:nvSpPr>
            <p:spPr>
              <a:xfrm rot="0" flipH="1" flipV="1">
                <a:off x="3941" y="2102"/>
                <a:ext cx="99" cy="90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  <a:tailEnd type="triangle" w="med" len="med"/>
              </a:ln>
            </p:spPr>
          </p:sp>
        </p:grpSp>
        <p:grpSp>
          <p:nvGrpSpPr>
            <p:cNvPr id="85" name=""/>
            <p:cNvGrpSpPr/>
            <p:nvPr/>
          </p:nvGrpSpPr>
          <p:grpSpPr>
            <a:xfrm rot="0">
              <a:off x="3928" y="3508"/>
              <a:ext cx="267" cy="274"/>
              <a:chOff x="3941" y="2101"/>
              <a:chExt cx="267" cy="274"/>
            </a:xfrm>
          </p:grpSpPr>
          <p:sp>
            <p:nvSpPr>
              <p:cNvPr id="1049124" name=""/>
              <p:cNvSpPr txBox="1"/>
              <p:nvPr/>
            </p:nvSpPr>
            <p:spPr>
              <a:xfrm rot="0">
                <a:off x="4004" y="2101"/>
                <a:ext cx="204" cy="274"/>
              </a:xfrm>
              <a:prstGeom prst="rect"/>
              <a:noFill/>
              <a:ln>
                <a:noFill/>
              </a:ln>
            </p:spPr>
            <p:txBody>
              <a:bodyPr bIns="45720" lIns="91440" rIns="91440" tIns="45720">
                <a:spAutoFit/>
              </a:bodyPr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1pPr>
                <a:lvl2pPr algn="l" fontAlgn="base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2pPr>
                <a:lvl3pPr algn="l" fontAlgn="base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3pPr>
                <a:lvl4pPr algn="l" fontAlgn="base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4pPr>
                <a:lvl5pPr algn="l" fontAlgn="base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5pPr>
              </a:lstStyle>
              <a:p>
                <a:pPr eaLnBrk="1" hangingPunct="1" latinLnBrk="1" lvl="0">
                  <a:lnSpc>
                    <a:spcPct val="70000"/>
                  </a:lnSpc>
                </a:pPr>
                <a:r>
                  <a:rPr altLang="en-US" sz="1600" lang="en-US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 eaLnBrk="1" hangingPunct="1" latinLnBrk="1" lvl="0">
                  <a:lnSpc>
                    <a:spcPct val="70000"/>
                  </a:lnSpc>
                </a:pPr>
                <a:r>
                  <a:rPr altLang="en-US" sz="1600" lang="en-US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1049125" name=""/>
              <p:cNvSpPr/>
              <p:nvPr/>
            </p:nvSpPr>
            <p:spPr>
              <a:xfrm rot="0" flipH="1" flipV="1">
                <a:off x="3941" y="2102"/>
                <a:ext cx="99" cy="90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  <a:tailEnd type="triangle" w="med" len="med"/>
              </a:ln>
            </p:spPr>
          </p:sp>
        </p:grpSp>
      </p:grpSp>
      <p:grpSp>
        <p:nvGrpSpPr>
          <p:cNvPr id="86" name=""/>
          <p:cNvGrpSpPr/>
          <p:nvPr/>
        </p:nvGrpSpPr>
        <p:grpSpPr>
          <a:xfrm rot="0">
            <a:off x="3332162" y="5999162"/>
            <a:ext cx="3340100" cy="434975"/>
            <a:chOff x="2099" y="3779"/>
            <a:chExt cx="2104" cy="274"/>
          </a:xfrm>
        </p:grpSpPr>
        <p:grpSp>
          <p:nvGrpSpPr>
            <p:cNvPr id="87" name=""/>
            <p:cNvGrpSpPr/>
            <p:nvPr/>
          </p:nvGrpSpPr>
          <p:grpSpPr>
            <a:xfrm rot="0">
              <a:off x="2099" y="3779"/>
              <a:ext cx="267" cy="274"/>
              <a:chOff x="3941" y="2101"/>
              <a:chExt cx="267" cy="274"/>
            </a:xfrm>
          </p:grpSpPr>
          <p:sp>
            <p:nvSpPr>
              <p:cNvPr id="1049126" name=""/>
              <p:cNvSpPr txBox="1"/>
              <p:nvPr/>
            </p:nvSpPr>
            <p:spPr>
              <a:xfrm rot="0">
                <a:off x="4004" y="2101"/>
                <a:ext cx="204" cy="274"/>
              </a:xfrm>
              <a:prstGeom prst="rect"/>
              <a:noFill/>
              <a:ln>
                <a:noFill/>
              </a:ln>
            </p:spPr>
            <p:txBody>
              <a:bodyPr bIns="45720" lIns="91440" rIns="91440" tIns="45720">
                <a:spAutoFit/>
              </a:bodyPr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1pPr>
                <a:lvl2pPr algn="l" fontAlgn="base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2pPr>
                <a:lvl3pPr algn="l" fontAlgn="base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3pPr>
                <a:lvl4pPr algn="l" fontAlgn="base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4pPr>
                <a:lvl5pPr algn="l" fontAlgn="base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5pPr>
              </a:lstStyle>
              <a:p>
                <a:pPr eaLnBrk="1" hangingPunct="1" latinLnBrk="1" lvl="0">
                  <a:lnSpc>
                    <a:spcPct val="70000"/>
                  </a:lnSpc>
                </a:pPr>
                <a:r>
                  <a:rPr altLang="en-US" sz="1600" lang="en-US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 eaLnBrk="1" hangingPunct="1" latinLnBrk="1" lvl="0">
                  <a:lnSpc>
                    <a:spcPct val="70000"/>
                  </a:lnSpc>
                </a:pPr>
                <a:r>
                  <a:rPr altLang="en-US" sz="1600" lang="en-US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1049127" name=""/>
              <p:cNvSpPr/>
              <p:nvPr/>
            </p:nvSpPr>
            <p:spPr>
              <a:xfrm rot="0" flipH="1" flipV="1">
                <a:off x="3941" y="2102"/>
                <a:ext cx="99" cy="90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  <a:tailEnd type="triangle" w="med" len="med"/>
              </a:ln>
            </p:spPr>
          </p:sp>
        </p:grpSp>
        <p:sp>
          <p:nvSpPr>
            <p:cNvPr id="1049128" name=""/>
            <p:cNvSpPr txBox="1"/>
            <p:nvPr/>
          </p:nvSpPr>
          <p:spPr>
            <a:xfrm rot="0">
              <a:off x="2883" y="3779"/>
              <a:ext cx="204" cy="274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1049129" name=""/>
            <p:cNvSpPr txBox="1"/>
            <p:nvPr/>
          </p:nvSpPr>
          <p:spPr>
            <a:xfrm rot="0">
              <a:off x="2529" y="3779"/>
              <a:ext cx="204" cy="274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1049130" name=""/>
            <p:cNvSpPr txBox="1"/>
            <p:nvPr/>
          </p:nvSpPr>
          <p:spPr>
            <a:xfrm rot="0">
              <a:off x="3274" y="3779"/>
              <a:ext cx="204" cy="274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</a:rPr>
                <a:t>3</a:t>
              </a:r>
            </a:p>
          </p:txBody>
        </p:sp>
        <p:grpSp>
          <p:nvGrpSpPr>
            <p:cNvPr id="88" name=""/>
            <p:cNvGrpSpPr/>
            <p:nvPr/>
          </p:nvGrpSpPr>
          <p:grpSpPr>
            <a:xfrm rot="0">
              <a:off x="3629" y="3779"/>
              <a:ext cx="267" cy="274"/>
              <a:chOff x="3941" y="2101"/>
              <a:chExt cx="267" cy="274"/>
            </a:xfrm>
          </p:grpSpPr>
          <p:sp>
            <p:nvSpPr>
              <p:cNvPr id="1049131" name=""/>
              <p:cNvSpPr txBox="1"/>
              <p:nvPr/>
            </p:nvSpPr>
            <p:spPr>
              <a:xfrm rot="0">
                <a:off x="4004" y="2101"/>
                <a:ext cx="204" cy="274"/>
              </a:xfrm>
              <a:prstGeom prst="rect"/>
              <a:noFill/>
              <a:ln>
                <a:noFill/>
              </a:ln>
            </p:spPr>
            <p:txBody>
              <a:bodyPr bIns="45720" lIns="91440" rIns="91440" tIns="45720">
                <a:spAutoFit/>
              </a:bodyPr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1pPr>
                <a:lvl2pPr algn="l" fontAlgn="base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2pPr>
                <a:lvl3pPr algn="l" fontAlgn="base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3pPr>
                <a:lvl4pPr algn="l" fontAlgn="base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4pPr>
                <a:lvl5pPr algn="l" fontAlgn="base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34" charset="0"/>
                    <a:sym typeface="Arial" pitchFamily="34" charset="0"/>
                  </a:defRPr>
                </a:lvl5pPr>
              </a:lstStyle>
              <a:p>
                <a:pPr eaLnBrk="1" hangingPunct="1" latinLnBrk="1" lvl="0">
                  <a:lnSpc>
                    <a:spcPct val="70000"/>
                  </a:lnSpc>
                </a:pPr>
                <a:r>
                  <a:rPr altLang="en-US" sz="1600" lang="en-US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 eaLnBrk="1" hangingPunct="1" latinLnBrk="1" lvl="0">
                  <a:lnSpc>
                    <a:spcPct val="70000"/>
                  </a:lnSpc>
                </a:pPr>
                <a:r>
                  <a:rPr altLang="en-US" sz="1600" lang="en-US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1049132" name=""/>
              <p:cNvSpPr/>
              <p:nvPr/>
            </p:nvSpPr>
            <p:spPr>
              <a:xfrm rot="0" flipH="1" flipV="1">
                <a:off x="3941" y="2102"/>
                <a:ext cx="99" cy="90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  <a:tailEnd type="triangle" w="med" len="med"/>
              </a:ln>
            </p:spPr>
          </p:sp>
        </p:grpSp>
        <p:sp>
          <p:nvSpPr>
            <p:cNvPr id="1049133" name=""/>
            <p:cNvSpPr txBox="1"/>
            <p:nvPr/>
          </p:nvSpPr>
          <p:spPr>
            <a:xfrm rot="0">
              <a:off x="3999" y="3779"/>
              <a:ext cx="204" cy="274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 latinLnBrk="1" lvl="0">
                <a:lnSpc>
                  <a:spcPct val="70000"/>
                </a:lnSpc>
              </a:pPr>
              <a:r>
                <a:rPr altLang="en-US" sz="1600" lang="en-US">
                  <a:latin typeface="Comic Sans MS" pitchFamily="66" charset="0"/>
                </a:rPr>
                <a:t>4</a:t>
              </a:r>
            </a:p>
          </p:txBody>
        </p:sp>
      </p:grpSp>
      <p:sp>
        <p:nvSpPr>
          <p:cNvPr id="1049134" name=""/>
          <p:cNvSpPr/>
          <p:nvPr/>
        </p:nvSpPr>
        <p:spPr>
          <a:xfrm rot="0" flipH="1" flipV="1">
            <a:off x="3729037" y="1693862"/>
            <a:ext cx="271462" cy="27305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9135" name=""/>
          <p:cNvSpPr/>
          <p:nvPr/>
        </p:nvSpPr>
        <p:spPr>
          <a:xfrm rot="0">
            <a:off x="6343650" y="5680075"/>
            <a:ext cx="300037" cy="300037"/>
          </a:xfrm>
          <a:prstGeom prst="ellipse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9136" name=""/>
          <p:cNvSpPr/>
          <p:nvPr/>
        </p:nvSpPr>
        <p:spPr>
          <a:xfrm rot="0">
            <a:off x="5781675" y="4768850"/>
            <a:ext cx="300037" cy="300037"/>
          </a:xfrm>
          <a:prstGeom prst="ellipse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9137" name=""/>
          <p:cNvSpPr/>
          <p:nvPr/>
        </p:nvSpPr>
        <p:spPr>
          <a:xfrm rot="0">
            <a:off x="4619625" y="4349750"/>
            <a:ext cx="300037" cy="300037"/>
          </a:xfrm>
          <a:prstGeom prst="ellipse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9138" name=""/>
          <p:cNvSpPr/>
          <p:nvPr/>
        </p:nvSpPr>
        <p:spPr>
          <a:xfrm rot="0">
            <a:off x="3413125" y="3884612"/>
            <a:ext cx="300037" cy="300037"/>
          </a:xfrm>
          <a:prstGeom prst="ellipse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9139" name=""/>
          <p:cNvSpPr/>
          <p:nvPr/>
        </p:nvSpPr>
        <p:spPr>
          <a:xfrm rot="0">
            <a:off x="6337300" y="6115050"/>
            <a:ext cx="300037" cy="300037"/>
          </a:xfrm>
          <a:prstGeom prst="ellipse"/>
          <a:noFill/>
          <a:ln w="12700" cap="flat" cmpd="sng">
            <a:solidFill>
              <a:srgbClr val="336699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9140" name=""/>
          <p:cNvSpPr/>
          <p:nvPr/>
        </p:nvSpPr>
        <p:spPr>
          <a:xfrm rot="0">
            <a:off x="5738812" y="5246687"/>
            <a:ext cx="300037" cy="300037"/>
          </a:xfrm>
          <a:prstGeom prst="ellipse"/>
          <a:noFill/>
          <a:ln w="12700" cap="flat" cmpd="sng">
            <a:solidFill>
              <a:srgbClr val="336699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9141" name=""/>
          <p:cNvSpPr/>
          <p:nvPr/>
        </p:nvSpPr>
        <p:spPr>
          <a:xfrm rot="0">
            <a:off x="5253037" y="4359275"/>
            <a:ext cx="300037" cy="300037"/>
          </a:xfrm>
          <a:prstGeom prst="ellipse"/>
          <a:noFill/>
          <a:ln w="12700" cap="flat" cmpd="sng">
            <a:solidFill>
              <a:srgbClr val="336699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9142" name=""/>
          <p:cNvSpPr/>
          <p:nvPr/>
        </p:nvSpPr>
        <p:spPr>
          <a:xfrm rot="0">
            <a:off x="4038600" y="3895725"/>
            <a:ext cx="300037" cy="300037"/>
          </a:xfrm>
          <a:prstGeom prst="ellipse"/>
          <a:noFill/>
          <a:ln w="12700" cap="flat" cmpd="sng">
            <a:solidFill>
              <a:srgbClr val="336699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sp>
        <p:nvSpPr>
          <p:cNvPr id="1049143" name=""/>
          <p:cNvSpPr/>
          <p:nvPr/>
        </p:nvSpPr>
        <p:spPr>
          <a:xfrm rot="0">
            <a:off x="2811462" y="3395662"/>
            <a:ext cx="300037" cy="300037"/>
          </a:xfrm>
          <a:prstGeom prst="ellipse"/>
          <a:noFill/>
          <a:ln w="12700" cap="flat" cmpd="sng">
            <a:solidFill>
              <a:srgbClr val="336699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2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2">
                                            <p:txEl>
                                              <p:charRg st="39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 nodeType="clickPar">
                      <p:stCondLst>
                        <p:cond delay="indefinite"/>
                      </p:stCondLst>
                      <p:childTnLst>
                        <p:par>
                          <p:cTn fill="hold" id="3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" nodeType="clickPar">
                      <p:stCondLst>
                        <p:cond delay="indefinite"/>
                      </p:stCondLst>
                      <p:childTnLst>
                        <p:par>
                          <p:cTn fill="hold" id="3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" nodeType="clickPar">
                      <p:stCondLst>
                        <p:cond delay="indefinite"/>
                      </p:stCondLst>
                      <p:childTnLst>
                        <p:par>
                          <p:cTn fill="hold" id="4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35" grpId="0" uiExpand="0" build="whole" animBg="1"/>
      <p:bldP spid="1049136" grpId="0" uiExpand="0" build="whole" animBg="1"/>
      <p:bldP spid="1049137" grpId="0" uiExpand="0" build="whole" animBg="1"/>
      <p:bldP spid="1049138" grpId="0" uiExpand="0" build="whole" animBg="1"/>
      <p:bldP spid="1049139" grpId="0" uiExpand="0" build="whole" animBg="1"/>
      <p:bldP spid="1049140" grpId="0" uiExpand="0" build="whole" animBg="1"/>
      <p:bldP spid="1049141" grpId="0" uiExpand="0" build="whole" animBg="1"/>
      <p:bldP spid="1049142" grpId="0" uiExpand="0" build="whole" animBg="1"/>
      <p:bldP spid="1049143" grpId="0" uiExpand="0" build="whol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44" name=""/>
          <p:cNvSpPr txBox="1"/>
          <p:nvPr/>
        </p:nvSpPr>
        <p:spPr>
          <a:xfrm rot="0">
            <a:off x="6553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en-US"/>
              <a:pPr algn="r" eaLnBrk="1" hangingPunct="1" latinLnBrk="1" lvl="0"/>
              <a:t>14</a:t>
            </a:fld>
            <a:endParaRPr altLang="en-US" sz="1400" lang="en-US"/>
          </a:p>
        </p:txBody>
      </p:sp>
      <p:sp>
        <p:nvSpPr>
          <p:cNvPr id="1049145" name=""/>
          <p:cNvSpPr/>
          <p:nvPr>
            <p:ph type="title" sz="full" idx="4294967295"/>
          </p:nvPr>
        </p:nvSpPr>
        <p:spPr>
          <a:xfrm rot="0">
            <a:off x="341312" y="100012"/>
            <a:ext cx="8229600" cy="906462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PRINT-LCS(b, X, i, j)</a:t>
            </a:r>
          </a:p>
        </p:txBody>
      </p:sp>
      <p:sp>
        <p:nvSpPr>
          <p:cNvPr id="1049146" name=""/>
          <p:cNvSpPr/>
          <p:nvPr>
            <p:ph type="body" sz="full" idx="4294967295"/>
          </p:nvPr>
        </p:nvSpPr>
        <p:spPr>
          <a:xfrm rot="0">
            <a:off x="350837" y="1246187"/>
            <a:ext cx="8643938" cy="5376862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800" i="0" u="none">
                <a:solidFill>
                  <a:schemeClr val="accent2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accent2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6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indent="-533400" latinLnBrk="1" lvl="0" marL="533400">
              <a:buFontTx/>
              <a:buAutoNum type="arabicPeriod" startAt="1"/>
            </a:pPr>
            <a:r>
              <a:rPr altLang="en-US" b="1" lang="en-US"/>
              <a:t> if </a:t>
            </a:r>
            <a:r>
              <a:rPr altLang="en-US" lang="en-US">
                <a:latin typeface="Comic Sans MS" pitchFamily="66" charset="0"/>
              </a:rPr>
              <a:t>i = 0 or j = 0</a:t>
            </a:r>
          </a:p>
          <a:p>
            <a:pPr eaLnBrk="1" hangingPunct="1" indent="-533400" latinLnBrk="1" lvl="0" marL="533400">
              <a:buFontTx/>
              <a:buAutoNum type="arabicPeriod" startAt="1"/>
            </a:pPr>
            <a:r>
              <a:rPr altLang="en-US" b="1" lang="en-US"/>
              <a:t>   then return</a:t>
            </a:r>
          </a:p>
          <a:p>
            <a:pPr eaLnBrk="1" hangingPunct="1" indent="-533400" latinLnBrk="1" lvl="0" marL="533400">
              <a:buFontTx/>
              <a:buAutoNum type="arabicPeriod" startAt="1"/>
            </a:pPr>
            <a:r>
              <a:rPr altLang="en-US" b="1" lang="en-US"/>
              <a:t> if </a:t>
            </a:r>
            <a:r>
              <a:rPr altLang="en-US" lang="en-US">
                <a:latin typeface="Comic Sans MS" pitchFamily="66" charset="0"/>
              </a:rPr>
              <a:t>b[i, j] = “   ”</a:t>
            </a:r>
          </a:p>
          <a:p>
            <a:pPr eaLnBrk="1" hangingPunct="1" indent="-533400" latinLnBrk="1" lvl="0" marL="533400">
              <a:buFontTx/>
              <a:buAutoNum type="arabicPeriod" startAt="1"/>
            </a:pPr>
            <a:r>
              <a:rPr altLang="en-US" b="1" lang="en-US"/>
              <a:t> 	then </a:t>
            </a:r>
            <a:r>
              <a:rPr altLang="en-US" lang="en-US"/>
              <a:t>PRINT-LCS(</a:t>
            </a:r>
            <a:r>
              <a:rPr altLang="en-US" lang="en-US">
                <a:latin typeface="Comic Sans MS" pitchFamily="66" charset="0"/>
              </a:rPr>
              <a:t>b, X, i - 1, j - 1</a:t>
            </a:r>
            <a:r>
              <a:rPr altLang="en-US" lang="en-US"/>
              <a:t>)</a:t>
            </a:r>
          </a:p>
          <a:p>
            <a:pPr eaLnBrk="1" hangingPunct="1" indent="-533400" latinLnBrk="1" lvl="0" marL="533400">
              <a:buFontTx/>
              <a:buAutoNum type="arabicPeriod" startAt="1"/>
            </a:pPr>
            <a:r>
              <a:rPr altLang="en-US" lang="en-US"/>
              <a:t> 	        print </a:t>
            </a:r>
            <a:r>
              <a:rPr altLang="en-US" lang="en-US">
                <a:latin typeface="Comic Sans MS" pitchFamily="66" charset="0"/>
              </a:rPr>
              <a:t>x</a:t>
            </a:r>
            <a:r>
              <a:rPr altLang="en-US" baseline="-25000" lang="en-US">
                <a:latin typeface="Comic Sans MS" pitchFamily="66" charset="0"/>
              </a:rPr>
              <a:t>i</a:t>
            </a:r>
          </a:p>
          <a:p>
            <a:pPr eaLnBrk="1" hangingPunct="1" indent="-533400" latinLnBrk="1" lvl="0" marL="533400">
              <a:buFontTx/>
              <a:buAutoNum type="arabicPeriod" startAt="1"/>
            </a:pPr>
            <a:r>
              <a:rPr altLang="en-US" b="1" lang="en-US"/>
              <a:t> elseif </a:t>
            </a:r>
            <a:r>
              <a:rPr altLang="en-US" lang="en-US">
                <a:latin typeface="Comic Sans MS" pitchFamily="66" charset="0"/>
              </a:rPr>
              <a:t>b[i, j] = “↑”</a:t>
            </a:r>
          </a:p>
          <a:p>
            <a:pPr eaLnBrk="1" hangingPunct="1" indent="-533400" latinLnBrk="1" lvl="0" marL="533400">
              <a:buFontTx/>
              <a:buAutoNum type="arabicPeriod" startAt="1"/>
            </a:pPr>
            <a:r>
              <a:rPr altLang="en-US" b="1" lang="en-US"/>
              <a:t> 	        then </a:t>
            </a:r>
            <a:r>
              <a:rPr altLang="en-US" lang="en-US"/>
              <a:t>PRINT-LCS(</a:t>
            </a:r>
            <a:r>
              <a:rPr altLang="en-US" lang="en-US">
                <a:latin typeface="Comic Sans MS" pitchFamily="66" charset="0"/>
              </a:rPr>
              <a:t>b, X, i - 1, j</a:t>
            </a:r>
            <a:r>
              <a:rPr altLang="en-US" lang="en-US"/>
              <a:t>)</a:t>
            </a:r>
          </a:p>
          <a:p>
            <a:pPr eaLnBrk="1" hangingPunct="1" indent="-533400" latinLnBrk="1" lvl="0" marL="533400">
              <a:buFontTx/>
              <a:buAutoNum type="arabicPeriod" startAt="1"/>
            </a:pPr>
            <a:r>
              <a:rPr altLang="en-US" b="1" lang="en-US"/>
              <a:t> 	        else </a:t>
            </a:r>
            <a:r>
              <a:rPr altLang="en-US" lang="en-US"/>
              <a:t>PRINT-LCS(</a:t>
            </a:r>
            <a:r>
              <a:rPr altLang="en-US" lang="en-US">
                <a:latin typeface="Comic Sans MS" pitchFamily="66" charset="0"/>
              </a:rPr>
              <a:t>b, X, i, j - 1</a:t>
            </a:r>
            <a:r>
              <a:rPr altLang="en-US" lang="en-US"/>
              <a:t>)</a:t>
            </a:r>
          </a:p>
          <a:p>
            <a:pPr eaLnBrk="1" hangingPunct="1" indent="-533400" latinLnBrk="1" lvl="0" marL="533400">
              <a:buFontTx/>
              <a:buNone/>
            </a:pPr>
            <a:endParaRPr altLang="en-US" lang="en-US"/>
          </a:p>
          <a:p>
            <a:pPr eaLnBrk="1" hangingPunct="1" indent="-533400" latinLnBrk="1" lvl="0" marL="533400">
              <a:buFontTx/>
              <a:buNone/>
            </a:pPr>
            <a:r>
              <a:rPr altLang="en-US" lang="en-US"/>
              <a:t>Initial call: PRINT-LCS(</a:t>
            </a:r>
            <a:r>
              <a:rPr altLang="en-US" lang="en-US">
                <a:latin typeface="Comic Sans MS" pitchFamily="66" charset="0"/>
              </a:rPr>
              <a:t>b, X, length[X], length[Y]</a:t>
            </a:r>
            <a:r>
              <a:rPr altLang="en-US" lang="en-US"/>
              <a:t>)</a:t>
            </a:r>
          </a:p>
        </p:txBody>
      </p:sp>
      <p:sp>
        <p:nvSpPr>
          <p:cNvPr id="1049147" name=""/>
          <p:cNvSpPr/>
          <p:nvPr/>
        </p:nvSpPr>
        <p:spPr>
          <a:xfrm rot="0" flipH="1" flipV="1">
            <a:off x="2917825" y="2430462"/>
            <a:ext cx="228600" cy="242887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6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6">
                                            <p:txEl>
                                              <p:charRg st="19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6">
                                            <p:txEl>
                                              <p:charRg st="34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 nodeType="clickPar">
                      <p:stCondLst>
                        <p:cond delay="indefinite"/>
                      </p:stCondLst>
                      <p:childTnLst>
                        <p:par>
                          <p:cTn fill="hold" id="1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6">
                                            <p:txEl>
                                              <p:charRg st="54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6">
                                            <p:txEl>
                                              <p:charRg st="91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 nodeType="clickPar">
                      <p:stCondLst>
                        <p:cond delay="indefinite"/>
                      </p:stCondLst>
                      <p:childTnLst>
                        <p:par>
                          <p:cTn fill="hold" id="2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6">
                                            <p:txEl>
                                              <p:charRg st="110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" nodeType="clickPar">
                      <p:stCondLst>
                        <p:cond delay="indefinite"/>
                      </p:stCondLst>
                      <p:childTnLst>
                        <p:par>
                          <p:cTn fill="hold" id="3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6">
                                            <p:txEl>
                                              <p:charRg st="132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6">
                                            <p:txEl>
                                              <p:charRg st="173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" nodeType="clickPar">
                      <p:stCondLst>
                        <p:cond delay="indefinite"/>
                      </p:stCondLst>
                      <p:childTnLst>
                        <p:par>
                          <p:cTn fill="hold" id="3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6">
                                            <p:txEl>
                                              <p:charRg st="215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46" grpId="0" uiExpand="0" build="p" bldLvl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2" name=""/>
          <p:cNvSpPr txBox="1"/>
          <p:nvPr/>
        </p:nvSpPr>
        <p:spPr>
          <a:xfrm rot="0">
            <a:off x="6553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en-US"/>
              <a:pPr algn="r" eaLnBrk="1" hangingPunct="1" latinLnBrk="1" lvl="0"/>
              <a:t>2</a:t>
            </a:fld>
            <a:endParaRPr altLang="en-US" sz="1400" lang="en-US"/>
          </a:p>
        </p:txBody>
      </p:sp>
      <p:sp>
        <p:nvSpPr>
          <p:cNvPr id="1048583" name=""/>
          <p:cNvSpPr/>
          <p:nvPr>
            <p:ph type="title" sz="full" idx="4294967295"/>
          </p:nvPr>
        </p:nvSpPr>
        <p:spPr>
          <a:xfrm rot="0">
            <a:off x="427037" y="214312"/>
            <a:ext cx="8259762" cy="1041400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sz="3600" lang="en-US"/>
              <a:t>Longest Common Subsequence (LCS)</a:t>
            </a:r>
          </a:p>
        </p:txBody>
      </p:sp>
      <p:sp>
        <p:nvSpPr>
          <p:cNvPr id="1048584" name=""/>
          <p:cNvSpPr/>
          <p:nvPr>
            <p:ph type="body" sz="full" idx="4294967295"/>
          </p:nvPr>
        </p:nvSpPr>
        <p:spPr>
          <a:xfrm rot="0">
            <a:off x="990600" y="1981200"/>
            <a:ext cx="8153400" cy="48768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800" i="0" u="none">
                <a:solidFill>
                  <a:schemeClr val="accent2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accent2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6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>
              <a:buFont typeface="Monotype Sorts" pitchFamily="0" charset="1"/>
              <a:buChar char="•"/>
            </a:pPr>
            <a:r>
              <a:rPr altLang="en-US" lang="en-US">
                <a:latin typeface="Times New Roman" pitchFamily="18" charset="0"/>
              </a:rPr>
              <a:t>Application: comparison of two DNA strings</a:t>
            </a:r>
          </a:p>
          <a:p>
            <a:pPr eaLnBrk="1" hangingPunct="1" latinLnBrk="1" lvl="0">
              <a:spcBef>
                <a:spcPts val="500"/>
              </a:spcBef>
              <a:spcAft>
                <a:spcPts val="500"/>
              </a:spcAft>
              <a:buFont typeface="Monotype Sorts" pitchFamily="0" charset="1"/>
              <a:buChar char="•"/>
            </a:pPr>
            <a:r>
              <a:rPr altLang="en-US" lang="en-US">
                <a:latin typeface="Times New Roman" pitchFamily="18" charset="0"/>
              </a:rPr>
              <a:t>Ex: X= {A B C B D A B }, Y= {B D C A B A} </a:t>
            </a:r>
          </a:p>
          <a:p>
            <a:pPr eaLnBrk="1" hangingPunct="1" latinLnBrk="1" lvl="0">
              <a:spcBef>
                <a:spcPts val="500"/>
              </a:spcBef>
              <a:spcAft>
                <a:spcPts val="500"/>
              </a:spcAft>
              <a:buFont typeface="Monotype Sorts" pitchFamily="0" charset="1"/>
              <a:buChar char="•"/>
            </a:pPr>
            <a:r>
              <a:rPr altLang="en-US" lang="en-US">
                <a:latin typeface="Times New Roman" pitchFamily="18" charset="0"/>
              </a:rPr>
              <a:t>Longest Common Subsequence: </a:t>
            </a:r>
          </a:p>
          <a:p>
            <a:pPr eaLnBrk="1" hangingPunct="1" latinLnBrk="1" lvl="0">
              <a:spcBef>
                <a:spcPts val="500"/>
              </a:spcBef>
              <a:spcAft>
                <a:spcPts val="500"/>
              </a:spcAft>
              <a:buFont typeface="Monotype Sorts" pitchFamily="0" charset="1"/>
              <a:buChar char="•"/>
            </a:pPr>
            <a:r>
              <a:rPr altLang="en-US" lang="en-US">
                <a:latin typeface="Times New Roman" pitchFamily="18" charset="0"/>
              </a:rPr>
              <a:t>X =  A </a:t>
            </a:r>
            <a:r>
              <a:rPr altLang="en-US" b="1" lang="en-US">
                <a:solidFill>
                  <a:srgbClr val="33CC33"/>
                </a:solidFill>
                <a:latin typeface="Times New Roman" pitchFamily="18" charset="0"/>
              </a:rPr>
              <a:t>B</a:t>
            </a:r>
            <a:r>
              <a:rPr altLang="en-US" lang="en-US">
                <a:latin typeface="Times New Roman" pitchFamily="18" charset="0"/>
              </a:rPr>
              <a:t>     </a:t>
            </a:r>
            <a:r>
              <a:rPr altLang="en-US" b="1" lang="en-US">
                <a:solidFill>
                  <a:srgbClr val="33CC33"/>
                </a:solidFill>
                <a:latin typeface="Times New Roman" pitchFamily="18" charset="0"/>
              </a:rPr>
              <a:t>C</a:t>
            </a:r>
            <a:r>
              <a:rPr altLang="en-US" lang="en-US">
                <a:latin typeface="Times New Roman" pitchFamily="18" charset="0"/>
              </a:rPr>
              <a:t>     </a:t>
            </a:r>
            <a:r>
              <a:rPr altLang="en-US" b="1" lang="en-US">
                <a:solidFill>
                  <a:srgbClr val="33CC33"/>
                </a:solidFill>
                <a:latin typeface="Times New Roman" pitchFamily="18" charset="0"/>
              </a:rPr>
              <a:t>B</a:t>
            </a:r>
            <a:r>
              <a:rPr altLang="en-US" lang="en-US">
                <a:latin typeface="Times New Roman" pitchFamily="18" charset="0"/>
              </a:rPr>
              <a:t> D </a:t>
            </a:r>
            <a:r>
              <a:rPr altLang="en-US" b="1" lang="en-US">
                <a:solidFill>
                  <a:srgbClr val="33CC33"/>
                </a:solidFill>
                <a:latin typeface="Times New Roman" pitchFamily="18" charset="0"/>
              </a:rPr>
              <a:t>A</a:t>
            </a:r>
            <a:r>
              <a:rPr altLang="en-US" lang="en-US">
                <a:latin typeface="Times New Roman" pitchFamily="18" charset="0"/>
              </a:rPr>
              <a:t> B</a:t>
            </a:r>
          </a:p>
          <a:p>
            <a:pPr eaLnBrk="1" hangingPunct="1" latinLnBrk="1" lvl="0">
              <a:buFont typeface="Monotype Sorts" pitchFamily="0" charset="1"/>
              <a:buChar char="•"/>
            </a:pPr>
            <a:r>
              <a:rPr altLang="en-US" lang="en-US">
                <a:latin typeface="Times New Roman" pitchFamily="18" charset="0"/>
              </a:rPr>
              <a:t>Y =      </a:t>
            </a:r>
            <a:r>
              <a:rPr altLang="en-US" b="1" lang="en-US">
                <a:solidFill>
                  <a:srgbClr val="33CC33"/>
                </a:solidFill>
                <a:latin typeface="Times New Roman" pitchFamily="18" charset="0"/>
              </a:rPr>
              <a:t>B</a:t>
            </a:r>
            <a:r>
              <a:rPr altLang="en-US" lang="en-US">
                <a:latin typeface="Times New Roman" pitchFamily="18" charset="0"/>
              </a:rPr>
              <a:t> D </a:t>
            </a:r>
            <a:r>
              <a:rPr altLang="en-US" b="1" lang="en-US">
                <a:solidFill>
                  <a:srgbClr val="33CC33"/>
                </a:solidFill>
                <a:latin typeface="Times New Roman" pitchFamily="18" charset="0"/>
              </a:rPr>
              <a:t>C</a:t>
            </a:r>
            <a:r>
              <a:rPr altLang="en-US" lang="en-US">
                <a:latin typeface="Times New Roman" pitchFamily="18" charset="0"/>
              </a:rPr>
              <a:t> A </a:t>
            </a:r>
            <a:r>
              <a:rPr altLang="en-US" b="1" lang="en-US">
                <a:solidFill>
                  <a:srgbClr val="33CC33"/>
                </a:solidFill>
                <a:latin typeface="Times New Roman" pitchFamily="18" charset="0"/>
              </a:rPr>
              <a:t>B</a:t>
            </a:r>
            <a:r>
              <a:rPr altLang="en-US" lang="en-US">
                <a:latin typeface="Times New Roman" pitchFamily="18" charset="0"/>
              </a:rPr>
              <a:t>     </a:t>
            </a:r>
            <a:r>
              <a:rPr altLang="en-US" b="1" lang="en-US">
                <a:solidFill>
                  <a:srgbClr val="33CC33"/>
                </a:solidFill>
                <a:latin typeface="Times New Roman" pitchFamily="18" charset="0"/>
              </a:rPr>
              <a:t>A</a:t>
            </a:r>
          </a:p>
          <a:p>
            <a:pPr eaLnBrk="1" hangingPunct="1" latinLnBrk="1" lvl="0">
              <a:buFont typeface="Monotype Sorts" pitchFamily="0" charset="1"/>
              <a:buChar char="•"/>
            </a:pPr>
            <a:r>
              <a:rPr altLang="en-US" lang="en-US">
                <a:latin typeface="Times New Roman" pitchFamily="18" charset="0"/>
              </a:rPr>
              <a:t>Brute force algorithm would compare each subsequence of X with the symbols in Y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>
                                            <p:txEl>
                                              <p:charRg st="43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>
                                            <p:txEl>
                                              <p:charRg st="86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>
                                            <p:txEl>
                                              <p:charRg st="115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>
                                            <p:txEl>
                                              <p:charRg st="142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>
                                            <p:txEl>
                                              <p:charRg st="167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5" name=""/>
          <p:cNvSpPr txBox="1"/>
          <p:nvPr/>
        </p:nvSpPr>
        <p:spPr>
          <a:xfrm rot="0">
            <a:off x="6553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en-US"/>
              <a:pPr algn="r" eaLnBrk="1" hangingPunct="1" latinLnBrk="1" lvl="0"/>
              <a:t>3</a:t>
            </a:fld>
            <a:endParaRPr altLang="en-US" sz="1400" lang="en-US"/>
          </a:p>
        </p:txBody>
      </p:sp>
      <p:sp>
        <p:nvSpPr>
          <p:cNvPr id="1048586" name=""/>
          <p:cNvSpPr/>
          <p:nvPr>
            <p:ph type="title" sz="full" idx="4294967295"/>
          </p:nvPr>
        </p:nvSpPr>
        <p:spPr>
          <a:xfrm rot="0">
            <a:off x="341312" y="100012"/>
            <a:ext cx="8229600" cy="906462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Longest Common Subsequence</a:t>
            </a:r>
          </a:p>
        </p:txBody>
      </p:sp>
      <p:sp>
        <p:nvSpPr>
          <p:cNvPr id="1048587" name=""/>
          <p:cNvSpPr/>
          <p:nvPr>
            <p:ph type="body" sz="full" idx="4294967295"/>
          </p:nvPr>
        </p:nvSpPr>
        <p:spPr>
          <a:xfrm rot="0">
            <a:off x="350837" y="1214437"/>
            <a:ext cx="8621712" cy="5291137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800" i="0" u="none">
                <a:solidFill>
                  <a:schemeClr val="accent2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accent2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6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/>
              <a:t>Given two sequences</a:t>
            </a:r>
          </a:p>
          <a:p>
            <a:pPr eaLnBrk="1" hangingPunct="1" latinLnBrk="1" lvl="0">
              <a:buFontTx/>
              <a:buNone/>
            </a:pPr>
            <a:r>
              <a:rPr altLang="en-US" lang="en-US"/>
              <a:t>		X = </a:t>
            </a:r>
            <a:r>
              <a:rPr altLang="en-US" lang="en-US">
                <a:sym typeface="Symbol" pitchFamily="18" charset="2"/>
              </a:rPr>
              <a:t>x</a:t>
            </a:r>
            <a:r>
              <a:rPr altLang="en-US" baseline="-25000" lang="en-US">
                <a:sym typeface="Symbol" pitchFamily="18" charset="2"/>
              </a:rPr>
              <a:t>1</a:t>
            </a:r>
            <a:r>
              <a:rPr altLang="en-US" lang="en-US">
                <a:sym typeface="Symbol" pitchFamily="18" charset="2"/>
              </a:rPr>
              <a:t>, x</a:t>
            </a:r>
            <a:r>
              <a:rPr altLang="en-US" baseline="-25000" lang="en-US">
                <a:sym typeface="Symbol" pitchFamily="18" charset="2"/>
              </a:rPr>
              <a:t>2</a:t>
            </a:r>
            <a:r>
              <a:rPr altLang="en-US" lang="en-US">
                <a:sym typeface="Symbol" pitchFamily="18" charset="2"/>
              </a:rPr>
              <a:t>, …, x</a:t>
            </a:r>
            <a:r>
              <a:rPr altLang="en-US" baseline="-25000" lang="en-US">
                <a:sym typeface="Symbol" pitchFamily="18" charset="2"/>
              </a:rPr>
              <a:t>m</a:t>
            </a:r>
            <a:r>
              <a:rPr altLang="en-US" lang="en-US">
                <a:sym typeface="Symbol" pitchFamily="18" charset="2"/>
              </a:rPr>
              <a:t></a:t>
            </a:r>
          </a:p>
          <a:p>
            <a:pPr eaLnBrk="1" hangingPunct="1" latinLnBrk="1" lvl="0">
              <a:buFontTx/>
              <a:buNone/>
            </a:pPr>
            <a:r>
              <a:rPr altLang="en-US" lang="en-US">
                <a:sym typeface="Symbol" pitchFamily="18" charset="2"/>
              </a:rPr>
              <a:t>		</a:t>
            </a:r>
            <a:r>
              <a:rPr altLang="en-US" lang="en-US"/>
              <a:t>Y = </a:t>
            </a:r>
            <a:r>
              <a:rPr altLang="en-US" lang="en-US">
                <a:sym typeface="Symbol" pitchFamily="18" charset="2"/>
              </a:rPr>
              <a:t>y</a:t>
            </a:r>
            <a:r>
              <a:rPr altLang="en-US" baseline="-25000" lang="en-US">
                <a:sym typeface="Symbol" pitchFamily="18" charset="2"/>
              </a:rPr>
              <a:t>1</a:t>
            </a:r>
            <a:r>
              <a:rPr altLang="en-US" lang="en-US">
                <a:sym typeface="Symbol" pitchFamily="18" charset="2"/>
              </a:rPr>
              <a:t>, y</a:t>
            </a:r>
            <a:r>
              <a:rPr altLang="en-US" baseline="-25000" lang="en-US">
                <a:sym typeface="Symbol" pitchFamily="18" charset="2"/>
              </a:rPr>
              <a:t>2</a:t>
            </a:r>
            <a:r>
              <a:rPr altLang="en-US" lang="en-US">
                <a:sym typeface="Symbol" pitchFamily="18" charset="2"/>
              </a:rPr>
              <a:t>, …, y</a:t>
            </a:r>
            <a:r>
              <a:rPr altLang="en-US" baseline="-25000" lang="en-US">
                <a:sym typeface="Symbol" pitchFamily="18" charset="2"/>
              </a:rPr>
              <a:t>n</a:t>
            </a:r>
            <a:r>
              <a:rPr altLang="en-US" lang="en-US">
                <a:sym typeface="Symbol" pitchFamily="18" charset="2"/>
              </a:rPr>
              <a:t></a:t>
            </a:r>
          </a:p>
          <a:p>
            <a:pPr eaLnBrk="1" hangingPunct="1" latinLnBrk="1" lvl="0">
              <a:buFontTx/>
              <a:buNone/>
            </a:pPr>
            <a:r>
              <a:rPr altLang="en-US" lang="en-US">
                <a:sym typeface="Symbol" pitchFamily="18" charset="2"/>
              </a:rPr>
              <a:t>	find a maximum length common subsequence (LCS) of X and Y</a:t>
            </a: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8" name=""/>
          <p:cNvSpPr txBox="1"/>
          <p:nvPr/>
        </p:nvSpPr>
        <p:spPr>
          <a:xfrm rot="0">
            <a:off x="6553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en-US"/>
              <a:pPr algn="r" eaLnBrk="1" hangingPunct="1" latinLnBrk="1" lvl="0"/>
              <a:t>4</a:t>
            </a:fld>
            <a:endParaRPr altLang="en-US" sz="1400" lang="en-US"/>
          </a:p>
        </p:txBody>
      </p:sp>
      <p:sp>
        <p:nvSpPr>
          <p:cNvPr id="1048589" name=""/>
          <p:cNvSpPr/>
          <p:nvPr>
            <p:ph type="title" sz="full" idx="4294967295"/>
          </p:nvPr>
        </p:nvSpPr>
        <p:spPr>
          <a:xfrm rot="0">
            <a:off x="341312" y="100012"/>
            <a:ext cx="8229600" cy="906462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Example</a:t>
            </a:r>
          </a:p>
        </p:txBody>
      </p:sp>
      <p:sp>
        <p:nvSpPr>
          <p:cNvPr id="1048590" name=""/>
          <p:cNvSpPr/>
          <p:nvPr>
            <p:ph type="body" sz="full" idx="4294967295"/>
          </p:nvPr>
        </p:nvSpPr>
        <p:spPr>
          <a:xfrm rot="0">
            <a:off x="350837" y="1214437"/>
            <a:ext cx="8621712" cy="5291137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800" i="0" u="none">
                <a:solidFill>
                  <a:schemeClr val="accent2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accent2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6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>
              <a:buFontTx/>
              <a:buNone/>
            </a:pPr>
            <a:endParaRPr altLang="en-US" lang="en-US">
              <a:sym typeface="Symbol" pitchFamily="18" charset="2"/>
            </a:endParaRPr>
          </a:p>
          <a:p>
            <a:pPr eaLnBrk="1" hangingPunct="1" latinLnBrk="1" lvl="0">
              <a:buFontTx/>
              <a:buNone/>
            </a:pPr>
            <a:r>
              <a:rPr altLang="en-US" lang="en-US">
                <a:sym typeface="Symbol" pitchFamily="18" charset="2"/>
              </a:rPr>
              <a:t>X = A, B, C, B, D, A, B       X = A, B, C, B, D, A, B</a:t>
            </a:r>
          </a:p>
          <a:p>
            <a:pPr eaLnBrk="1" hangingPunct="1" latinLnBrk="1" lvl="0">
              <a:buFontTx/>
              <a:buNone/>
            </a:pPr>
            <a:endParaRPr altLang="en-US" lang="en-US">
              <a:sym typeface="Symbol" pitchFamily="18" charset="2"/>
            </a:endParaRPr>
          </a:p>
          <a:p>
            <a:pPr eaLnBrk="1" hangingPunct="1" latinLnBrk="1" lvl="0">
              <a:buFontTx/>
              <a:buNone/>
            </a:pPr>
            <a:r>
              <a:rPr altLang="en-US" lang="en-US">
                <a:sym typeface="Symbol" pitchFamily="18" charset="2"/>
              </a:rPr>
              <a:t>Y = B, D, C, A, B, A	        Y = B, D, C, A, B, A</a:t>
            </a:r>
          </a:p>
          <a:p>
            <a:pPr eaLnBrk="1" hangingPunct="1" latinLnBrk="1" lvl="0"/>
            <a:endParaRPr altLang="en-US" lang="en-US">
              <a:sym typeface="Symbol" pitchFamily="18" charset="2"/>
            </a:endParaRPr>
          </a:p>
          <a:p>
            <a:pPr eaLnBrk="1" hangingPunct="1" latinLnBrk="1" lvl="0"/>
            <a:r>
              <a:rPr altLang="en-US" lang="en-US">
                <a:sym typeface="Symbol" pitchFamily="18" charset="2"/>
              </a:rPr>
              <a:t>B, C, B, A and B, D, A, B are longest common subsequences of X and Y (length = 4) </a:t>
            </a:r>
          </a:p>
          <a:p>
            <a:pPr eaLnBrk="1" hangingPunct="1" latinLnBrk="1" lvl="0"/>
            <a:endParaRPr altLang="en-US" lang="en-US">
              <a:sym typeface="Symbol" pitchFamily="18" charset="2"/>
            </a:endParaRPr>
          </a:p>
          <a:p>
            <a:pPr eaLnBrk="1" hangingPunct="1" latinLnBrk="1" lvl="0"/>
            <a:r>
              <a:rPr altLang="en-US" lang="en-US">
                <a:sym typeface="Symbol" pitchFamily="18" charset="2"/>
              </a:rPr>
              <a:t>B, C, A, however is not a LCS of X and Y</a:t>
            </a:r>
          </a:p>
        </p:txBody>
      </p:sp>
      <p:sp>
        <p:nvSpPr>
          <p:cNvPr id="1048591" name=""/>
          <p:cNvSpPr/>
          <p:nvPr/>
        </p:nvSpPr>
        <p:spPr>
          <a:xfrm rot="0" flipH="1">
            <a:off x="1336675" y="2195512"/>
            <a:ext cx="377825" cy="636587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592" name=""/>
          <p:cNvSpPr/>
          <p:nvPr/>
        </p:nvSpPr>
        <p:spPr>
          <a:xfrm rot="0">
            <a:off x="2200275" y="2174875"/>
            <a:ext cx="0" cy="657225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593" name=""/>
          <p:cNvSpPr/>
          <p:nvPr/>
        </p:nvSpPr>
        <p:spPr>
          <a:xfrm rot="0">
            <a:off x="2643187" y="2217737"/>
            <a:ext cx="400050" cy="635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594" name=""/>
          <p:cNvSpPr/>
          <p:nvPr/>
        </p:nvSpPr>
        <p:spPr>
          <a:xfrm rot="0" flipH="1">
            <a:off x="3514725" y="2166937"/>
            <a:ext cx="22225" cy="665162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595" name=""/>
          <p:cNvSpPr/>
          <p:nvPr/>
        </p:nvSpPr>
        <p:spPr>
          <a:xfrm rot="0" flipH="1">
            <a:off x="5772150" y="2174875"/>
            <a:ext cx="422275" cy="657225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596" name=""/>
          <p:cNvSpPr/>
          <p:nvPr/>
        </p:nvSpPr>
        <p:spPr>
          <a:xfrm rot="0" flipH="1">
            <a:off x="6243637" y="2152650"/>
            <a:ext cx="1271587" cy="722312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597" name=""/>
          <p:cNvSpPr/>
          <p:nvPr/>
        </p:nvSpPr>
        <p:spPr>
          <a:xfrm rot="0" flipH="1">
            <a:off x="7094537" y="2132012"/>
            <a:ext cx="877887" cy="706437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598" name=""/>
          <p:cNvSpPr/>
          <p:nvPr/>
        </p:nvSpPr>
        <p:spPr>
          <a:xfrm rot="0" flipH="1">
            <a:off x="7586662" y="2146300"/>
            <a:ext cx="808037" cy="706437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>
                                            <p:txEl>
                                              <p:charRg st="1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>
                                            <p:txEl>
                                              <p:charRg st="6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 nodeType="clickPar">
                      <p:stCondLst>
                        <p:cond delay="indefinite"/>
                      </p:stCondLst>
                      <p:childTnLst>
                        <p:par>
                          <p:cTn fill="hold" id="1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 nodeType="clickPar">
                      <p:stCondLst>
                        <p:cond delay="indefinite"/>
                      </p:stCondLst>
                      <p:childTnLst>
                        <p:par>
                          <p:cTn fill="hold" id="2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" nodeType="clickPar">
                      <p:stCondLst>
                        <p:cond delay="indefinite"/>
                      </p:stCondLst>
                      <p:childTnLst>
                        <p:par>
                          <p:cTn fill="hold" id="3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" nodeType="clickPar">
                      <p:stCondLst>
                        <p:cond delay="indefinite"/>
                      </p:stCondLst>
                      <p:childTnLst>
                        <p:par>
                          <p:cTn fill="hold" id="3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1" nodeType="clickPar">
                      <p:stCondLst>
                        <p:cond delay="indefinite"/>
                      </p:stCondLst>
                      <p:childTnLst>
                        <p:par>
                          <p:cTn fill="hold" id="4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>
                                            <p:txEl>
                                              <p:charRg st="115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 nodeType="clickPar">
                      <p:stCondLst>
                        <p:cond delay="indefinite"/>
                      </p:stCondLst>
                      <p:childTnLst>
                        <p:par>
                          <p:cTn fill="hold" id="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>
                                            <p:txEl>
                                              <p:charRg st="203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9" name=""/>
          <p:cNvSpPr txBox="1"/>
          <p:nvPr/>
        </p:nvSpPr>
        <p:spPr>
          <a:xfrm rot="0">
            <a:off x="6553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en-US"/>
              <a:pPr algn="r" eaLnBrk="1" hangingPunct="1" latinLnBrk="1" lvl="0"/>
              <a:t>5</a:t>
            </a:fld>
            <a:endParaRPr altLang="en-US" sz="1400" lang="en-US"/>
          </a:p>
        </p:txBody>
      </p:sp>
      <p:sp>
        <p:nvSpPr>
          <p:cNvPr id="1048600" name=""/>
          <p:cNvSpPr/>
          <p:nvPr>
            <p:ph type="title" sz="full" idx="4294967295"/>
          </p:nvPr>
        </p:nvSpPr>
        <p:spPr>
          <a:xfrm rot="0">
            <a:off x="914400" y="0"/>
            <a:ext cx="7924800" cy="1143000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LCS Algorithm</a:t>
            </a:r>
          </a:p>
        </p:txBody>
      </p:sp>
      <p:sp>
        <p:nvSpPr>
          <p:cNvPr id="1048601" name=""/>
          <p:cNvSpPr/>
          <p:nvPr>
            <p:ph type="body" sz="full" idx="4294967295"/>
          </p:nvPr>
        </p:nvSpPr>
        <p:spPr>
          <a:xfrm rot="0">
            <a:off x="482600" y="1558925"/>
            <a:ext cx="8153400" cy="5299075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800" i="0" u="none">
                <a:solidFill>
                  <a:schemeClr val="accent2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accent2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6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Times New Roman" pitchFamily="18" charset="0"/>
              </a:rPr>
              <a:t>First we’ll find the length of LCS. Later we’ll modify the algorithm to find LCS itself.</a:t>
            </a:r>
          </a:p>
          <a:p>
            <a:pPr eaLnBrk="1" hangingPunct="1" latinLnBrk="1" lvl="0"/>
            <a:r>
              <a:rPr altLang="en-US" lang="en-US">
                <a:latin typeface="Times New Roman" pitchFamily="18" charset="0"/>
              </a:rPr>
              <a:t>Define </a:t>
            </a:r>
            <a:r>
              <a:rPr altLang="en-US" i="1" lang="en-US">
                <a:solidFill>
                  <a:srgbClr val="990033"/>
                </a:solidFill>
                <a:latin typeface="Times New Roman" pitchFamily="18" charset="0"/>
              </a:rPr>
              <a:t>X</a:t>
            </a:r>
            <a:r>
              <a:rPr altLang="en-US" baseline="-25000" i="1" lang="en-US">
                <a:solidFill>
                  <a:srgbClr val="990033"/>
                </a:solidFill>
                <a:latin typeface="Times New Roman" pitchFamily="18" charset="0"/>
              </a:rPr>
              <a:t>i</a:t>
            </a:r>
            <a:r>
              <a:rPr altLang="en-US" i="1" lang="en-US">
                <a:solidFill>
                  <a:srgbClr val="990033"/>
                </a:solidFill>
                <a:latin typeface="Times New Roman" pitchFamily="18" charset="0"/>
              </a:rPr>
              <a:t>, Y</a:t>
            </a:r>
            <a:r>
              <a:rPr altLang="en-US" baseline="-25000" i="1" lang="en-US">
                <a:solidFill>
                  <a:srgbClr val="990033"/>
                </a:solidFill>
                <a:latin typeface="Times New Roman" pitchFamily="18" charset="0"/>
              </a:rPr>
              <a:t>j</a:t>
            </a:r>
            <a:r>
              <a:rPr altLang="en-US" lang="en-US">
                <a:latin typeface="Times New Roman" pitchFamily="18" charset="0"/>
              </a:rPr>
              <a:t> to be the prefixes of X and Y of length </a:t>
            </a:r>
            <a:r>
              <a:rPr altLang="en-US" i="1" lang="en-US">
                <a:latin typeface="Times New Roman" pitchFamily="18" charset="0"/>
              </a:rPr>
              <a:t>i</a:t>
            </a:r>
            <a:r>
              <a:rPr altLang="en-US" lang="en-US">
                <a:latin typeface="Times New Roman" pitchFamily="18" charset="0"/>
              </a:rPr>
              <a:t> and </a:t>
            </a:r>
            <a:r>
              <a:rPr altLang="en-US" i="1" lang="en-US">
                <a:latin typeface="Times New Roman" pitchFamily="18" charset="0"/>
              </a:rPr>
              <a:t>j</a:t>
            </a:r>
            <a:r>
              <a:rPr altLang="en-US" lang="en-US">
                <a:latin typeface="Times New Roman" pitchFamily="18" charset="0"/>
              </a:rPr>
              <a:t> respectively</a:t>
            </a:r>
          </a:p>
          <a:p>
            <a:pPr eaLnBrk="1" hangingPunct="1" latinLnBrk="1" lvl="0"/>
            <a:r>
              <a:rPr altLang="en-US" lang="en-US">
                <a:latin typeface="Times New Roman" pitchFamily="18" charset="0"/>
              </a:rPr>
              <a:t>Define </a:t>
            </a:r>
            <a:r>
              <a:rPr altLang="en-US" i="1" lang="en-US">
                <a:solidFill>
                  <a:srgbClr val="990033"/>
                </a:solidFill>
                <a:latin typeface="Times New Roman" pitchFamily="18" charset="0"/>
              </a:rPr>
              <a:t>c[i,j]</a:t>
            </a:r>
            <a:r>
              <a:rPr altLang="en-US" lang="en-US">
                <a:latin typeface="Times New Roman" pitchFamily="18" charset="0"/>
              </a:rPr>
              <a:t> to be the length of LCS of </a:t>
            </a:r>
            <a:r>
              <a:rPr altLang="en-US" i="1" lang="en-US">
                <a:solidFill>
                  <a:srgbClr val="990033"/>
                </a:solidFill>
                <a:latin typeface="Times New Roman" pitchFamily="18" charset="0"/>
              </a:rPr>
              <a:t>X</a:t>
            </a:r>
            <a:r>
              <a:rPr altLang="en-US" baseline="-25000" i="1" lang="en-US">
                <a:solidFill>
                  <a:srgbClr val="990033"/>
                </a:solidFill>
                <a:latin typeface="Times New Roman" pitchFamily="18" charset="0"/>
              </a:rPr>
              <a:t>i</a:t>
            </a:r>
            <a:r>
              <a:rPr altLang="en-US" lang="en-US">
                <a:latin typeface="Times New Roman" pitchFamily="18" charset="0"/>
              </a:rPr>
              <a:t> and </a:t>
            </a:r>
            <a:r>
              <a:rPr altLang="en-US" i="1" lang="en-US">
                <a:solidFill>
                  <a:srgbClr val="990033"/>
                </a:solidFill>
                <a:latin typeface="Times New Roman" pitchFamily="18" charset="0"/>
              </a:rPr>
              <a:t>Y</a:t>
            </a:r>
            <a:r>
              <a:rPr altLang="en-US" baseline="-25000" i="1" lang="en-US">
                <a:solidFill>
                  <a:srgbClr val="990033"/>
                </a:solidFill>
                <a:latin typeface="Times New Roman" pitchFamily="18" charset="0"/>
              </a:rPr>
              <a:t>j</a:t>
            </a:r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219200" y="5257800"/>
            <a:ext cx="7102475" cy="1065212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>
                                            <p:txEl>
                                              <p:charRg st="0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>
                                            <p:txEl>
                                              <p:charRg st="89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>
                                            <p:txEl>
                                              <p:charRg st="164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2" name=""/>
          <p:cNvSpPr txBox="1"/>
          <p:nvPr/>
        </p:nvSpPr>
        <p:spPr>
          <a:xfrm rot="0">
            <a:off x="6553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en-US"/>
              <a:pPr algn="r" eaLnBrk="1" hangingPunct="1" latinLnBrk="1" lvl="0"/>
              <a:t>6</a:t>
            </a:fld>
            <a:endParaRPr altLang="en-US" sz="1400" lang="en-US"/>
          </a:p>
        </p:txBody>
      </p:sp>
      <p:sp>
        <p:nvSpPr>
          <p:cNvPr id="1048603" name=""/>
          <p:cNvSpPr/>
          <p:nvPr>
            <p:ph type="title" sz="full" idx="4294967295"/>
          </p:nvPr>
        </p:nvSpPr>
        <p:spPr>
          <a:xfrm rot="0">
            <a:off x="914400" y="0"/>
            <a:ext cx="7924800" cy="1143000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LCS recursive solution</a:t>
            </a:r>
          </a:p>
        </p:txBody>
      </p:sp>
      <p:sp>
        <p:nvSpPr>
          <p:cNvPr id="1048604" name=""/>
          <p:cNvSpPr/>
          <p:nvPr>
            <p:ph type="body" sz="full" idx="4294967295"/>
          </p:nvPr>
        </p:nvSpPr>
        <p:spPr>
          <a:xfrm rot="0">
            <a:off x="990600" y="2286000"/>
            <a:ext cx="8153400" cy="43434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800" i="0" u="none">
                <a:solidFill>
                  <a:schemeClr val="accent2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accent2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6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>
              <a:lnSpc>
                <a:spcPct val="130000"/>
              </a:lnSpc>
            </a:pPr>
            <a:r>
              <a:rPr altLang="en-US" lang="en-US">
                <a:latin typeface="Times New Roman" pitchFamily="18" charset="0"/>
              </a:rPr>
              <a:t>We start with </a:t>
            </a:r>
            <a:r>
              <a:rPr altLang="en-US" i="1" lang="en-US">
                <a:latin typeface="Times New Roman" pitchFamily="18" charset="0"/>
              </a:rPr>
              <a:t>i = j = 0</a:t>
            </a:r>
            <a:r>
              <a:rPr altLang="en-US" lang="en-US">
                <a:latin typeface="Times New Roman" pitchFamily="18" charset="0"/>
              </a:rPr>
              <a:t> (empty substrings of x and y)</a:t>
            </a:r>
          </a:p>
          <a:p>
            <a:pPr eaLnBrk="1" hangingPunct="1" latinLnBrk="1" lvl="0">
              <a:lnSpc>
                <a:spcPct val="130000"/>
              </a:lnSpc>
            </a:pPr>
            <a:r>
              <a:rPr altLang="en-US" lang="en-US">
                <a:latin typeface="Times New Roman" pitchFamily="18" charset="0"/>
              </a:rPr>
              <a:t>Since X</a:t>
            </a:r>
            <a:r>
              <a:rPr altLang="en-US" baseline="-25000" i="1" lang="en-US">
                <a:latin typeface="Times New Roman" pitchFamily="18" charset="0"/>
              </a:rPr>
              <a:t>0</a:t>
            </a:r>
            <a:r>
              <a:rPr altLang="en-US" lang="en-US">
                <a:latin typeface="Times New Roman" pitchFamily="18" charset="0"/>
              </a:rPr>
              <a:t> and Y</a:t>
            </a:r>
            <a:r>
              <a:rPr altLang="en-US" baseline="-25000" i="1" lang="en-US">
                <a:latin typeface="Times New Roman" pitchFamily="18" charset="0"/>
              </a:rPr>
              <a:t>0</a:t>
            </a:r>
            <a:r>
              <a:rPr altLang="en-US" lang="en-US">
                <a:latin typeface="Times New Roman" pitchFamily="18" charset="0"/>
              </a:rPr>
              <a:t> are empty strings, their LCS is always empty (i.e. </a:t>
            </a:r>
            <a:r>
              <a:rPr altLang="en-US" i="1" lang="en-US">
                <a:latin typeface="Times New Roman" pitchFamily="18" charset="0"/>
              </a:rPr>
              <a:t>c[0,0] = 0</a:t>
            </a:r>
            <a:r>
              <a:rPr altLang="en-US" lang="en-US">
                <a:latin typeface="Times New Roman" pitchFamily="18" charset="0"/>
              </a:rPr>
              <a:t>)</a:t>
            </a:r>
          </a:p>
          <a:p>
            <a:pPr eaLnBrk="1" hangingPunct="1" latinLnBrk="1" lvl="0">
              <a:lnSpc>
                <a:spcPct val="130000"/>
              </a:lnSpc>
            </a:pPr>
            <a:r>
              <a:rPr altLang="en-US" lang="en-US">
                <a:latin typeface="Times New Roman" pitchFamily="18" charset="0"/>
              </a:rPr>
              <a:t>LCS of empty string and any other string is empty, so for every i and j: </a:t>
            </a:r>
            <a:r>
              <a:rPr altLang="en-US" i="1" lang="en-US">
                <a:latin typeface="Times New Roman" pitchFamily="18" charset="0"/>
              </a:rPr>
              <a:t>c[0, j] = c[i,0] = 0</a:t>
            </a: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066800" y="1162050"/>
            <a:ext cx="7772400" cy="1165225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>
                                            <p:txEl>
                                              <p:charRg st="54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>
                                            <p:txEl>
                                              <p:charRg st="133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5" name=""/>
          <p:cNvSpPr txBox="1"/>
          <p:nvPr/>
        </p:nvSpPr>
        <p:spPr>
          <a:xfrm rot="0">
            <a:off x="6553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en-US"/>
              <a:pPr algn="r" eaLnBrk="1" hangingPunct="1" latinLnBrk="1" lvl="0"/>
              <a:t>7</a:t>
            </a:fld>
            <a:endParaRPr altLang="en-US" sz="1400" lang="en-US"/>
          </a:p>
        </p:txBody>
      </p:sp>
      <p:sp>
        <p:nvSpPr>
          <p:cNvPr id="1048606" name=""/>
          <p:cNvSpPr/>
          <p:nvPr>
            <p:ph type="title" sz="full" idx="4294967295"/>
          </p:nvPr>
        </p:nvSpPr>
        <p:spPr>
          <a:xfrm rot="0">
            <a:off x="914400" y="0"/>
            <a:ext cx="7924800" cy="1143000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LCS recursive solution</a:t>
            </a:r>
          </a:p>
        </p:txBody>
      </p:sp>
      <p:sp>
        <p:nvSpPr>
          <p:cNvPr id="1048607" name=""/>
          <p:cNvSpPr/>
          <p:nvPr>
            <p:ph type="body" sz="full" idx="4294967295"/>
          </p:nvPr>
        </p:nvSpPr>
        <p:spPr>
          <a:xfrm rot="0">
            <a:off x="990600" y="2514600"/>
            <a:ext cx="8153400" cy="43434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800" i="0" u="none">
                <a:solidFill>
                  <a:schemeClr val="accent2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accent2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6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>
              <a:lnSpc>
                <a:spcPct val="130000"/>
              </a:lnSpc>
            </a:pPr>
            <a:r>
              <a:rPr altLang="en-US" lang="en-US">
                <a:latin typeface="Times New Roman" pitchFamily="18" charset="0"/>
              </a:rPr>
              <a:t>When we calculate </a:t>
            </a:r>
            <a:r>
              <a:rPr altLang="en-US" i="1" lang="en-US">
                <a:latin typeface="Times New Roman" pitchFamily="18" charset="0"/>
              </a:rPr>
              <a:t>c[i,j],</a:t>
            </a:r>
            <a:r>
              <a:rPr altLang="en-US" lang="en-US">
                <a:latin typeface="Times New Roman" pitchFamily="18" charset="0"/>
              </a:rPr>
              <a:t> we consider two cases:</a:t>
            </a:r>
          </a:p>
          <a:p>
            <a:pPr eaLnBrk="1" hangingPunct="1" latinLnBrk="1" lvl="0">
              <a:lnSpc>
                <a:spcPct val="130000"/>
              </a:lnSpc>
            </a:pPr>
            <a:r>
              <a:rPr altLang="en-US" b="1" lang="en-US">
                <a:latin typeface="Times New Roman" pitchFamily="18" charset="0"/>
              </a:rPr>
              <a:t>First case:</a:t>
            </a:r>
            <a:r>
              <a:rPr altLang="en-US" lang="en-US">
                <a:latin typeface="Times New Roman" pitchFamily="18" charset="0"/>
              </a:rPr>
              <a:t> </a:t>
            </a:r>
            <a:r>
              <a:rPr altLang="en-US" i="1" lang="en-US">
                <a:latin typeface="Times New Roman" pitchFamily="18" charset="0"/>
              </a:rPr>
              <a:t>x[i]=y[j]</a:t>
            </a:r>
            <a:r>
              <a:rPr altLang="en-US" lang="en-US">
                <a:latin typeface="Times New Roman" pitchFamily="18" charset="0"/>
              </a:rPr>
              <a:t>: </a:t>
            </a:r>
          </a:p>
          <a:p>
            <a:pPr eaLnBrk="1" hangingPunct="1" latinLnBrk="1" lvl="1">
              <a:lnSpc>
                <a:spcPct val="130000"/>
              </a:lnSpc>
            </a:pPr>
            <a:r>
              <a:rPr altLang="en-US" lang="en-US">
                <a:latin typeface="Times New Roman" pitchFamily="18" charset="0"/>
              </a:rPr>
              <a:t>one more symbol in strings X and Y matches, so the length of LCS </a:t>
            </a:r>
            <a:r>
              <a:rPr altLang="en-US" i="1" lang="en-US">
                <a:latin typeface="Times New Roman" pitchFamily="18" charset="0"/>
              </a:rPr>
              <a:t>X</a:t>
            </a:r>
            <a:r>
              <a:rPr altLang="en-US" baseline="-25000" i="1" lang="en-US">
                <a:latin typeface="Times New Roman" pitchFamily="18" charset="0"/>
              </a:rPr>
              <a:t>i</a:t>
            </a:r>
            <a:r>
              <a:rPr altLang="en-US" lang="en-US">
                <a:latin typeface="Times New Roman" pitchFamily="18" charset="0"/>
              </a:rPr>
              <a:t> and Y</a:t>
            </a:r>
            <a:r>
              <a:rPr altLang="en-US" baseline="-25000" i="1" lang="en-US">
                <a:latin typeface="Times New Roman" pitchFamily="18" charset="0"/>
              </a:rPr>
              <a:t>j</a:t>
            </a:r>
            <a:r>
              <a:rPr altLang="en-US" i="1" lang="en-US">
                <a:latin typeface="Times New Roman" pitchFamily="18" charset="0"/>
              </a:rPr>
              <a:t> </a:t>
            </a:r>
            <a:r>
              <a:rPr altLang="en-US" lang="en-US">
                <a:latin typeface="Times New Roman" pitchFamily="18" charset="0"/>
              </a:rPr>
              <a:t>equals to the length of LCS of smaller strings X</a:t>
            </a:r>
            <a:r>
              <a:rPr altLang="en-US" baseline="-25000" i="1" lang="en-US">
                <a:latin typeface="Times New Roman" pitchFamily="18" charset="0"/>
              </a:rPr>
              <a:t>i-1</a:t>
            </a:r>
            <a:r>
              <a:rPr altLang="en-US" lang="en-US">
                <a:latin typeface="Times New Roman" pitchFamily="18" charset="0"/>
              </a:rPr>
              <a:t> and Y</a:t>
            </a:r>
            <a:r>
              <a:rPr altLang="en-US" baseline="-25000" i="1" lang="en-US">
                <a:latin typeface="Times New Roman" pitchFamily="18" charset="0"/>
              </a:rPr>
              <a:t>i-1</a:t>
            </a:r>
            <a:r>
              <a:rPr altLang="en-US" lang="en-US">
                <a:latin typeface="Times New Roman" pitchFamily="18" charset="0"/>
              </a:rPr>
              <a:t> , plus 1</a:t>
            </a:r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066800" y="1181100"/>
            <a:ext cx="7772400" cy="1165225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7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7">
                                            <p:txEl>
                                              <p:charRg st="49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7">
                                            <p:txEl>
                                              <p:charRg st="73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8" name=""/>
          <p:cNvSpPr txBox="1"/>
          <p:nvPr/>
        </p:nvSpPr>
        <p:spPr>
          <a:xfrm rot="0">
            <a:off x="6553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en-US"/>
              <a:pPr algn="r" eaLnBrk="1" hangingPunct="1" latinLnBrk="1" lvl="0"/>
              <a:t>8</a:t>
            </a:fld>
            <a:endParaRPr altLang="en-US" sz="1400" lang="en-US"/>
          </a:p>
        </p:txBody>
      </p:sp>
      <p:sp>
        <p:nvSpPr>
          <p:cNvPr id="1048609" name=""/>
          <p:cNvSpPr/>
          <p:nvPr>
            <p:ph type="title" sz="full" idx="4294967295"/>
          </p:nvPr>
        </p:nvSpPr>
        <p:spPr>
          <a:xfrm rot="0">
            <a:off x="914400" y="0"/>
            <a:ext cx="7924800" cy="1143000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LCS recursive solution</a:t>
            </a:r>
          </a:p>
        </p:txBody>
      </p:sp>
      <p:sp>
        <p:nvSpPr>
          <p:cNvPr id="1048610" name=""/>
          <p:cNvSpPr/>
          <p:nvPr>
            <p:ph type="body" sz="full" idx="4294967295"/>
          </p:nvPr>
        </p:nvSpPr>
        <p:spPr>
          <a:xfrm rot="0">
            <a:off x="990600" y="2514600"/>
            <a:ext cx="8153400" cy="33528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800" i="0" u="none">
                <a:solidFill>
                  <a:schemeClr val="accent2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accent2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6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>
              <a:lnSpc>
                <a:spcPct val="130000"/>
              </a:lnSpc>
            </a:pPr>
            <a:r>
              <a:rPr altLang="en-US" b="1" lang="en-US">
                <a:latin typeface="Times New Roman" pitchFamily="18" charset="0"/>
              </a:rPr>
              <a:t>Second case:</a:t>
            </a:r>
            <a:r>
              <a:rPr altLang="en-US" lang="en-US">
                <a:latin typeface="Times New Roman" pitchFamily="18" charset="0"/>
              </a:rPr>
              <a:t> </a:t>
            </a:r>
            <a:r>
              <a:rPr altLang="en-US" i="1" lang="en-US">
                <a:latin typeface="Times New Roman" pitchFamily="18" charset="0"/>
              </a:rPr>
              <a:t>x[i] != y[j]</a:t>
            </a:r>
          </a:p>
          <a:p>
            <a:pPr eaLnBrk="1" hangingPunct="1" latinLnBrk="1" lvl="1">
              <a:lnSpc>
                <a:spcPct val="130000"/>
              </a:lnSpc>
            </a:pPr>
            <a:r>
              <a:rPr altLang="en-US" lang="en-US">
                <a:latin typeface="Times New Roman" pitchFamily="18" charset="0"/>
              </a:rPr>
              <a:t>As symbols don’t match, our solution is not improved, and the length of LCS(X</a:t>
            </a:r>
            <a:r>
              <a:rPr altLang="en-US" baseline="-25000" lang="en-US">
                <a:latin typeface="Times New Roman" pitchFamily="18" charset="0"/>
              </a:rPr>
              <a:t>i</a:t>
            </a:r>
            <a:r>
              <a:rPr altLang="en-US" lang="en-US">
                <a:latin typeface="Times New Roman" pitchFamily="18" charset="0"/>
              </a:rPr>
              <a:t> , Y</a:t>
            </a:r>
            <a:r>
              <a:rPr altLang="en-US" baseline="-25000" lang="en-US">
                <a:latin typeface="Times New Roman" pitchFamily="18" charset="0"/>
              </a:rPr>
              <a:t>j</a:t>
            </a:r>
            <a:r>
              <a:rPr altLang="en-US" lang="en-US">
                <a:latin typeface="Times New Roman" pitchFamily="18" charset="0"/>
              </a:rPr>
              <a:t>) is the same as before (i.e. maximum of LCS(X</a:t>
            </a:r>
            <a:r>
              <a:rPr altLang="en-US" baseline="-25000" lang="en-US">
                <a:latin typeface="Times New Roman" pitchFamily="18" charset="0"/>
              </a:rPr>
              <a:t>i</a:t>
            </a:r>
            <a:r>
              <a:rPr altLang="en-US" lang="en-US">
                <a:latin typeface="Times New Roman" pitchFamily="18" charset="0"/>
              </a:rPr>
              <a:t>, Y</a:t>
            </a:r>
            <a:r>
              <a:rPr altLang="en-US" baseline="-25000" lang="en-US">
                <a:latin typeface="Times New Roman" pitchFamily="18" charset="0"/>
              </a:rPr>
              <a:t>j-1</a:t>
            </a:r>
            <a:r>
              <a:rPr altLang="en-US" lang="en-US">
                <a:latin typeface="Times New Roman" pitchFamily="18" charset="0"/>
              </a:rPr>
              <a:t>) and LCS(X</a:t>
            </a:r>
            <a:r>
              <a:rPr altLang="en-US" baseline="-25000" lang="en-US">
                <a:latin typeface="Times New Roman" pitchFamily="18" charset="0"/>
              </a:rPr>
              <a:t>i-1</a:t>
            </a:r>
            <a:r>
              <a:rPr altLang="en-US" lang="en-US">
                <a:latin typeface="Times New Roman" pitchFamily="18" charset="0"/>
              </a:rPr>
              <a:t>,Y</a:t>
            </a:r>
            <a:r>
              <a:rPr altLang="en-US" baseline="-25000" lang="en-US">
                <a:latin typeface="Times New Roman" pitchFamily="18" charset="0"/>
              </a:rPr>
              <a:t>j</a:t>
            </a:r>
            <a:r>
              <a:rPr altLang="en-US" lang="en-US">
                <a:latin typeface="Times New Roman" pitchFamily="18" charset="0"/>
              </a:rPr>
              <a:t>)</a:t>
            </a:r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976312" y="1366837"/>
            <a:ext cx="7772400" cy="1165225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0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0">
                                            <p:txEl>
                                              <p:charRg st="26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0">
                                            <p:txEl>
                                              <p:charRg st="26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0" grpId="0" uiExpand="0" build="p" bldLvl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1" name=""/>
          <p:cNvSpPr txBox="1"/>
          <p:nvPr/>
        </p:nvSpPr>
        <p:spPr>
          <a:xfrm rot="0">
            <a:off x="6553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en-US"/>
              <a:pPr algn="r" eaLnBrk="1" hangingPunct="1" latinLnBrk="1" lvl="0"/>
              <a:t>9</a:t>
            </a:fld>
            <a:endParaRPr altLang="en-US" sz="1400" lang="en-US"/>
          </a:p>
        </p:txBody>
      </p:sp>
      <p:sp>
        <p:nvSpPr>
          <p:cNvPr id="1048612" name=""/>
          <p:cNvSpPr/>
          <p:nvPr>
            <p:ph type="title" sz="full" idx="4294967295"/>
          </p:nvPr>
        </p:nvSpPr>
        <p:spPr>
          <a:xfrm rot="0">
            <a:off x="341312" y="100012"/>
            <a:ext cx="8229600" cy="906462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sz="3600" lang="en-US"/>
              <a:t>3. Computing the Length of the LCS</a:t>
            </a:r>
          </a:p>
        </p:txBody>
      </p:sp>
      <p:sp>
        <p:nvSpPr>
          <p:cNvPr id="1048613" name=""/>
          <p:cNvSpPr/>
          <p:nvPr>
            <p:ph type="body" sz="full" idx="4294967295"/>
          </p:nvPr>
        </p:nvSpPr>
        <p:spPr>
          <a:xfrm rot="0">
            <a:off x="350837" y="1214437"/>
            <a:ext cx="8229600" cy="1544637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800" i="0" u="none">
                <a:solidFill>
                  <a:schemeClr val="accent2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accent2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6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1">
              <a:buFontTx/>
              <a:buNone/>
            </a:pPr>
            <a:r>
              <a:rPr altLang="en-US" lang="en-US">
                <a:latin typeface="Comic Sans MS" pitchFamily="66" charset="0"/>
                <a:sym typeface="Symbol" pitchFamily="18" charset="2"/>
              </a:rPr>
              <a:t>			0				if i = 0 or j = 0</a:t>
            </a:r>
          </a:p>
          <a:p>
            <a:pPr eaLnBrk="1" hangingPunct="1" latinLnBrk="1" lvl="1">
              <a:buFontTx/>
              <a:buNone/>
            </a:pPr>
            <a:r>
              <a:rPr altLang="en-US" lang="en-US">
                <a:latin typeface="Comic Sans MS" pitchFamily="66" charset="0"/>
                <a:sym typeface="Symbol" pitchFamily="18" charset="2"/>
              </a:rPr>
              <a:t>c[i, j] = 	c[i-1, j-1] + 1			if x</a:t>
            </a:r>
            <a:r>
              <a:rPr altLang="en-US" baseline="-25000" lang="en-US">
                <a:latin typeface="Comic Sans MS" pitchFamily="66" charset="0"/>
                <a:sym typeface="Symbol" pitchFamily="18" charset="2"/>
              </a:rPr>
              <a:t>i</a:t>
            </a:r>
            <a:r>
              <a:rPr altLang="en-US" lang="en-US">
                <a:latin typeface="Comic Sans MS" pitchFamily="66" charset="0"/>
                <a:sym typeface="Symbol" pitchFamily="18" charset="2"/>
              </a:rPr>
              <a:t> = y</a:t>
            </a:r>
            <a:r>
              <a:rPr altLang="en-US" baseline="-25000" lang="en-US">
                <a:latin typeface="Comic Sans MS" pitchFamily="66" charset="0"/>
                <a:sym typeface="Symbol" pitchFamily="18" charset="2"/>
              </a:rPr>
              <a:t>j</a:t>
            </a:r>
          </a:p>
          <a:p>
            <a:pPr eaLnBrk="1" hangingPunct="1" latinLnBrk="1" lvl="1">
              <a:buFontTx/>
              <a:buNone/>
            </a:pPr>
            <a:r>
              <a:rPr altLang="en-US" lang="en-US">
                <a:latin typeface="Comic Sans MS" pitchFamily="66" charset="0"/>
                <a:sym typeface="Symbol" pitchFamily="18" charset="2"/>
              </a:rPr>
              <a:t>			max(c[i, j-1], c[i-1, j])	if x</a:t>
            </a:r>
            <a:r>
              <a:rPr altLang="en-US" baseline="-25000" lang="en-US">
                <a:latin typeface="Comic Sans MS" pitchFamily="66" charset="0"/>
                <a:sym typeface="Symbol" pitchFamily="18" charset="2"/>
              </a:rPr>
              <a:t>i</a:t>
            </a:r>
            <a:r>
              <a:rPr altLang="en-US" lang="en-US">
                <a:latin typeface="Comic Sans MS" pitchFamily="66" charset="0"/>
                <a:sym typeface="Symbol" pitchFamily="18" charset="2"/>
              </a:rPr>
              <a:t>  y</a:t>
            </a:r>
            <a:r>
              <a:rPr altLang="en-US" baseline="-25000" lang="en-US">
                <a:latin typeface="Comic Sans MS" pitchFamily="66" charset="0"/>
                <a:sym typeface="Symbol" pitchFamily="18" charset="2"/>
              </a:rPr>
              <a:t>j</a:t>
            </a:r>
          </a:p>
        </p:txBody>
      </p:sp>
      <p:sp>
        <p:nvSpPr>
          <p:cNvPr id="1048614" name=""/>
          <p:cNvSpPr/>
          <p:nvPr/>
        </p:nvSpPr>
        <p:spPr>
          <a:xfrm rot="0">
            <a:off x="2019300" y="1243012"/>
            <a:ext cx="142875" cy="1271587"/>
          </a:xfrm>
          <a:prstGeom prst="leftBrace"/>
          <a:noFill/>
          <a:ln w="2540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graphicFrame>
        <p:nvGraphicFramePr>
          <p:cNvPr id="4194304" name=""/>
          <p:cNvGraphicFramePr>
            <a:graphicFrameLocks/>
          </p:cNvGraphicFramePr>
          <p:nvPr/>
        </p:nvGraphicFramePr>
        <p:xfrm rot="0">
          <a:off x="3203575" y="3252787"/>
          <a:ext cx="3338512" cy="2743200"/>
        </p:xfrm>
        <a:graphic>
          <a:graphicData uri="http://schemas.openxmlformats.org/drawingml/2006/table">
            <a:tbl>
              <a:tblPr/>
              <a:tblGrid>
                <a:gridCol w="557212"/>
                <a:gridCol w="555624"/>
                <a:gridCol w="557212"/>
                <a:gridCol w="555624"/>
                <a:gridCol w="557212"/>
                <a:gridCol w="555624"/>
              </a:tblGrid>
              <a:tr h="457200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marL="91440" marR="91440" marT="45720" marB="45720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marL="91440" marR="91440" marT="45720" marB="45720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4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4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4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4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4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marL="91440" marR="91440" marT="45720" marB="45720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4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4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4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4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4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marL="91440" marR="91440" marT="45720" marB="45720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4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4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4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4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4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marL="91440" marR="91440" marT="45720" marB="45720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4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4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4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4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4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400" lang="en-US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marL="91440" marR="91440" marT="45720" marB="45720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4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4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4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4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400" 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marT="45720" marB="4572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48665" name=""/>
          <p:cNvSpPr txBox="1"/>
          <p:nvPr/>
        </p:nvSpPr>
        <p:spPr>
          <a:xfrm rot="0">
            <a:off x="3338512" y="2884487"/>
            <a:ext cx="411162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y</a:t>
            </a:r>
            <a:r>
              <a:rPr altLang="en-US" baseline="-25000" lang="en-US">
                <a:latin typeface="Comic Sans MS" pitchFamily="66" charset="0"/>
              </a:rPr>
              <a:t>j:</a:t>
            </a:r>
          </a:p>
        </p:txBody>
      </p:sp>
      <p:sp>
        <p:nvSpPr>
          <p:cNvPr id="1048666" name=""/>
          <p:cNvSpPr txBox="1"/>
          <p:nvPr/>
        </p:nvSpPr>
        <p:spPr>
          <a:xfrm rot="0">
            <a:off x="2727325" y="5584825"/>
            <a:ext cx="4381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x</a:t>
            </a:r>
            <a:r>
              <a:rPr altLang="en-US" baseline="-25000" lang="en-US">
                <a:latin typeface="Comic Sans MS" pitchFamily="66" charset="0"/>
              </a:rPr>
              <a:t>m</a:t>
            </a:r>
          </a:p>
        </p:txBody>
      </p:sp>
      <p:sp>
        <p:nvSpPr>
          <p:cNvPr id="1048667" name=""/>
          <p:cNvSpPr txBox="1"/>
          <p:nvPr/>
        </p:nvSpPr>
        <p:spPr>
          <a:xfrm rot="0">
            <a:off x="3876675" y="2884487"/>
            <a:ext cx="371475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y</a:t>
            </a:r>
            <a:r>
              <a:rPr altLang="en-US" baseline="-25000" lang="en-US">
                <a:latin typeface="Comic Sans MS" pitchFamily="66" charset="0"/>
              </a:rPr>
              <a:t>1</a:t>
            </a:r>
          </a:p>
        </p:txBody>
      </p:sp>
      <p:sp>
        <p:nvSpPr>
          <p:cNvPr id="1048668" name=""/>
          <p:cNvSpPr txBox="1"/>
          <p:nvPr/>
        </p:nvSpPr>
        <p:spPr>
          <a:xfrm rot="0">
            <a:off x="4438650" y="2884487"/>
            <a:ext cx="396875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y</a:t>
            </a:r>
            <a:r>
              <a:rPr altLang="en-US" baseline="-25000" lang="en-US">
                <a:latin typeface="Comic Sans MS" pitchFamily="66" charset="0"/>
              </a:rPr>
              <a:t>2</a:t>
            </a:r>
          </a:p>
        </p:txBody>
      </p:sp>
      <p:sp>
        <p:nvSpPr>
          <p:cNvPr id="1048669" name=""/>
          <p:cNvSpPr txBox="1"/>
          <p:nvPr/>
        </p:nvSpPr>
        <p:spPr>
          <a:xfrm rot="0">
            <a:off x="6097587" y="2884487"/>
            <a:ext cx="382587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y</a:t>
            </a:r>
            <a:r>
              <a:rPr altLang="en-US" baseline="-25000" lang="en-US">
                <a:latin typeface="Comic Sans MS" pitchFamily="66" charset="0"/>
              </a:rPr>
              <a:t>n</a:t>
            </a:r>
          </a:p>
        </p:txBody>
      </p:sp>
      <p:sp>
        <p:nvSpPr>
          <p:cNvPr id="1048670" name=""/>
          <p:cNvSpPr txBox="1"/>
          <p:nvPr/>
        </p:nvSpPr>
        <p:spPr>
          <a:xfrm rot="0">
            <a:off x="2801937" y="3697287"/>
            <a:ext cx="3873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x</a:t>
            </a:r>
            <a:r>
              <a:rPr altLang="en-US" baseline="-25000" lang="en-US">
                <a:latin typeface="Comic Sans MS" pitchFamily="66" charset="0"/>
              </a:rPr>
              <a:t>1</a:t>
            </a:r>
          </a:p>
        </p:txBody>
      </p:sp>
      <p:sp>
        <p:nvSpPr>
          <p:cNvPr id="1048671" name=""/>
          <p:cNvSpPr txBox="1"/>
          <p:nvPr/>
        </p:nvSpPr>
        <p:spPr>
          <a:xfrm rot="0">
            <a:off x="2765425" y="4140200"/>
            <a:ext cx="4127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x</a:t>
            </a:r>
            <a:r>
              <a:rPr altLang="en-US" baseline="-25000" lang="en-US">
                <a:latin typeface="Comic Sans MS" pitchFamily="66" charset="0"/>
              </a:rPr>
              <a:t>2</a:t>
            </a:r>
          </a:p>
        </p:txBody>
      </p:sp>
      <p:sp>
        <p:nvSpPr>
          <p:cNvPr id="1048672" name=""/>
          <p:cNvSpPr txBox="1"/>
          <p:nvPr/>
        </p:nvSpPr>
        <p:spPr>
          <a:xfrm rot="0">
            <a:off x="2765425" y="3333750"/>
            <a:ext cx="3619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x</a:t>
            </a:r>
            <a:r>
              <a:rPr altLang="en-US" baseline="-25000" lang="en-US">
                <a:latin typeface="Comic Sans MS" pitchFamily="66" charset="0"/>
              </a:rPr>
              <a:t>i</a:t>
            </a:r>
          </a:p>
        </p:txBody>
      </p:sp>
      <p:sp>
        <p:nvSpPr>
          <p:cNvPr id="1048673" name=""/>
          <p:cNvSpPr txBox="1"/>
          <p:nvPr/>
        </p:nvSpPr>
        <p:spPr>
          <a:xfrm rot="0">
            <a:off x="4787900" y="6034087"/>
            <a:ext cx="276225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j</a:t>
            </a:r>
          </a:p>
        </p:txBody>
      </p:sp>
      <p:sp>
        <p:nvSpPr>
          <p:cNvPr id="1048674" name=""/>
          <p:cNvSpPr txBox="1"/>
          <p:nvPr/>
        </p:nvSpPr>
        <p:spPr>
          <a:xfrm rot="0">
            <a:off x="6653212" y="4456112"/>
            <a:ext cx="2476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i</a:t>
            </a:r>
          </a:p>
        </p:txBody>
      </p:sp>
      <p:sp>
        <p:nvSpPr>
          <p:cNvPr id="1048675" name=""/>
          <p:cNvSpPr txBox="1"/>
          <p:nvPr/>
        </p:nvSpPr>
        <p:spPr>
          <a:xfrm rot="0">
            <a:off x="3340100" y="2608262"/>
            <a:ext cx="3238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0</a:t>
            </a:r>
          </a:p>
        </p:txBody>
      </p:sp>
      <p:sp>
        <p:nvSpPr>
          <p:cNvPr id="1048676" name=""/>
          <p:cNvSpPr txBox="1"/>
          <p:nvPr/>
        </p:nvSpPr>
        <p:spPr>
          <a:xfrm rot="0">
            <a:off x="3878262" y="2608262"/>
            <a:ext cx="287337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1</a:t>
            </a:r>
          </a:p>
        </p:txBody>
      </p:sp>
      <p:sp>
        <p:nvSpPr>
          <p:cNvPr id="1048677" name=""/>
          <p:cNvSpPr txBox="1"/>
          <p:nvPr/>
        </p:nvSpPr>
        <p:spPr>
          <a:xfrm rot="0">
            <a:off x="4440237" y="2608262"/>
            <a:ext cx="3238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2</a:t>
            </a:r>
          </a:p>
        </p:txBody>
      </p:sp>
      <p:sp>
        <p:nvSpPr>
          <p:cNvPr id="1048678" name=""/>
          <p:cNvSpPr txBox="1"/>
          <p:nvPr/>
        </p:nvSpPr>
        <p:spPr>
          <a:xfrm rot="0">
            <a:off x="6099175" y="2608262"/>
            <a:ext cx="303212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n</a:t>
            </a:r>
          </a:p>
        </p:txBody>
      </p:sp>
      <p:sp>
        <p:nvSpPr>
          <p:cNvPr id="1048679" name=""/>
          <p:cNvSpPr txBox="1"/>
          <p:nvPr/>
        </p:nvSpPr>
        <p:spPr>
          <a:xfrm rot="0">
            <a:off x="2347912" y="5586412"/>
            <a:ext cx="3619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m</a:t>
            </a:r>
          </a:p>
        </p:txBody>
      </p:sp>
      <p:sp>
        <p:nvSpPr>
          <p:cNvPr id="1048680" name=""/>
          <p:cNvSpPr txBox="1"/>
          <p:nvPr/>
        </p:nvSpPr>
        <p:spPr>
          <a:xfrm rot="0">
            <a:off x="2422525" y="3698875"/>
            <a:ext cx="287337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1</a:t>
            </a:r>
          </a:p>
        </p:txBody>
      </p:sp>
      <p:sp>
        <p:nvSpPr>
          <p:cNvPr id="1048681" name=""/>
          <p:cNvSpPr txBox="1"/>
          <p:nvPr/>
        </p:nvSpPr>
        <p:spPr>
          <a:xfrm rot="0">
            <a:off x="2386012" y="4141787"/>
            <a:ext cx="3238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2</a:t>
            </a:r>
          </a:p>
        </p:txBody>
      </p:sp>
      <p:sp>
        <p:nvSpPr>
          <p:cNvPr id="1048682" name=""/>
          <p:cNvSpPr txBox="1"/>
          <p:nvPr/>
        </p:nvSpPr>
        <p:spPr>
          <a:xfrm rot="0">
            <a:off x="2386012" y="3335337"/>
            <a:ext cx="323850" cy="36671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omic Sans MS" pitchFamily="66" charset="0"/>
              </a:rPr>
              <a:t>0</a:t>
            </a:r>
          </a:p>
        </p:txBody>
      </p:sp>
      <p:grpSp>
        <p:nvGrpSpPr>
          <p:cNvPr id="39" name=""/>
          <p:cNvGrpSpPr/>
          <p:nvPr/>
        </p:nvGrpSpPr>
        <p:grpSpPr>
          <a:xfrm rot="0">
            <a:off x="3889375" y="4756150"/>
            <a:ext cx="2463800" cy="979487"/>
            <a:chOff x="2219" y="2979"/>
            <a:chExt cx="1552" cy="617"/>
          </a:xfrm>
        </p:grpSpPr>
        <p:sp>
          <p:nvSpPr>
            <p:cNvPr id="1048683" name=""/>
            <p:cNvSpPr/>
            <p:nvPr/>
          </p:nvSpPr>
          <p:spPr>
            <a:xfrm rot="0">
              <a:off x="2993" y="2979"/>
              <a:ext cx="0" cy="378"/>
            </a:xfrm>
            <a:prstGeom prst="line"/>
            <a:noFill/>
            <a:ln w="38100" cap="flat" cmpd="sng">
              <a:solidFill>
                <a:srgbClr val="336699">
                  <a:alpha val="100000"/>
                </a:srgbClr>
              </a:solidFill>
              <a:prstDash val="sysDot"/>
              <a:round/>
            </a:ln>
          </p:spPr>
        </p:sp>
        <p:sp>
          <p:nvSpPr>
            <p:cNvPr id="1048684" name=""/>
            <p:cNvSpPr/>
            <p:nvPr/>
          </p:nvSpPr>
          <p:spPr>
            <a:xfrm rot="0">
              <a:off x="2219" y="3595"/>
              <a:ext cx="1552" cy="1"/>
            </a:xfrm>
            <a:prstGeom prst="line"/>
            <a:noFill/>
            <a:ln w="76200" cap="flat" cmpd="sng">
              <a:solidFill>
                <a:srgbClr val="336699">
                  <a:alpha val="100000"/>
                </a:srgbClr>
              </a:solidFill>
              <a:prstDash val="solid"/>
              <a:round/>
              <a:tailEnd type="triangle" w="med" len="med"/>
            </a:ln>
          </p:spPr>
        </p:sp>
      </p:grpSp>
      <p:grpSp>
        <p:nvGrpSpPr>
          <p:cNvPr id="40" name=""/>
          <p:cNvGrpSpPr/>
          <p:nvPr/>
        </p:nvGrpSpPr>
        <p:grpSpPr>
          <a:xfrm rot="0">
            <a:off x="3889375" y="3714750"/>
            <a:ext cx="3389312" cy="366712"/>
            <a:chOff x="2219" y="2323"/>
            <a:chExt cx="2135" cy="231"/>
          </a:xfrm>
        </p:grpSpPr>
        <p:sp>
          <p:nvSpPr>
            <p:cNvPr id="1048685" name=""/>
            <p:cNvSpPr/>
            <p:nvPr/>
          </p:nvSpPr>
          <p:spPr>
            <a:xfrm rot="0">
              <a:off x="2219" y="2452"/>
              <a:ext cx="1552" cy="1"/>
            </a:xfrm>
            <a:prstGeom prst="line"/>
            <a:noFill/>
            <a:ln w="76200" cap="flat" cmpd="sng">
              <a:solidFill>
                <a:srgbClr val="336699">
                  <a:alpha val="100000"/>
                </a:srgb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686" name=""/>
            <p:cNvSpPr txBox="1"/>
            <p:nvPr/>
          </p:nvSpPr>
          <p:spPr>
            <a:xfrm rot="0">
              <a:off x="4006" y="2323"/>
              <a:ext cx="348" cy="231"/>
            </a:xfrm>
            <a:prstGeom prst="rect"/>
            <a:noFill/>
            <a:ln>
              <a:noFill/>
            </a:ln>
          </p:spPr>
          <p:txBody>
            <a:bodyPr bIns="45720" lIns="91440" rIns="91440" tIns="45720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/>
              <a:r>
                <a:rPr altLang="en-US" lang="en-US"/>
                <a:t>first</a:t>
              </a:r>
            </a:p>
          </p:txBody>
        </p:sp>
      </p:grpSp>
      <p:grpSp>
        <p:nvGrpSpPr>
          <p:cNvPr id="41" name=""/>
          <p:cNvGrpSpPr/>
          <p:nvPr/>
        </p:nvGrpSpPr>
        <p:grpSpPr>
          <a:xfrm rot="0">
            <a:off x="3889375" y="4179887"/>
            <a:ext cx="3757612" cy="366712"/>
            <a:chOff x="2219" y="2616"/>
            <a:chExt cx="2367" cy="231"/>
          </a:xfrm>
        </p:grpSpPr>
        <p:sp>
          <p:nvSpPr>
            <p:cNvPr id="1048687" name=""/>
            <p:cNvSpPr/>
            <p:nvPr/>
          </p:nvSpPr>
          <p:spPr>
            <a:xfrm rot="0">
              <a:off x="2219" y="2725"/>
              <a:ext cx="1552" cy="1"/>
            </a:xfrm>
            <a:prstGeom prst="line"/>
            <a:noFill/>
            <a:ln w="76200" cap="flat" cmpd="sng">
              <a:solidFill>
                <a:srgbClr val="336699">
                  <a:alpha val="100000"/>
                </a:srgb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688" name=""/>
            <p:cNvSpPr txBox="1"/>
            <p:nvPr/>
          </p:nvSpPr>
          <p:spPr>
            <a:xfrm rot="0">
              <a:off x="4006" y="2616"/>
              <a:ext cx="580" cy="231"/>
            </a:xfrm>
            <a:prstGeom prst="rect"/>
            <a:noFill/>
            <a:ln>
              <a:noFill/>
            </a:ln>
          </p:spPr>
          <p:txBody>
            <a:bodyPr bIns="45720" lIns="91440" rIns="91440" tIns="45720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atinLnBrk="1" lvl="0"/>
              <a:r>
                <a:rPr altLang="en-US" lang="en-US"/>
                <a:t>second</a:t>
              </a:r>
            </a:p>
          </p:txBody>
        </p:sp>
      </p:grp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009999"/>
        </a:hlink>
        <a:folHlink>
          <a:srgbClr val="99CC00"/>
        </a:folHlink>
      </a:clrScheme>
    </a:extraClrScheme>
    <a:extraClrScheme>
      <a:clrScheme name="Default Color Scheme 2">
        <a:dk1>
          <a:srgbClr val="000000"/>
        </a:dk1>
        <a:lt1>
          <a:srgbClr val="FFFFFF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CC3300"/>
        </a:hlink>
        <a:folHlink>
          <a:srgbClr val="996600"/>
        </a:folHlink>
      </a:clrScheme>
    </a:extraClrScheme>
    <a:extraClrScheme>
      <a:clrScheme name="Default Color Scheme 3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3333CC"/>
        </a:hlink>
        <a:folHlink>
          <a:srgbClr val="AF67FF"/>
        </a:folHlink>
      </a:clrScheme>
    </a:extraClrScheme>
    <a:extraClrScheme>
      <a:clrScheme name="Default Color Scheme 4">
        <a:dk1>
          <a:srgbClr val="000000"/>
        </a:dk1>
        <a:lt1>
          <a:srgbClr val="DEF6F1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DEF6F1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0066CC"/>
        </a:hlink>
        <a:folHlink>
          <a:srgbClr val="00A800"/>
        </a:folHlink>
      </a:clrScheme>
    </a:extraClrScheme>
    <a:extraClrScheme>
      <a:clrScheme name="Default Color Scheme 5">
        <a:dk1>
          <a:srgbClr val="000000"/>
        </a:dk1>
        <a:lt1>
          <a:srgbClr val="FFFFD9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D9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FF5050"/>
        </a:hlink>
        <a:folHlink>
          <a:srgbClr val="FF9900"/>
        </a:folHlink>
      </a:clrScheme>
    </a:extraClrScheme>
    <a:extraClrScheme>
      <a:clrScheme name="Default Color Scheme 6">
        <a:dk1>
          <a:srgbClr val="FFFFFF"/>
        </a:dk1>
        <a:lt1>
          <a:srgbClr val="008080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8080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00FFFF"/>
        </a:hlink>
        <a:folHlink>
          <a:srgbClr val="00FF00"/>
        </a:folHlink>
      </a:clrScheme>
    </a:extraClrScheme>
    <a:extraClrScheme>
      <a:clrScheme name="Default Color Scheme 7">
        <a:dk1>
          <a:srgbClr val="FFFFFF"/>
        </a:dk1>
        <a:lt1>
          <a:srgbClr val="800000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800000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FF99"/>
        </a:hlink>
        <a:folHlink>
          <a:srgbClr val="D3A219"/>
        </a:folHlink>
      </a:clrScheme>
    </a:extraClrScheme>
    <a:extraClrScheme>
      <a:clrScheme name="Default Color Scheme 8">
        <a:dk1>
          <a:srgbClr val="FFFFFF"/>
        </a:dk1>
        <a:lt1>
          <a:srgbClr val="000099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000099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66CCFF"/>
        </a:hlink>
        <a:folHlink>
          <a:srgbClr val="FFE701"/>
        </a:folHlink>
      </a:clrScheme>
    </a:extraClrScheme>
    <a:extraClrScheme>
      <a:clrScheme name="Default Color Scheme 9">
        <a:dk1>
          <a:srgbClr val="FFFFFF"/>
        </a:dk1>
        <a:lt1>
          <a:srgbClr val="000000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000000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66CCFF"/>
        </a:hlink>
        <a:folHlink>
          <a:srgbClr val="F0E500"/>
        </a:folHlink>
      </a:clrScheme>
    </a:extraClrScheme>
    <a:extraClrScheme>
      <a:clrScheme name="Default Color Scheme 10">
        <a:dk1>
          <a:srgbClr val="FFFFFF"/>
        </a:dk1>
        <a:lt1>
          <a:srgbClr val="686B5D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686B5D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CC66"/>
        </a:hlink>
        <a:folHlink>
          <a:srgbClr val="E9DCB9"/>
        </a:folHlink>
      </a:clrScheme>
    </a:extraClrScheme>
    <a:extraClrScheme>
      <a:clrScheme name="Default Color Scheme 11">
        <a:dk1>
          <a:srgbClr val="FFFFFF"/>
        </a:dk1>
        <a:lt1>
          <a:srgbClr val="666699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666699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99CCFF"/>
        </a:hlink>
        <a:folHlink>
          <a:srgbClr val="FFFF99"/>
        </a:folHlink>
      </a:clrScheme>
    </a:extraClrScheme>
    <a:extraClrScheme>
      <a:clrScheme name="Default Color Scheme 12">
        <a:dk1>
          <a:srgbClr val="FFFFFF"/>
        </a:dk1>
        <a:lt1>
          <a:srgbClr val="523E26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523E26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CCB400"/>
        </a:hlink>
        <a:folHlink>
          <a:srgbClr val="8C9EA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Dynamic Programming</dc:title>
  <dc:creator>Syed Monowar Hossain</dc:creator>
  <cp:lastModifiedBy>su</cp:lastModifiedBy>
  <dcterms:created xsi:type="dcterms:W3CDTF">2003-07-25T18:47:08Z</dcterms:created>
  <dcterms:modified xsi:type="dcterms:W3CDTF">2016-10-23T06:12:28Z</dcterms:modified>
</cp:coreProperties>
</file>