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0">
  <p:sldMasterIdLst>
    <p:sldMasterId id="2147483671" r:id="rId1"/>
  </p:sldMasterIdLst>
  <p:notesMasterIdLst>
    <p:notesMasterId r:id="rId2"/>
  </p:notesMasterIdLst>
  <p:handoutMasterIdLst>
    <p:handoutMasterId r:id="rId3"/>
  </p:handoutMasterIdLst>
  <p:sldIdLst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type="screen4x3" cy="6858000" cx="9144000"/>
  <p:notesSz cx="6858000" cy="9080500"/>
  <p:defaultTextStyle>
    <a:lvl1pPr algn="l" fontAlgn="base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sym typeface="Arial" pitchFamily="0" charset="0"/>
      </a:defRPr>
    </a:lvl1pPr>
    <a:lvl2pPr algn="l" fontAlgn="base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sym typeface="Arial" pitchFamily="0" charset="0"/>
      </a:defRPr>
    </a:lvl2pPr>
    <a:lvl3pPr algn="l" fontAlgn="base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sym typeface="Arial" pitchFamily="0" charset="0"/>
      </a:defRPr>
    </a:lvl3pPr>
    <a:lvl4pPr algn="l" fontAlgn="base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sym typeface="Arial" pitchFamily="0" charset="0"/>
      </a:defRPr>
    </a:lvl4pPr>
    <a:lvl5pPr algn="l" fontAlgn="base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sym typeface="Arial" pitchFamily="0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1" snapVertSplitter="0" vertBarState="restored" horzBarState="maximized" preferSingleView="0">
    <p:restoredLeft sz="10806" autoAdjust="0"/>
    <p:restoredTop sz="94660"/>
  </p:normalViewPr>
  <p:slideViewPr>
    <p:cSldViewPr showGuides="0" snapToGrid="0" snapToObjects="0">
      <p:cViewPr varScale="1">
        <p:scale>
          <a:sx n="73" d="100"/>
          <a:sy n="73" d="100"/>
        </p:scale>
        <p:origin x="-1488" y="-102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85" name=""/>
          <p:cNvSpPr/>
          <p:nvPr>
            <p:ph type="hdr" sz="quarter" idx="0"/>
          </p:nvPr>
        </p:nvSpPr>
        <p:spPr>
          <a:xfrm rot="0">
            <a:off x="0" y="0"/>
            <a:ext cx="2971800" cy="454025"/>
          </a:xfrm>
          <a:prstGeom prst="rect"/>
          <a:noFill/>
          <a:ln>
            <a:noFill/>
          </a:ln>
        </p:spPr>
        <p:txBody>
          <a:bodyPr bIns="45720" lIns="91440" rIns="91440" tIns="45720"/>
          <a:p>
            <a:pPr eaLnBrk="1" hangingPunct="1" latinLnBrk="1" lvl="0"/>
            <a:endParaRPr altLang="en-US" sz="1200"/>
          </a:p>
        </p:txBody>
      </p:sp>
      <p:sp>
        <p:nvSpPr>
          <p:cNvPr id="1048886" name=""/>
          <p:cNvSpPr/>
          <p:nvPr>
            <p:ph type="dt" sz="quarter" idx="1"/>
          </p:nvPr>
        </p:nvSpPr>
        <p:spPr>
          <a:xfrm rot="0">
            <a:off x="3884612" y="0"/>
            <a:ext cx="2971800" cy="454025"/>
          </a:xfrm>
          <a:prstGeom prst="rect"/>
          <a:noFill/>
          <a:ln>
            <a:noFill/>
          </a:ln>
        </p:spPr>
        <p:txBody>
          <a:bodyPr bIns="45720" lIns="91440" rIns="91440" tIns="45720"/>
          <a:p>
            <a:pPr algn="r" eaLnBrk="1" hangingPunct="1" latinLnBrk="1" lvl="0"/>
            <a:endParaRPr altLang="en-US" sz="1200"/>
          </a:p>
        </p:txBody>
      </p:sp>
      <p:sp>
        <p:nvSpPr>
          <p:cNvPr id="1048887" name=""/>
          <p:cNvSpPr/>
          <p:nvPr>
            <p:ph type="ftr" sz="quarter" idx="2"/>
          </p:nvPr>
        </p:nvSpPr>
        <p:spPr>
          <a:xfrm rot="0">
            <a:off x="0" y="8624888"/>
            <a:ext cx="2971800" cy="454025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eaLnBrk="1" hangingPunct="1" latinLnBrk="1" lvl="0"/>
            <a:endParaRPr altLang="en-US" sz="1200"/>
          </a:p>
        </p:txBody>
      </p:sp>
      <p:sp>
        <p:nvSpPr>
          <p:cNvPr id="1048888" name=""/>
          <p:cNvSpPr/>
          <p:nvPr>
            <p:ph type="sldNum" sz="quarter" idx="3"/>
          </p:nvPr>
        </p:nvSpPr>
        <p:spPr>
          <a:xfrm rot="0">
            <a:off x="3884612" y="8624888"/>
            <a:ext cx="2971800" cy="454025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algn="r" eaLnBrk="1" hangingPunct="1" latinLnBrk="1" lvl="0"/>
            <a:fld id="{566ABCEB-ACFC-4714-9973-3DA970169C29}" type="slidenum">
              <a:rPr altLang="en-US" sz="1200"/>
              <a:pPr algn="r" eaLnBrk="1" hangingPunct="1" latinLnBrk="1" lvl="0"/>
            </a:fld>
            <a:endParaRPr altLang="en-US" sz="1200"/>
          </a:p>
        </p:txBody>
      </p:sp>
    </p:spTree>
  </p:cSld>
  <p:clrMap accent1="dk1" accent2="dk1" accent3="dk1" accent4="dk1" accent5="dk1" accent6="dk1" bg1="dk1" bg2="dk1" tx1="dk1" tx2="dk1" hlink="dk1" folHlink="dk1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79" name=""/>
          <p:cNvSpPr/>
          <p:nvPr>
            <p:ph type="hdr" sz="quarter" idx="0"/>
          </p:nvPr>
        </p:nvSpPr>
        <p:spPr>
          <a:xfrm rot="0">
            <a:off x="0" y="0"/>
            <a:ext cx="2971800" cy="454025"/>
          </a:xfrm>
          <a:prstGeom prst="rect"/>
          <a:noFill/>
          <a:ln>
            <a:noFill/>
          </a:ln>
        </p:spPr>
        <p:txBody>
          <a:bodyPr bIns="45720" lIns="91440" rIns="91440" tIns="45720"/>
          <a:p>
            <a:pPr eaLnBrk="1" hangingPunct="1" latinLnBrk="1" lvl="0"/>
            <a:endParaRPr altLang="en-US" sz="1200"/>
          </a:p>
        </p:txBody>
      </p:sp>
      <p:sp>
        <p:nvSpPr>
          <p:cNvPr id="1048880" name=""/>
          <p:cNvSpPr/>
          <p:nvPr>
            <p:ph type="dt" sz="full" idx="1"/>
          </p:nvPr>
        </p:nvSpPr>
        <p:spPr>
          <a:xfrm rot="0">
            <a:off x="3884612" y="0"/>
            <a:ext cx="2971800" cy="454025"/>
          </a:xfrm>
          <a:prstGeom prst="rect"/>
          <a:noFill/>
          <a:ln>
            <a:noFill/>
          </a:ln>
        </p:spPr>
        <p:txBody>
          <a:bodyPr bIns="45720" lIns="91440" rIns="91440" tIns="45720"/>
          <a:p>
            <a:pPr algn="r" eaLnBrk="1" hangingPunct="1" latinLnBrk="1" lvl="0"/>
            <a:endParaRPr altLang="en-US" sz="1200"/>
          </a:p>
        </p:txBody>
      </p:sp>
      <p:sp>
        <p:nvSpPr>
          <p:cNvPr id="1048881" name=""/>
          <p:cNvSpPr/>
          <p:nvPr>
            <p:ph type="sldImg" sz="full" idx="2"/>
          </p:nvPr>
        </p:nvSpPr>
        <p:spPr>
          <a:xfrm rot="0">
            <a:off x="1158875" y="681037"/>
            <a:ext cx="4540250" cy="3405187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/>
          <a:p/>
        </p:txBody>
      </p:sp>
      <p:sp>
        <p:nvSpPr>
          <p:cNvPr id="1048882" name=""/>
          <p:cNvSpPr/>
          <p:nvPr>
            <p:ph type="body" sz="quarter" idx="3"/>
          </p:nvPr>
        </p:nvSpPr>
        <p:spPr>
          <a:xfrm rot="0">
            <a:off x="685800" y="4313237"/>
            <a:ext cx="5486400" cy="4086225"/>
          </a:xfrm>
          <a:prstGeom prst="rect"/>
          <a:noFill/>
          <a:ln>
            <a:noFill/>
          </a:ln>
        </p:spPr>
        <p:txBody>
          <a:bodyPr bIns="45720" lIns="91440" rIns="91440" tIns="45720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883" name=""/>
          <p:cNvSpPr/>
          <p:nvPr>
            <p:ph type="ftr" sz="quarter" idx="4"/>
          </p:nvPr>
        </p:nvSpPr>
        <p:spPr>
          <a:xfrm rot="0">
            <a:off x="0" y="8624888"/>
            <a:ext cx="2971800" cy="454025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eaLnBrk="1" hangingPunct="1" latinLnBrk="1" lvl="0"/>
            <a:endParaRPr altLang="en-US" sz="1200"/>
          </a:p>
        </p:txBody>
      </p:sp>
      <p:sp>
        <p:nvSpPr>
          <p:cNvPr id="1048884" name=""/>
          <p:cNvSpPr/>
          <p:nvPr>
            <p:ph type="sldNum" sz="quarter" idx="5"/>
          </p:nvPr>
        </p:nvSpPr>
        <p:spPr>
          <a:xfrm rot="0">
            <a:off x="3884612" y="8624888"/>
            <a:ext cx="2971800" cy="454025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algn="r" eaLnBrk="1" hangingPunct="1" latinLnBrk="1" lvl="0"/>
            <a:fld id="{566ABCEB-ACFC-4714-9973-3DA970169C29}" type="slidenum">
              <a:rPr altLang="en-US" sz="1200"/>
              <a:pPr algn="r" eaLnBrk="1" hangingPunct="1" latinLnBrk="1" lvl="0"/>
            </a:fld>
            <a:endParaRPr altLang="en-US" sz="1200"/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fontAlgn="base" indent="0" latinLnBrk="1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sym typeface="Arial" pitchFamily="0" charset="0"/>
      </a:defRPr>
    </a:lvl1pPr>
    <a:lvl2pPr algn="l" fontAlgn="base" indent="0" latinLnBrk="1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sym typeface="Arial" pitchFamily="0" charset="0"/>
      </a:defRPr>
    </a:lvl2pPr>
    <a:lvl3pPr algn="l" fontAlgn="base" indent="0" latinLnBrk="1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sym typeface="Arial" pitchFamily="0" charset="0"/>
      </a:defRPr>
    </a:lvl3pPr>
    <a:lvl4pPr algn="l" fontAlgn="base" indent="0" latinLnBrk="1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sym typeface="Arial" pitchFamily="0" charset="0"/>
      </a:defRPr>
    </a:lvl4pPr>
    <a:lvl5pPr algn="l" fontAlgn="base" indent="0" latinLnBrk="1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sym typeface="Arial" pitchFamily="0" charset="0"/>
      </a:defRPr>
    </a:lvl5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400"/>
          </a:p>
        </p:txBody>
      </p:sp>
      <p:sp>
        <p:nvSpPr>
          <p:cNvPr id="1048579" name=""/>
          <p:cNvSpPr/>
          <p:nvPr>
            <p:ph type="sldNum" sz="quarter" idx="4"/>
          </p:nvPr>
        </p:nvSpPr>
        <p:spPr>
          <a:xfrm rot="0">
            <a:off x="6553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/>
              <a:pPr algn="r" eaLnBrk="1" hangingPunct="1" latinLnBrk="1" lvl="0"/>
            </a:fld>
            <a:endParaRPr altLang="en-US" sz="1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7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400"/>
          </a:p>
        </p:txBody>
      </p:sp>
      <p:sp>
        <p:nvSpPr>
          <p:cNvPr id="1048579" name=""/>
          <p:cNvSpPr/>
          <p:nvPr>
            <p:ph type="sldNum" sz="quarter" idx="4"/>
          </p:nvPr>
        </p:nvSpPr>
        <p:spPr>
          <a:xfrm rot="0">
            <a:off x="6553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/>
              <a:pPr algn="r" eaLnBrk="1" hangingPunct="1" latinLnBrk="1" lvl="0"/>
            </a:fld>
            <a:endParaRPr alt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xAndObj">
  <p:cSld name="Title, Text, and Conten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5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56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57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400"/>
          </a:p>
        </p:txBody>
      </p:sp>
      <p:sp>
        <p:nvSpPr>
          <p:cNvPr id="1048579" name=""/>
          <p:cNvSpPr/>
          <p:nvPr>
            <p:ph type="sldNum" sz="quarter" idx="4"/>
          </p:nvPr>
        </p:nvSpPr>
        <p:spPr>
          <a:xfrm rot="0">
            <a:off x="6553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/>
              <a:pPr algn="r" eaLnBrk="1" hangingPunct="1" latinLnBrk="1" lvl="0"/>
            </a:fld>
            <a:endParaRPr alt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AndTx">
  <p:cSld name="Title, Content and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9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70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7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400"/>
          </a:p>
        </p:txBody>
      </p:sp>
      <p:sp>
        <p:nvSpPr>
          <p:cNvPr id="1048579" name=""/>
          <p:cNvSpPr/>
          <p:nvPr>
            <p:ph type="sldNum" sz="quarter" idx="4"/>
          </p:nvPr>
        </p:nvSpPr>
        <p:spPr>
          <a:xfrm rot="0">
            <a:off x="6553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/>
              <a:pPr algn="r" eaLnBrk="1" hangingPunct="1" latinLnBrk="1" lvl="0"/>
            </a:fld>
            <a:endParaRPr alt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7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7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400"/>
          </a:p>
        </p:txBody>
      </p:sp>
      <p:sp>
        <p:nvSpPr>
          <p:cNvPr id="1048579" name=""/>
          <p:cNvSpPr/>
          <p:nvPr>
            <p:ph type="sldNum" sz="quarter" idx="4"/>
          </p:nvPr>
        </p:nvSpPr>
        <p:spPr>
          <a:xfrm rot="0">
            <a:off x="6553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/>
              <a:pPr algn="r" eaLnBrk="1" hangingPunct="1" latinLnBrk="1" lvl="0"/>
            </a:fld>
            <a:endParaRPr alt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62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63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400"/>
          </a:p>
        </p:txBody>
      </p:sp>
      <p:sp>
        <p:nvSpPr>
          <p:cNvPr id="1048579" name=""/>
          <p:cNvSpPr/>
          <p:nvPr>
            <p:ph type="sldNum" sz="quarter" idx="4"/>
          </p:nvPr>
        </p:nvSpPr>
        <p:spPr>
          <a:xfrm rot="0">
            <a:off x="6553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/>
              <a:pPr algn="r" eaLnBrk="1" hangingPunct="1" latinLnBrk="1" lvl="0"/>
            </a:fld>
            <a:endParaRPr alt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6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6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6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68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400"/>
          </a:p>
        </p:txBody>
      </p:sp>
      <p:sp>
        <p:nvSpPr>
          <p:cNvPr id="1048579" name=""/>
          <p:cNvSpPr/>
          <p:nvPr>
            <p:ph type="sldNum" sz="quarter" idx="4"/>
          </p:nvPr>
        </p:nvSpPr>
        <p:spPr>
          <a:xfrm rot="0">
            <a:off x="6553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/>
              <a:pPr algn="r" eaLnBrk="1" hangingPunct="1" latinLnBrk="1" lvl="0"/>
            </a:fld>
            <a:endParaRPr alt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400"/>
          </a:p>
        </p:txBody>
      </p:sp>
      <p:sp>
        <p:nvSpPr>
          <p:cNvPr id="1048579" name=""/>
          <p:cNvSpPr/>
          <p:nvPr>
            <p:ph type="sldNum" sz="quarter" idx="4"/>
          </p:nvPr>
        </p:nvSpPr>
        <p:spPr>
          <a:xfrm rot="0">
            <a:off x="6553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/>
              <a:pPr algn="r" eaLnBrk="1" hangingPunct="1" latinLnBrk="1" lvl="0"/>
            </a:fld>
            <a:endParaRPr alt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400"/>
          </a:p>
        </p:txBody>
      </p:sp>
      <p:sp>
        <p:nvSpPr>
          <p:cNvPr id="1048579" name=""/>
          <p:cNvSpPr/>
          <p:nvPr>
            <p:ph type="sldNum" sz="quarter" idx="4"/>
          </p:nvPr>
        </p:nvSpPr>
        <p:spPr>
          <a:xfrm rot="0">
            <a:off x="6553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/>
              <a:pPr algn="r" eaLnBrk="1" hangingPunct="1" latinLnBrk="1" lvl="0"/>
            </a:fld>
            <a:endParaRPr alt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4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75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7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400"/>
          </a:p>
        </p:txBody>
      </p:sp>
      <p:sp>
        <p:nvSpPr>
          <p:cNvPr id="1048579" name=""/>
          <p:cNvSpPr/>
          <p:nvPr>
            <p:ph type="sldNum" sz="quarter" idx="4"/>
          </p:nvPr>
        </p:nvSpPr>
        <p:spPr>
          <a:xfrm rot="0">
            <a:off x="6553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/>
              <a:pPr algn="r" eaLnBrk="1" hangingPunct="1" latinLnBrk="1" lvl="0"/>
            </a:fld>
            <a:endParaRPr alt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5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sz="3200" i="0" kern="0" kumimoji="0" lang="en-US" noProof="0" normalizeH="0" spc="0" strike="noStrike" u="none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85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400"/>
          </a:p>
        </p:txBody>
      </p:sp>
      <p:sp>
        <p:nvSpPr>
          <p:cNvPr id="1048579" name=""/>
          <p:cNvSpPr/>
          <p:nvPr>
            <p:ph type="sldNum" sz="quarter" idx="4"/>
          </p:nvPr>
        </p:nvSpPr>
        <p:spPr>
          <a:xfrm rot="0">
            <a:off x="6553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/>
              <a:pPr algn="r" eaLnBrk="1" hangingPunct="1" latinLnBrk="1" lvl="0"/>
            </a:fld>
            <a:endParaRPr alt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5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400"/>
          </a:p>
        </p:txBody>
      </p:sp>
      <p:sp>
        <p:nvSpPr>
          <p:cNvPr id="1048579" name=""/>
          <p:cNvSpPr/>
          <p:nvPr>
            <p:ph type="sldNum" sz="quarter" idx="4"/>
          </p:nvPr>
        </p:nvSpPr>
        <p:spPr>
          <a:xfrm rot="0">
            <a:off x="6553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/>
              <a:pPr algn="r" eaLnBrk="1" hangingPunct="1" latinLnBrk="1" lvl="0"/>
            </a:fld>
            <a:endParaRPr alt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2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"/>
          <p:cNvSpPr/>
          <p:nvPr>
            <p:ph type="title" sz="full" idx="0"/>
          </p:nvPr>
        </p:nvSpPr>
        <p:spPr>
          <a:xfrm rot="0">
            <a:off x="341312" y="100012"/>
            <a:ext cx="8229600" cy="906462"/>
          </a:xfrm>
          <a:prstGeom prst="rect"/>
          <a:noFill/>
          <a:ln>
            <a:noFill/>
          </a:ln>
        </p:spPr>
        <p:txBody>
          <a:bodyPr anchor="ctr" bIns="45720" lIns="91440" rIns="91440" tIns="45720"/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77" name=""/>
          <p:cNvSpPr/>
          <p:nvPr>
            <p:ph type="body" sz="full" idx="1"/>
          </p:nvPr>
        </p:nvSpPr>
        <p:spPr>
          <a:xfrm rot="0">
            <a:off x="350837" y="1214437"/>
            <a:ext cx="8229600" cy="5076825"/>
          </a:xfrm>
          <a:prstGeom prst="rect"/>
          <a:noFill/>
          <a:ln>
            <a:noFill/>
          </a:ln>
        </p:spPr>
        <p:txBody>
          <a:bodyPr bIns="45720" lIns="91440" rIns="91440" tIns="45720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400"/>
          </a:p>
        </p:txBody>
      </p:sp>
      <p:sp>
        <p:nvSpPr>
          <p:cNvPr id="1048579" name=""/>
          <p:cNvSpPr/>
          <p:nvPr>
            <p:ph type="sldNum" sz="quarter" idx="4"/>
          </p:nvPr>
        </p:nvSpPr>
        <p:spPr>
          <a:xfrm rot="0">
            <a:off x="6553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/>
              <a:pPr algn="r" eaLnBrk="1" hangingPunct="1" latinLnBrk="1" lvl="0"/>
            </a:fld>
            <a:endParaRPr altLang="en-US" sz="1400"/>
          </a:p>
        </p:txBody>
      </p:sp>
      <p:sp>
        <p:nvSpPr>
          <p:cNvPr id="1048580" name=""/>
          <p:cNvSpPr/>
          <p:nvPr/>
        </p:nvSpPr>
        <p:spPr>
          <a:xfrm rot="0">
            <a:off x="327025" y="989012"/>
            <a:ext cx="8237537" cy="176212"/>
          </a:xfrm>
          <a:prstGeom prst="roundRect"/>
          <a:gradFill rotWithShape="1">
            <a:gsLst>
              <a:gs pos="0">
                <a:schemeClr val="lt1">
                  <a:alpha val="100000"/>
                </a:schemeClr>
              </a:gs>
              <a:gs pos="50000">
                <a:schemeClr val="lt2">
                  <a:alpha val="100000"/>
                </a:schemeClr>
              </a:gs>
              <a:gs pos="100000">
                <a:schemeClr val="lt1">
                  <a:alpha val="100000"/>
                </a:scheme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1" hdr="0" sldNum="1"/>
  <p:txStyles>
    <p:titleStyle>
      <a:lvl1pPr algn="ctr" eaLnBrk="0" fontAlgn="base" hangingPunct="0" rtl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algn="ctr" fontAlgn="base" marL="457200" rtl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algn="ctr" fontAlgn="base" marL="914400" rtl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algn="ctr" fontAlgn="base" marL="1371600" rtl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algn="ctr" fontAlgn="base" marL="1828800" rtl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algn="l" fontAlgn="base" indent="-228600" marL="2514600" rtl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algn="l" fontAlgn="base" indent="-228600" marL="2971800" rtl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algn="l" fontAlgn="base" indent="-228600" marL="3429000" rtl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algn="l" fontAlgn="base" indent="-228600" marL="3886200" rtl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1" name=""/>
          <p:cNvSpPr/>
          <p:nvPr>
            <p:ph type="ctrTitle" sz="full" idx="4294967295"/>
          </p:nvPr>
        </p:nvSpPr>
        <p:spPr>
          <a:xfrm rot="0">
            <a:off x="685800" y="1371600"/>
            <a:ext cx="7772400" cy="2228850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ctr">
              <a:defRPr sz="4000"/>
            </a:lvl1pPr>
          </a:lstStyle>
          <a:p>
            <a:pPr eaLnBrk="1" hangingPunct="1" latinLnBrk="1" lvl="0"/>
            <a:r>
              <a:rPr altLang="en-US" lang="en-US"/>
              <a:t>Design &amp; Analysis of Algorithms</a:t>
            </a:r>
            <a:br/>
            <a:endParaRPr altLang="en-US" lang="en-US"/>
          </a:p>
        </p:txBody>
      </p:sp>
      <p:sp>
        <p:nvSpPr>
          <p:cNvPr id="1048582" name=""/>
          <p:cNvSpPr/>
          <p:nvPr>
            <p:ph type="subTitle" sz="full" idx="4294967295"/>
          </p:nvPr>
        </p:nvSpPr>
        <p:spPr>
          <a:xfrm rot="0">
            <a:off x="1371600" y="3886200"/>
            <a:ext cx="6400800" cy="17526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ctr" marL="0">
              <a:buFontTx/>
              <a:buNone/>
              <a:defRPr sz="2800">
                <a:solidFill>
                  <a:schemeClr val="accent2"/>
                </a:solidFill>
              </a:defRPr>
            </a:lvl1pPr>
            <a:lvl2pPr algn="ctr" marL="457200">
              <a:buFontTx/>
              <a:buNone/>
            </a:lvl2pPr>
            <a:lvl3pPr algn="ctr" marL="914400">
              <a:buFontTx/>
              <a:buNone/>
            </a:lvl3pPr>
            <a:lvl4pPr algn="ctr" marL="1371600">
              <a:buFontTx/>
              <a:buNone/>
            </a:lvl4pPr>
            <a:lvl5pPr algn="ctr" marL="1828800">
              <a:buFontTx/>
              <a:buNone/>
            </a:lvl5pPr>
          </a:lstStyle>
          <a:p>
            <a:pPr eaLnBrk="1" hangingPunct="1" latinLnBrk="1" lvl="0">
              <a:buNone/>
            </a:pPr>
            <a:r>
              <a:rPr altLang="en-US" lang="en-US"/>
              <a:t>Dynamic Programming</a:t>
            </a: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3" name=""/>
          <p:cNvSpPr txBox="1"/>
          <p:nvPr/>
        </p:nvSpPr>
        <p:spPr>
          <a:xfrm rot="0">
            <a:off x="6553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/>
              <a:pPr algn="r" eaLnBrk="1" hangingPunct="1" latinLnBrk="1" lvl="0"/>
              <a:t>2</a:t>
            </a:fld>
            <a:endParaRPr altLang="en-US" sz="1400"/>
          </a:p>
        </p:txBody>
      </p:sp>
      <p:sp>
        <p:nvSpPr>
          <p:cNvPr id="1048584" name=""/>
          <p:cNvSpPr/>
          <p:nvPr>
            <p:ph type="title" sz="full" idx="0"/>
          </p:nvPr>
        </p:nvSpPr>
        <p:spPr>
          <a:xfrm rot="0">
            <a:off x="341312" y="100012"/>
            <a:ext cx="8229600" cy="906462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lang="en-US"/>
              <a:t>Dynamic Programming</a:t>
            </a:r>
          </a:p>
        </p:txBody>
      </p:sp>
      <p:sp>
        <p:nvSpPr>
          <p:cNvPr id="1048585" name=""/>
          <p:cNvSpPr/>
          <p:nvPr>
            <p:ph type="body" sz="full" idx="1"/>
          </p:nvPr>
        </p:nvSpPr>
        <p:spPr>
          <a:xfrm rot="0">
            <a:off x="350837" y="1214437"/>
            <a:ext cx="8229600" cy="5443537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800" i="0" u="none">
                <a:solidFill>
                  <a:schemeClr val="accent2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accent2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6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lnSpc>
                <a:spcPct val="150000"/>
              </a:lnSpc>
            </a:pPr>
            <a:r>
              <a:rPr altLang="en-US" lang="en-US"/>
              <a:t>An algorithm design technique (like divide and conquer)</a:t>
            </a:r>
          </a:p>
          <a:p>
            <a:pPr eaLnBrk="1" hangingPunct="1" latinLnBrk="1" lvl="0">
              <a:lnSpc>
                <a:spcPct val="150000"/>
              </a:lnSpc>
            </a:pPr>
            <a:r>
              <a:rPr altLang="en-US" lang="en-US"/>
              <a:t>Divide and conquer</a:t>
            </a:r>
          </a:p>
          <a:p>
            <a:pPr eaLnBrk="1" hangingPunct="1" latinLnBrk="1" lvl="1">
              <a:lnSpc>
                <a:spcPct val="150000"/>
              </a:lnSpc>
            </a:pPr>
            <a:r>
              <a:rPr altLang="en-US" lang="en-US"/>
              <a:t>Partition the problem into independent subproblems</a:t>
            </a:r>
          </a:p>
          <a:p>
            <a:pPr eaLnBrk="1" hangingPunct="1" latinLnBrk="1" lvl="1">
              <a:lnSpc>
                <a:spcPct val="150000"/>
              </a:lnSpc>
            </a:pPr>
            <a:r>
              <a:rPr altLang="en-US" lang="en-US"/>
              <a:t>Solve the subproblems recursively</a:t>
            </a:r>
          </a:p>
          <a:p>
            <a:pPr eaLnBrk="1" hangingPunct="1" latinLnBrk="1" lvl="1">
              <a:lnSpc>
                <a:spcPct val="150000"/>
              </a:lnSpc>
            </a:pPr>
            <a:r>
              <a:rPr altLang="en-US" lang="en-US"/>
              <a:t>Combine the solutions to solve the original problem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>
                                            <p:txEl>
                                              <p:charRg st="56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>
                                            <p:txEl>
                                              <p:charRg st="75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>
                                            <p:txEl>
                                              <p:charRg st="126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>
                                            <p:txEl>
                                              <p:charRg st="160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8" name=""/>
          <p:cNvSpPr txBox="1"/>
          <p:nvPr/>
        </p:nvSpPr>
        <p:spPr>
          <a:xfrm rot="0">
            <a:off x="6553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TW" sz="1400" lang="en-US">
                <a:ea typeface="新細明體" pitchFamily="18" charset="-120"/>
              </a:rPr>
              <a:pPr algn="r" eaLnBrk="1" hangingPunct="1" latinLnBrk="1" lvl="0"/>
              <a:t>3</a:t>
            </a:fld>
            <a:endParaRPr altLang="zh-TW" sz="1400" lang="en-US">
              <a:ea typeface="新細明體" pitchFamily="18" charset="-120"/>
            </a:endParaRPr>
          </a:p>
        </p:txBody>
      </p:sp>
      <p:sp>
        <p:nvSpPr>
          <p:cNvPr id="1048589" name=""/>
          <p:cNvSpPr/>
          <p:nvPr>
            <p:ph type="title" sz="full" idx="0"/>
          </p:nvPr>
        </p:nvSpPr>
        <p:spPr>
          <a:xfrm rot="0">
            <a:off x="341312" y="100012"/>
            <a:ext cx="8229600" cy="906462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lang="en-US">
                <a:ea typeface="新細明體" pitchFamily="18" charset="-120"/>
              </a:rPr>
              <a:t>DP - Two key ingredients</a:t>
            </a:r>
          </a:p>
        </p:txBody>
      </p:sp>
      <p:sp>
        <p:nvSpPr>
          <p:cNvPr id="1048590" name=""/>
          <p:cNvSpPr/>
          <p:nvPr>
            <p:ph type="body" sz="full" idx="1"/>
          </p:nvPr>
        </p:nvSpPr>
        <p:spPr>
          <a:xfrm rot="0">
            <a:off x="350837" y="1214437"/>
            <a:ext cx="8229600" cy="5076825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800" i="0" u="none">
                <a:solidFill>
                  <a:schemeClr val="accent2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accent2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6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TW" lang="en-US">
                <a:ea typeface="新細明體" pitchFamily="18" charset="-120"/>
              </a:rPr>
              <a:t>Two key ingredients for an optimization problem to be suitable for a dynamic-programming solution:</a:t>
            </a:r>
          </a:p>
        </p:txBody>
      </p:sp>
      <p:sp>
        <p:nvSpPr>
          <p:cNvPr id="1048591" name=""/>
          <p:cNvSpPr/>
          <p:nvPr/>
        </p:nvSpPr>
        <p:spPr>
          <a:xfrm rot="0">
            <a:off x="914400" y="4038600"/>
            <a:ext cx="2743200" cy="457200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592" name=""/>
          <p:cNvSpPr/>
          <p:nvPr/>
        </p:nvSpPr>
        <p:spPr>
          <a:xfrm rot="0">
            <a:off x="2133600" y="3733800"/>
            <a:ext cx="342900" cy="1219200"/>
          </a:xfrm>
          <a:custGeom>
            <a:avLst/>
            <a:gdLst>
              <a:gd name="l" fmla="*/ 0 w 312"/>
              <a:gd name="t" fmla="*/ 0 h 912"/>
              <a:gd name="r" fmla="*/ 312 w 312"/>
              <a:gd name="b" fmla="*/ 912 h 912"/>
            </a:gdLst>
            <a:ahLst/>
            <a:rect l="l" t="t" r="r" b="b"/>
            <a:pathLst>
              <a:path w="312" h="912">
                <a:moveTo>
                  <a:pt x="0" y="0"/>
                </a:moveTo>
                <a:cubicBezTo>
                  <a:pt x="132" y="164"/>
                  <a:pt x="264" y="328"/>
                  <a:pt x="288" y="480"/>
                </a:cubicBezTo>
                <a:cubicBezTo>
                  <a:pt x="312" y="632"/>
                  <a:pt x="228" y="772"/>
                  <a:pt x="144" y="912"/>
                </a:cubicBezTo>
              </a:path>
            </a:pathLst>
          </a:custGeom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593" name=""/>
          <p:cNvSpPr/>
          <p:nvPr/>
        </p:nvSpPr>
        <p:spPr>
          <a:xfrm rot="0" flipH="1" flipV="1">
            <a:off x="1752600" y="4572000"/>
            <a:ext cx="609600" cy="762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594" name=""/>
          <p:cNvSpPr/>
          <p:nvPr/>
        </p:nvSpPr>
        <p:spPr>
          <a:xfrm rot="0" flipV="1">
            <a:off x="2362200" y="4572000"/>
            <a:ext cx="533400" cy="762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595" name=""/>
          <p:cNvSpPr txBox="1"/>
          <p:nvPr/>
        </p:nvSpPr>
        <p:spPr>
          <a:xfrm rot="0">
            <a:off x="609600" y="5334000"/>
            <a:ext cx="3733800" cy="1341119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Each substructure is optimal.</a:t>
            </a:r>
          </a:p>
          <a:p>
            <a:pPr algn="ctr"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(Principle of optimality)</a:t>
            </a:r>
          </a:p>
        </p:txBody>
      </p:sp>
      <p:sp>
        <p:nvSpPr>
          <p:cNvPr id="1048596" name=""/>
          <p:cNvSpPr/>
          <p:nvPr/>
        </p:nvSpPr>
        <p:spPr>
          <a:xfrm rot="0">
            <a:off x="5257800" y="3581400"/>
            <a:ext cx="2209800" cy="838200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dash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597" name=""/>
          <p:cNvSpPr/>
          <p:nvPr/>
        </p:nvSpPr>
        <p:spPr>
          <a:xfrm rot="0">
            <a:off x="6019800" y="3810000"/>
            <a:ext cx="2362200" cy="914400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598" name=""/>
          <p:cNvSpPr/>
          <p:nvPr/>
        </p:nvSpPr>
        <p:spPr>
          <a:xfrm rot="0">
            <a:off x="5257800" y="4038600"/>
            <a:ext cx="2438400" cy="838200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dash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599" name=""/>
          <p:cNvSpPr txBox="1"/>
          <p:nvPr/>
        </p:nvSpPr>
        <p:spPr>
          <a:xfrm rot="0">
            <a:off x="838200" y="3124200"/>
            <a:ext cx="3733800" cy="457200"/>
          </a:xfrm>
          <a:prstGeom prst="rect"/>
          <a:noFill/>
          <a:ln>
            <a:noFill/>
          </a:ln>
        </p:spPr>
        <p:txBody>
          <a:bodyPr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1. optimal substructures</a:t>
            </a:r>
          </a:p>
        </p:txBody>
      </p:sp>
      <p:sp>
        <p:nvSpPr>
          <p:cNvPr id="1048600" name=""/>
          <p:cNvSpPr txBox="1"/>
          <p:nvPr/>
        </p:nvSpPr>
        <p:spPr>
          <a:xfrm rot="0">
            <a:off x="4648200" y="3124200"/>
            <a:ext cx="3962400" cy="457200"/>
          </a:xfrm>
          <a:prstGeom prst="rect"/>
          <a:noFill/>
          <a:ln>
            <a:noFill/>
          </a:ln>
        </p:spPr>
        <p:txBody>
          <a:bodyPr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2. overlapping subproblems</a:t>
            </a:r>
          </a:p>
        </p:txBody>
      </p:sp>
      <p:sp>
        <p:nvSpPr>
          <p:cNvPr id="1048601" name=""/>
          <p:cNvSpPr txBox="1"/>
          <p:nvPr/>
        </p:nvSpPr>
        <p:spPr>
          <a:xfrm rot="0">
            <a:off x="4724400" y="4876800"/>
            <a:ext cx="4419600" cy="1698879"/>
          </a:xfrm>
          <a:prstGeom prst="rect"/>
          <a:noFill/>
          <a:ln>
            <a:noFill/>
          </a:ln>
        </p:spPr>
        <p:txBody>
          <a:bodyPr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Subproblems are dependent.</a:t>
            </a:r>
          </a:p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(otherwise, a divide-and-conquer approach is the choice.)</a:t>
            </a: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2" name=""/>
          <p:cNvSpPr txBox="1"/>
          <p:nvPr/>
        </p:nvSpPr>
        <p:spPr>
          <a:xfrm rot="0">
            <a:off x="6553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TW" sz="1400" lang="en-US">
                <a:ea typeface="新細明體" pitchFamily="18" charset="-120"/>
              </a:rPr>
              <a:pPr algn="r" eaLnBrk="1" hangingPunct="1" latinLnBrk="1" lvl="0"/>
              <a:t>4</a:t>
            </a:fld>
            <a:endParaRPr altLang="zh-TW" sz="1400" lang="en-US">
              <a:ea typeface="新細明體" pitchFamily="18" charset="-120"/>
            </a:endParaRPr>
          </a:p>
        </p:txBody>
      </p:sp>
      <p:sp>
        <p:nvSpPr>
          <p:cNvPr id="1048603" name=""/>
          <p:cNvSpPr/>
          <p:nvPr>
            <p:ph type="title" sz="full" idx="0"/>
          </p:nvPr>
        </p:nvSpPr>
        <p:spPr>
          <a:xfrm rot="0">
            <a:off x="341312" y="100012"/>
            <a:ext cx="8229600" cy="906462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lang="en-US">
                <a:ea typeface="新細明體" pitchFamily="18" charset="-120"/>
              </a:rPr>
              <a:t>Three basic components</a:t>
            </a:r>
          </a:p>
        </p:txBody>
      </p:sp>
      <p:sp>
        <p:nvSpPr>
          <p:cNvPr id="1048604" name=""/>
          <p:cNvSpPr/>
          <p:nvPr>
            <p:ph type="body" sz="full" idx="1"/>
          </p:nvPr>
        </p:nvSpPr>
        <p:spPr>
          <a:xfrm rot="0">
            <a:off x="685800" y="1981200"/>
            <a:ext cx="8153400" cy="41148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800" i="0" u="none">
                <a:solidFill>
                  <a:schemeClr val="accent2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accent2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6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TW" lang="en-US">
                <a:ea typeface="新細明體" pitchFamily="18" charset="-120"/>
              </a:rPr>
              <a:t>The development of a dynamic-programming algorithm has three basic components:</a:t>
            </a:r>
          </a:p>
          <a:p>
            <a:pPr eaLnBrk="1" hangingPunct="1" latinLnBrk="1" lvl="1"/>
            <a:r>
              <a:rPr altLang="zh-TW" lang="en-US">
                <a:ea typeface="新細明體" pitchFamily="18" charset="-120"/>
              </a:rPr>
              <a:t>The recurrence relation (for defining the value of an optimal solution);</a:t>
            </a:r>
          </a:p>
          <a:p>
            <a:pPr eaLnBrk="1" hangingPunct="1" latinLnBrk="1" lvl="1"/>
            <a:r>
              <a:rPr altLang="zh-TW" lang="en-US">
                <a:ea typeface="新細明體" pitchFamily="18" charset="-120"/>
              </a:rPr>
              <a:t>The tabular computation (for computing the value of an optimal solution);</a:t>
            </a:r>
          </a:p>
          <a:p>
            <a:pPr eaLnBrk="1" hangingPunct="1" latinLnBrk="1" lvl="1"/>
            <a:r>
              <a:rPr altLang="zh-TW" lang="en-US">
                <a:ea typeface="新細明體" pitchFamily="18" charset="-120"/>
              </a:rPr>
              <a:t>The traceback (for delivering an optimal solution). </a:t>
            </a:r>
          </a:p>
          <a:p>
            <a:pPr eaLnBrk="1" hangingPunct="1" latinLnBrk="1" lvl="1"/>
            <a:endParaRPr altLang="zh-TW" lang="en-US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>
                                            <p:txEl>
                                              <p:charRg st="79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>
                                            <p:txEl>
                                              <p:charRg st="152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>
                                            <p:txEl>
                                              <p:charRg st="226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5" name=""/>
          <p:cNvSpPr txBox="1"/>
          <p:nvPr/>
        </p:nvSpPr>
        <p:spPr>
          <a:xfrm rot="0">
            <a:off x="6553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TW" sz="1400" lang="en-US">
                <a:ea typeface="新細明體" pitchFamily="18" charset="-120"/>
              </a:rPr>
              <a:pPr algn="r" eaLnBrk="1" hangingPunct="1" latinLnBrk="1" lvl="0"/>
              <a:t>5</a:t>
            </a:fld>
            <a:endParaRPr altLang="zh-TW" sz="1400" lang="en-US">
              <a:ea typeface="新細明體" pitchFamily="18" charset="-120"/>
            </a:endParaRPr>
          </a:p>
        </p:txBody>
      </p:sp>
      <p:sp>
        <p:nvSpPr>
          <p:cNvPr id="1048606" name=""/>
          <p:cNvSpPr/>
          <p:nvPr>
            <p:ph type="title" sz="full" idx="0"/>
          </p:nvPr>
        </p:nvSpPr>
        <p:spPr>
          <a:xfrm rot="0">
            <a:off x="341312" y="100012"/>
            <a:ext cx="8229600" cy="906462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sz="3600" lang="en-US">
                <a:ea typeface="新細明體" pitchFamily="18" charset="-120"/>
              </a:rPr>
              <a:t>Longest increasing subsequence(LIS)</a:t>
            </a:r>
          </a:p>
        </p:txBody>
      </p:sp>
      <p:sp>
        <p:nvSpPr>
          <p:cNvPr id="1048607" name=""/>
          <p:cNvSpPr/>
          <p:nvPr>
            <p:ph type="body" sz="full" idx="1"/>
          </p:nvPr>
        </p:nvSpPr>
        <p:spPr>
          <a:xfrm rot="0">
            <a:off x="609600" y="16764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800" i="0" u="none">
                <a:solidFill>
                  <a:schemeClr val="accent2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accent2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6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TW" lang="en-US">
                <a:ea typeface="新細明體" pitchFamily="18" charset="-120"/>
              </a:rPr>
              <a:t>The longest increasing subsequence is to find a longest increasing subsequence of a given sequence of distinct integers </a:t>
            </a:r>
            <a:r>
              <a:rPr altLang="zh-TW" i="1" lang="en-US">
                <a:ea typeface="新細明體" pitchFamily="18" charset="-120"/>
              </a:rPr>
              <a:t>a</a:t>
            </a:r>
            <a:r>
              <a:rPr altLang="zh-TW" baseline="-25000" i="1" lang="en-US">
                <a:ea typeface="新細明體" pitchFamily="18" charset="-120"/>
              </a:rPr>
              <a:t>1</a:t>
            </a:r>
            <a:r>
              <a:rPr altLang="zh-TW" i="1" lang="en-US">
                <a:ea typeface="新細明體" pitchFamily="18" charset="-120"/>
              </a:rPr>
              <a:t>a</a:t>
            </a:r>
            <a:r>
              <a:rPr altLang="zh-TW" baseline="-25000" i="1" lang="en-US">
                <a:ea typeface="新細明體" pitchFamily="18" charset="-120"/>
              </a:rPr>
              <a:t>2</a:t>
            </a:r>
            <a:r>
              <a:rPr altLang="zh-TW" i="1" lang="en-US">
                <a:ea typeface="新細明體" pitchFamily="18" charset="-120"/>
              </a:rPr>
              <a:t>…a</a:t>
            </a:r>
            <a:r>
              <a:rPr altLang="zh-TW" baseline="-25000" i="1" lang="en-US">
                <a:ea typeface="新細明體" pitchFamily="18" charset="-120"/>
              </a:rPr>
              <a:t>n</a:t>
            </a:r>
            <a:r>
              <a:rPr altLang="zh-TW" i="1" lang="en-US">
                <a:ea typeface="新細明體" pitchFamily="18" charset="-120"/>
              </a:rPr>
              <a:t> </a:t>
            </a:r>
            <a:r>
              <a:rPr altLang="zh-TW" lang="en-US">
                <a:ea typeface="新細明體" pitchFamily="18" charset="-120"/>
              </a:rPr>
              <a:t>.</a:t>
            </a:r>
          </a:p>
          <a:p>
            <a:pPr eaLnBrk="1" hangingPunct="1" latinLnBrk="1" lvl="0">
              <a:buFontTx/>
              <a:buNone/>
            </a:pPr>
            <a:endParaRPr altLang="zh-TW" lang="en-US">
              <a:ea typeface="新細明體" pitchFamily="18" charset="-120"/>
            </a:endParaRPr>
          </a:p>
        </p:txBody>
      </p:sp>
      <p:sp>
        <p:nvSpPr>
          <p:cNvPr id="1048608" name=""/>
          <p:cNvSpPr txBox="1"/>
          <p:nvPr/>
        </p:nvSpPr>
        <p:spPr>
          <a:xfrm rot="0">
            <a:off x="1066800" y="3200400"/>
            <a:ext cx="5715000" cy="2225675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-457200" latinLnBrk="1" lvl="0" marL="457200">
              <a:spcBef>
                <a:spcPct val="50000"/>
              </a:spcBef>
            </a:pPr>
            <a:r>
              <a:rPr altLang="zh-TW" sz="2000" i="1" lang="en-US">
                <a:ea typeface="新細明體" pitchFamily="18" charset="-120"/>
              </a:rPr>
              <a:t>e.g.</a:t>
            </a:r>
            <a:r>
              <a:rPr altLang="zh-TW" sz="2000" lang="en-US">
                <a:ea typeface="新細明體" pitchFamily="18" charset="-120"/>
              </a:rPr>
              <a:t>  </a:t>
            </a:r>
            <a:r>
              <a:rPr altLang="zh-TW" sz="2000" lang="en-US">
                <a:solidFill>
                  <a:srgbClr val="CC0000"/>
                </a:solidFill>
                <a:ea typeface="新細明體" pitchFamily="18" charset="-120"/>
              </a:rPr>
              <a:t>9   2   5   3   7   11   8   10   13   6</a:t>
            </a:r>
          </a:p>
          <a:p>
            <a:pPr eaLnBrk="1" hangingPunct="1" indent="-457200" latinLnBrk="1" lvl="0" marL="457200">
              <a:spcBef>
                <a:spcPct val="50000"/>
              </a:spcBef>
            </a:pPr>
            <a:r>
              <a:rPr altLang="zh-TW" sz="2000" lang="en-US">
                <a:ea typeface="新細明體" pitchFamily="18" charset="-120"/>
              </a:rPr>
              <a:t>2   3   7</a:t>
            </a:r>
          </a:p>
          <a:p>
            <a:pPr eaLnBrk="1" hangingPunct="1" indent="-457200" latinLnBrk="1" lvl="0" marL="457200">
              <a:spcBef>
                <a:spcPct val="50000"/>
              </a:spcBef>
            </a:pPr>
            <a:r>
              <a:rPr altLang="zh-TW" sz="2000" lang="en-US">
                <a:ea typeface="新細明體" pitchFamily="18" charset="-120"/>
              </a:rPr>
              <a:t>5   7   10   13</a:t>
            </a:r>
          </a:p>
          <a:p>
            <a:pPr eaLnBrk="1" hangingPunct="1" indent="-457200" latinLnBrk="1" lvl="0" marL="457200">
              <a:spcBef>
                <a:spcPct val="50000"/>
              </a:spcBef>
            </a:pPr>
            <a:r>
              <a:rPr altLang="zh-TW" sz="2000" lang="en-US">
                <a:solidFill>
                  <a:srgbClr val="0000FF"/>
                </a:solidFill>
                <a:ea typeface="新細明體" pitchFamily="18" charset="-120"/>
              </a:rPr>
              <a:t>9   7   11</a:t>
            </a:r>
          </a:p>
          <a:p>
            <a:pPr eaLnBrk="1" hangingPunct="1" indent="-457200" latinLnBrk="1" lvl="0" marL="457200">
              <a:spcBef>
                <a:spcPct val="50000"/>
              </a:spcBef>
            </a:pPr>
            <a:r>
              <a:rPr altLang="zh-TW" sz="2000" lang="en-US">
                <a:solidFill>
                  <a:srgbClr val="0000FF"/>
                </a:solidFill>
                <a:ea typeface="新細明體" pitchFamily="18" charset="-120"/>
              </a:rPr>
              <a:t>3   5   11   13</a:t>
            </a:r>
          </a:p>
        </p:txBody>
      </p:sp>
      <p:sp>
        <p:nvSpPr>
          <p:cNvPr id="1048609" name=""/>
          <p:cNvSpPr/>
          <p:nvPr/>
        </p:nvSpPr>
        <p:spPr>
          <a:xfrm rot="0">
            <a:off x="3025775" y="3729037"/>
            <a:ext cx="304800" cy="685800"/>
          </a:xfrm>
          <a:prstGeom prst="rightBrac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610" name=""/>
          <p:cNvSpPr txBox="1"/>
          <p:nvPr/>
        </p:nvSpPr>
        <p:spPr>
          <a:xfrm rot="0">
            <a:off x="3505200" y="4724400"/>
            <a:ext cx="2819400" cy="396875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endParaRPr altLang="en-US"/>
          </a:p>
        </p:txBody>
      </p:sp>
      <p:sp>
        <p:nvSpPr>
          <p:cNvPr id="1048611" name=""/>
          <p:cNvSpPr txBox="1"/>
          <p:nvPr/>
        </p:nvSpPr>
        <p:spPr>
          <a:xfrm rot="0">
            <a:off x="3468687" y="3833812"/>
            <a:ext cx="4038600" cy="396875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000" lang="en-US">
                <a:ea typeface="新細明體" pitchFamily="18" charset="-120"/>
              </a:rPr>
              <a:t>are increasing subsequences.</a:t>
            </a:r>
          </a:p>
        </p:txBody>
      </p:sp>
      <p:sp>
        <p:nvSpPr>
          <p:cNvPr id="1048612" name=""/>
          <p:cNvSpPr/>
          <p:nvPr/>
        </p:nvSpPr>
        <p:spPr>
          <a:xfrm rot="0">
            <a:off x="3095625" y="4687887"/>
            <a:ext cx="304800" cy="685800"/>
          </a:xfrm>
          <a:prstGeom prst="rightBrac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613" name=""/>
          <p:cNvSpPr txBox="1"/>
          <p:nvPr/>
        </p:nvSpPr>
        <p:spPr>
          <a:xfrm rot="0">
            <a:off x="3778250" y="4979987"/>
            <a:ext cx="4419600" cy="396875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000" lang="en-US">
                <a:ea typeface="新細明體" pitchFamily="18" charset="-120"/>
              </a:rPr>
              <a:t>are not increasing subsequences.</a:t>
            </a:r>
          </a:p>
        </p:txBody>
      </p:sp>
      <p:sp>
        <p:nvSpPr>
          <p:cNvPr id="1048614" name=""/>
          <p:cNvSpPr/>
          <p:nvPr/>
        </p:nvSpPr>
        <p:spPr>
          <a:xfrm rot="0">
            <a:off x="2805112" y="4376737"/>
            <a:ext cx="914400" cy="3048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headEnd type="triangle" w="med" len="med"/>
          </a:ln>
        </p:spPr>
      </p:sp>
      <p:sp>
        <p:nvSpPr>
          <p:cNvPr id="1048615" name=""/>
          <p:cNvSpPr txBox="1"/>
          <p:nvPr/>
        </p:nvSpPr>
        <p:spPr>
          <a:xfrm rot="0">
            <a:off x="3795712" y="4452937"/>
            <a:ext cx="3886200" cy="406400"/>
          </a:xfrm>
          <a:prstGeom prst="rect"/>
          <a:noFill/>
          <a:ln w="9525" cap="flat" cmpd="sng">
            <a:solidFill>
              <a:srgbClr val="008000">
                <a:alpha val="100000"/>
              </a:srgbClr>
            </a:solidFill>
            <a:prstDash val="solid"/>
            <a:round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000" lang="en-US">
                <a:ea typeface="新細明體" pitchFamily="18" charset="-120"/>
              </a:rPr>
              <a:t>We want to find a longest one.</a:t>
            </a: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6" name=""/>
          <p:cNvSpPr txBox="1"/>
          <p:nvPr/>
        </p:nvSpPr>
        <p:spPr>
          <a:xfrm rot="0">
            <a:off x="6553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TW" sz="1400" lang="en-US">
                <a:ea typeface="新細明體" pitchFamily="18" charset="-120"/>
              </a:rPr>
              <a:pPr algn="r" eaLnBrk="1" hangingPunct="1" latinLnBrk="1" lvl="0"/>
              <a:t>6</a:t>
            </a:fld>
            <a:endParaRPr altLang="zh-TW" sz="1400" lang="en-US">
              <a:ea typeface="新細明體" pitchFamily="18" charset="-120"/>
            </a:endParaRPr>
          </a:p>
        </p:txBody>
      </p:sp>
      <p:sp>
        <p:nvSpPr>
          <p:cNvPr id="1048617" name=""/>
          <p:cNvSpPr/>
          <p:nvPr>
            <p:ph type="title" sz="full" idx="0"/>
          </p:nvPr>
        </p:nvSpPr>
        <p:spPr>
          <a:xfrm rot="0">
            <a:off x="341312" y="100012"/>
            <a:ext cx="8229600" cy="906462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lang="en-US">
                <a:ea typeface="新細明體" pitchFamily="18" charset="-120"/>
              </a:rPr>
              <a:t>A naive approach for LIS</a:t>
            </a:r>
          </a:p>
        </p:txBody>
      </p:sp>
      <p:sp>
        <p:nvSpPr>
          <p:cNvPr id="1048618" name=""/>
          <p:cNvSpPr/>
          <p:nvPr>
            <p:ph type="body" sz="full" idx="1"/>
          </p:nvPr>
        </p:nvSpPr>
        <p:spPr>
          <a:xfrm rot="0">
            <a:off x="609600" y="1260475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800" i="0" u="none">
                <a:solidFill>
                  <a:schemeClr val="accent2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accent2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6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TW" lang="en-US">
                <a:ea typeface="新細明體" pitchFamily="18" charset="-120"/>
              </a:rPr>
              <a:t>Let </a:t>
            </a:r>
            <a:r>
              <a:rPr altLang="zh-TW" b="1" lang="en-US">
                <a:solidFill>
                  <a:srgbClr val="FF0000"/>
                </a:solidFill>
                <a:ea typeface="新細明體" pitchFamily="18" charset="-120"/>
              </a:rPr>
              <a:t>L[i]</a:t>
            </a:r>
            <a:r>
              <a:rPr altLang="zh-TW" lang="en-US">
                <a:ea typeface="新細明體" pitchFamily="18" charset="-120"/>
              </a:rPr>
              <a:t> be the length of a longest increasing subsequence ending at position </a:t>
            </a:r>
            <a:r>
              <a:rPr altLang="zh-TW" i="1" lang="en-US">
                <a:ea typeface="新細明體" pitchFamily="18" charset="-120"/>
              </a:rPr>
              <a:t>i</a:t>
            </a:r>
            <a:r>
              <a:rPr altLang="zh-TW" lang="en-US">
                <a:ea typeface="新細明體" pitchFamily="18" charset="-120"/>
              </a:rPr>
              <a:t>.</a:t>
            </a:r>
          </a:p>
        </p:txBody>
      </p:sp>
      <p:sp>
        <p:nvSpPr>
          <p:cNvPr id="1048619" name=""/>
          <p:cNvSpPr txBox="1"/>
          <p:nvPr/>
        </p:nvSpPr>
        <p:spPr>
          <a:xfrm rot="0">
            <a:off x="1470025" y="2133600"/>
            <a:ext cx="6324600" cy="701675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000" i="1" lang="en-US">
                <a:latin typeface="Courier New" pitchFamily="49" charset="0"/>
                <a:ea typeface="新細明體" pitchFamily="18" charset="-120"/>
              </a:rPr>
              <a:t>L</a:t>
            </a:r>
            <a:r>
              <a:rPr altLang="zh-TW" sz="2000" lang="en-US">
                <a:latin typeface="Courier New" pitchFamily="49" charset="0"/>
                <a:ea typeface="新細明體" pitchFamily="18" charset="-120"/>
              </a:rPr>
              <a:t>[</a:t>
            </a:r>
            <a:r>
              <a:rPr altLang="zh-TW" sz="2000" i="1" lang="en-US">
                <a:latin typeface="Courier New" pitchFamily="49" charset="0"/>
                <a:ea typeface="新細明體" pitchFamily="18" charset="-120"/>
              </a:rPr>
              <a:t>i</a:t>
            </a:r>
            <a:r>
              <a:rPr altLang="zh-TW" sz="2000" lang="en-US">
                <a:latin typeface="Courier New" pitchFamily="49" charset="0"/>
                <a:ea typeface="新細明體" pitchFamily="18" charset="-120"/>
              </a:rPr>
              <a:t>] = 1 + max </a:t>
            </a:r>
            <a:r>
              <a:rPr altLang="zh-TW" baseline="-25000" sz="2000" i="1" lang="en-US">
                <a:latin typeface="Courier New" pitchFamily="49" charset="0"/>
                <a:ea typeface="新細明體" pitchFamily="18" charset="-120"/>
              </a:rPr>
              <a:t>j</a:t>
            </a:r>
            <a:r>
              <a:rPr altLang="zh-TW" baseline="-25000" sz="2000" lang="en-US">
                <a:latin typeface="Courier New" pitchFamily="49" charset="0"/>
                <a:ea typeface="新細明體" pitchFamily="18" charset="-120"/>
              </a:rPr>
              <a:t> = </a:t>
            </a:r>
            <a:r>
              <a:rPr altLang="zh-TW" baseline="-25000" sz="2000" i="1" lang="en-US">
                <a:latin typeface="Courier New" pitchFamily="49" charset="0"/>
                <a:ea typeface="新細明體" pitchFamily="18" charset="-120"/>
              </a:rPr>
              <a:t>0..i-1</a:t>
            </a:r>
            <a:r>
              <a:rPr altLang="zh-TW" sz="2000" lang="en-US">
                <a:latin typeface="Courier New" pitchFamily="49" charset="0"/>
                <a:ea typeface="新細明體" pitchFamily="18" charset="-120"/>
              </a:rPr>
              <a:t>{</a:t>
            </a:r>
            <a:r>
              <a:rPr altLang="zh-TW" sz="2000" i="1" lang="en-US">
                <a:latin typeface="Courier New" pitchFamily="49" charset="0"/>
                <a:ea typeface="新細明體" pitchFamily="18" charset="-120"/>
              </a:rPr>
              <a:t>L</a:t>
            </a:r>
            <a:r>
              <a:rPr altLang="zh-TW" sz="2000" lang="en-US">
                <a:latin typeface="Courier New" pitchFamily="49" charset="0"/>
                <a:ea typeface="新細明體" pitchFamily="18" charset="-120"/>
              </a:rPr>
              <a:t>[</a:t>
            </a:r>
            <a:r>
              <a:rPr altLang="zh-TW" sz="2000" i="1" lang="en-US">
                <a:latin typeface="Courier New" pitchFamily="49" charset="0"/>
                <a:ea typeface="新細明體" pitchFamily="18" charset="-120"/>
              </a:rPr>
              <a:t>j</a:t>
            </a:r>
            <a:r>
              <a:rPr altLang="zh-TW" sz="2000" lang="en-US">
                <a:latin typeface="Courier New" pitchFamily="49" charset="0"/>
                <a:ea typeface="新細明體" pitchFamily="18" charset="-120"/>
              </a:rPr>
              <a:t>] | </a:t>
            </a:r>
            <a:r>
              <a:rPr altLang="zh-TW" sz="2000" i="1" lang="en-US">
                <a:latin typeface="Courier New" pitchFamily="49" charset="0"/>
                <a:ea typeface="新細明體" pitchFamily="18" charset="-120"/>
              </a:rPr>
              <a:t>a</a:t>
            </a:r>
            <a:r>
              <a:rPr altLang="zh-TW" baseline="-25000" sz="2000" i="1" lang="en-US">
                <a:latin typeface="Courier New" pitchFamily="49" charset="0"/>
                <a:ea typeface="新細明體" pitchFamily="18" charset="-120"/>
              </a:rPr>
              <a:t>j </a:t>
            </a:r>
            <a:r>
              <a:rPr altLang="zh-TW" sz="2000" i="1" lang="en-US">
                <a:latin typeface="Courier New" pitchFamily="49" charset="0"/>
                <a:ea typeface="新細明體" pitchFamily="18" charset="-120"/>
              </a:rPr>
              <a:t>&lt; a</a:t>
            </a:r>
            <a:r>
              <a:rPr altLang="zh-TW" baseline="-25000" sz="2000" i="1" lang="en-US">
                <a:latin typeface="Courier New" pitchFamily="49" charset="0"/>
                <a:ea typeface="新細明體" pitchFamily="18" charset="-120"/>
              </a:rPr>
              <a:t>i</a:t>
            </a:r>
            <a:r>
              <a:rPr altLang="zh-TW" sz="2000" lang="en-US">
                <a:latin typeface="Courier New" pitchFamily="49" charset="0"/>
                <a:ea typeface="新細明體" pitchFamily="18" charset="-120"/>
              </a:rPr>
              <a:t>}</a:t>
            </a:r>
            <a:br/>
            <a:r>
              <a:rPr altLang="zh-TW" sz="2000" lang="en-US">
                <a:latin typeface="Courier New" pitchFamily="49" charset="0"/>
                <a:ea typeface="新細明體" pitchFamily="18" charset="-120"/>
              </a:rPr>
              <a:t>(use a dummy </a:t>
            </a:r>
            <a:r>
              <a:rPr altLang="zh-TW" sz="2000" i="1" lang="en-US">
                <a:latin typeface="Courier New" pitchFamily="49" charset="0"/>
                <a:ea typeface="新細明體" pitchFamily="18" charset="-120"/>
              </a:rPr>
              <a:t>a</a:t>
            </a:r>
            <a:r>
              <a:rPr altLang="zh-TW" baseline="-25000" sz="2000" i="1" lang="en-US">
                <a:latin typeface="Courier New" pitchFamily="49" charset="0"/>
                <a:ea typeface="新細明體" pitchFamily="18" charset="-120"/>
              </a:rPr>
              <a:t>0 </a:t>
            </a:r>
            <a:r>
              <a:rPr altLang="zh-TW" sz="2000" lang="en-US">
                <a:latin typeface="Courier New" pitchFamily="49" charset="0"/>
                <a:ea typeface="新細明體" pitchFamily="18" charset="-120"/>
              </a:rPr>
              <a:t>= minimum, and </a:t>
            </a:r>
            <a:r>
              <a:rPr altLang="zh-TW" sz="2000" i="1" lang="en-US">
                <a:latin typeface="Courier New" pitchFamily="49" charset="0"/>
                <a:ea typeface="新細明體" pitchFamily="18" charset="-120"/>
              </a:rPr>
              <a:t>L</a:t>
            </a:r>
            <a:r>
              <a:rPr altLang="zh-TW" sz="2000" lang="en-US">
                <a:latin typeface="Courier New" pitchFamily="49" charset="0"/>
                <a:ea typeface="新細明體" pitchFamily="18" charset="-120"/>
              </a:rPr>
              <a:t>[0]=0)</a:t>
            </a:r>
          </a:p>
        </p:txBody>
      </p:sp>
      <p:graphicFrame>
        <p:nvGraphicFramePr>
          <p:cNvPr id="4194304" name=""/>
          <p:cNvGraphicFramePr>
            <a:graphicFrameLocks/>
          </p:cNvGraphicFramePr>
          <p:nvPr/>
        </p:nvGraphicFramePr>
        <p:xfrm rot="0">
          <a:off x="1290637" y="2843212"/>
          <a:ext cx="6083300" cy="2389187"/>
        </p:xfrm>
        <a:graphic>
          <a:graphicData uri="http://schemas.openxmlformats.org/drawingml/2006/table">
            <a:tbl>
              <a:tblPr/>
              <a:tblGrid>
                <a:gridCol w="1076325"/>
                <a:gridCol w="463550"/>
                <a:gridCol w="442912"/>
                <a:gridCol w="442912"/>
                <a:gridCol w="442912"/>
                <a:gridCol w="444500"/>
                <a:gridCol w="441325"/>
                <a:gridCol w="457200"/>
                <a:gridCol w="419100"/>
                <a:gridCol w="487362"/>
                <a:gridCol w="508000"/>
                <a:gridCol w="457200"/>
              </a:tblGrid>
              <a:tr h="433387"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Index</a:t>
                      </a:r>
                    </a:p>
                  </a:txBody>
                  <a:tcPr marL="91440" marR="91440" marT="45720" marB="45720" anchor="ctr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r>
                        <a:rPr altLang="en-US" b="1" sz="1400" lang="en-US">
                          <a:solidFill>
                            <a:schemeClr val="lt1"/>
                          </a:solidFill>
                          <a:latin typeface="Courier New" pitchFamily="49" charset="0"/>
                        </a:rPr>
                        <a:t>0</a:t>
                      </a: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r>
                        <a:rPr altLang="en-US" b="1" sz="1400" lang="en-US">
                          <a:solidFill>
                            <a:schemeClr val="lt1"/>
                          </a:solidFill>
                          <a:latin typeface="Courier New" pitchFamily="49" charset="0"/>
                        </a:rPr>
                        <a:t>1</a:t>
                      </a: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r>
                        <a:rPr altLang="en-US" b="1" sz="1400" lang="en-US">
                          <a:solidFill>
                            <a:schemeClr val="lt1"/>
                          </a:solidFill>
                          <a:latin typeface="Courier New" pitchFamily="49" charset="0"/>
                        </a:rPr>
                        <a:t>2</a:t>
                      </a: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r>
                        <a:rPr altLang="en-US" b="1" sz="1400" lang="en-US">
                          <a:solidFill>
                            <a:schemeClr val="lt1"/>
                          </a:solidFill>
                          <a:latin typeface="Courier New" pitchFamily="49" charset="0"/>
                        </a:rPr>
                        <a:t>3</a:t>
                      </a: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r>
                        <a:rPr altLang="en-US" b="1" sz="1400" lang="en-US">
                          <a:solidFill>
                            <a:schemeClr val="lt1"/>
                          </a:solidFill>
                          <a:latin typeface="Courier New" pitchFamily="49" charset="0"/>
                        </a:rPr>
                        <a:t>4</a:t>
                      </a: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r>
                        <a:rPr altLang="en-US" b="1" sz="1400" lang="en-US">
                          <a:solidFill>
                            <a:schemeClr val="lt1"/>
                          </a:solidFill>
                          <a:latin typeface="Courier New" pitchFamily="49" charset="0"/>
                        </a:rPr>
                        <a:t>5</a:t>
                      </a: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r>
                        <a:rPr altLang="en-US" b="1" sz="1400" lang="en-US">
                          <a:solidFill>
                            <a:schemeClr val="lt1"/>
                          </a:solidFill>
                          <a:latin typeface="Courier New" pitchFamily="49" charset="0"/>
                        </a:rPr>
                        <a:t>6</a:t>
                      </a: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r>
                        <a:rPr altLang="en-US" b="1" sz="1400" lang="en-US">
                          <a:solidFill>
                            <a:schemeClr val="lt1"/>
                          </a:solidFill>
                          <a:latin typeface="Courier New" pitchFamily="49" charset="0"/>
                        </a:rPr>
                        <a:t>7</a:t>
                      </a: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r>
                        <a:rPr altLang="en-US" b="1" sz="1400" lang="en-US">
                          <a:solidFill>
                            <a:schemeClr val="lt1"/>
                          </a:solidFill>
                          <a:latin typeface="Courier New" pitchFamily="49" charset="0"/>
                        </a:rPr>
                        <a:t>8</a:t>
                      </a: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r>
                        <a:rPr altLang="en-US" b="1" sz="1400" lang="en-US">
                          <a:solidFill>
                            <a:schemeClr val="lt1"/>
                          </a:solidFill>
                          <a:latin typeface="Courier New" pitchFamily="49" charset="0"/>
                        </a:rPr>
                        <a:t>9</a:t>
                      </a: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r>
                        <a:rPr altLang="en-US" b="1" sz="1400" lang="en-US">
                          <a:solidFill>
                            <a:schemeClr val="lt1"/>
                          </a:solidFill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lt2"/>
                    </a:solidFill>
                  </a:tcPr>
                </a:tc>
              </a:tr>
              <a:tr h="507999"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Input</a:t>
                      </a:r>
                    </a:p>
                  </a:txBody>
                  <a:tcPr marL="91440" marR="91440" marT="45720" marB="45720" anchor="ctr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0</a:t>
                      </a: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9</a:t>
                      </a: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2</a:t>
                      </a: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5</a:t>
                      </a: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3</a:t>
                      </a: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7</a:t>
                      </a: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8</a:t>
                      </a: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6</a:t>
                      </a: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96887"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Length</a:t>
                      </a:r>
                    </a:p>
                  </a:txBody>
                  <a:tcPr marL="91440" marR="91440" marT="45720" marB="45720" anchor="ctr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0</a:t>
                      </a: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endParaRPr altLang="en-US">
                        <a:solidFill>
                          <a:schemeClr val="accent2"/>
                        </a:solidFill>
                        <a:latin typeface="Courier New" pitchFamily="49" charset="0"/>
                      </a:endParaRP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endParaRPr altLang="en-US">
                        <a:solidFill>
                          <a:schemeClr val="accent2"/>
                        </a:solidFill>
                        <a:latin typeface="Courier New" pitchFamily="49" charset="0"/>
                      </a:endParaRP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endParaRPr altLang="en-US">
                        <a:solidFill>
                          <a:schemeClr val="accent2"/>
                        </a:solidFill>
                        <a:latin typeface="Courier New" pitchFamily="49" charset="0"/>
                      </a:endParaRP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endParaRPr altLang="en-US">
                        <a:solidFill>
                          <a:schemeClr val="accent2"/>
                        </a:solidFill>
                        <a:latin typeface="Courier New" pitchFamily="49" charset="0"/>
                      </a:endParaRP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endParaRPr altLang="en-US">
                        <a:solidFill>
                          <a:schemeClr val="accent2"/>
                        </a:solidFill>
                        <a:latin typeface="Courier New" pitchFamily="49" charset="0"/>
                      </a:endParaRP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endParaRPr altLang="en-US">
                        <a:solidFill>
                          <a:schemeClr val="accent2"/>
                        </a:solidFill>
                        <a:latin typeface="Courier New" pitchFamily="49" charset="0"/>
                      </a:endParaRP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endParaRPr altLang="en-US">
                        <a:solidFill>
                          <a:schemeClr val="accent2"/>
                        </a:solidFill>
                        <a:latin typeface="Courier New" pitchFamily="49" charset="0"/>
                      </a:endParaRP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endParaRPr altLang="en-US">
                        <a:solidFill>
                          <a:schemeClr val="accent2"/>
                        </a:solidFill>
                        <a:latin typeface="Courier New" pitchFamily="49" charset="0"/>
                      </a:endParaRP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endParaRPr altLang="en-US">
                        <a:solidFill>
                          <a:schemeClr val="accent2"/>
                        </a:solidFill>
                        <a:latin typeface="Courier New" pitchFamily="49" charset="0"/>
                      </a:endParaRP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endParaRPr altLang="en-US">
                        <a:solidFill>
                          <a:schemeClr val="accent2"/>
                        </a:solidFill>
                        <a:latin typeface="Courier New" pitchFamily="49" charset="0"/>
                      </a:endParaRP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96887"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Prev</a:t>
                      </a:r>
                    </a:p>
                  </a:txBody>
                  <a:tcPr marL="91440" marR="91440" marT="45720" marB="45720" anchor="ctr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endParaRPr altLang="en-US">
                        <a:solidFill>
                          <a:schemeClr val="accent2"/>
                        </a:solidFill>
                        <a:latin typeface="Courier New" pitchFamily="49" charset="0"/>
                      </a:endParaRP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endParaRPr altLang="en-US">
                        <a:solidFill>
                          <a:schemeClr val="accent2"/>
                        </a:solidFill>
                        <a:latin typeface="Courier New" pitchFamily="49" charset="0"/>
                      </a:endParaRP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endParaRPr altLang="en-US">
                        <a:solidFill>
                          <a:schemeClr val="accent2"/>
                        </a:solidFill>
                        <a:latin typeface="Courier New" pitchFamily="49" charset="0"/>
                      </a:endParaRP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endParaRPr altLang="en-US">
                        <a:solidFill>
                          <a:schemeClr val="accent2"/>
                        </a:solidFill>
                        <a:latin typeface="Courier New" pitchFamily="49" charset="0"/>
                      </a:endParaRP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endParaRPr altLang="en-US">
                        <a:solidFill>
                          <a:schemeClr val="accent2"/>
                        </a:solidFill>
                        <a:latin typeface="Courier New" pitchFamily="49" charset="0"/>
                      </a:endParaRP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endParaRPr altLang="en-US">
                        <a:solidFill>
                          <a:schemeClr val="accent2"/>
                        </a:solidFill>
                        <a:latin typeface="Courier New" pitchFamily="49" charset="0"/>
                      </a:endParaRP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endParaRPr altLang="en-US">
                        <a:solidFill>
                          <a:schemeClr val="accent2"/>
                        </a:solidFill>
                        <a:latin typeface="Courier New" pitchFamily="49" charset="0"/>
                      </a:endParaRP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endParaRPr altLang="en-US">
                        <a:solidFill>
                          <a:schemeClr val="accent2"/>
                        </a:solidFill>
                        <a:latin typeface="Courier New" pitchFamily="49" charset="0"/>
                      </a:endParaRP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endParaRPr altLang="en-US">
                        <a:solidFill>
                          <a:schemeClr val="accent2"/>
                        </a:solidFill>
                        <a:latin typeface="Courier New" pitchFamily="49" charset="0"/>
                      </a:endParaRP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endParaRPr altLang="en-US">
                        <a:solidFill>
                          <a:schemeClr val="accent2"/>
                        </a:solidFill>
                        <a:latin typeface="Courier New" pitchFamily="49" charset="0"/>
                      </a:endParaRP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54024"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Path</a:t>
                      </a:r>
                    </a:p>
                  </a:txBody>
                  <a:tcPr marL="91440" marR="91440" marT="45720" marB="45720" anchor="ctr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r>
                        <a:rPr altLang="en-US" b="0" sz="1800" lang="en-US">
                          <a:solidFill>
                            <a:schemeClr val="accent2"/>
                          </a:solidFill>
                          <a:latin typeface="Courier New" pitchFamily="49" charset="0"/>
                        </a:rPr>
                        <a:t>1</a:t>
                      </a: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endParaRPr altLang="en-US">
                        <a:solidFill>
                          <a:schemeClr val="accent2"/>
                        </a:solidFill>
                        <a:latin typeface="Courier New" pitchFamily="49" charset="0"/>
                      </a:endParaRP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endParaRPr altLang="en-US">
                        <a:solidFill>
                          <a:schemeClr val="accent2"/>
                        </a:solidFill>
                        <a:latin typeface="Courier New" pitchFamily="49" charset="0"/>
                      </a:endParaRP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endParaRPr altLang="en-US">
                        <a:solidFill>
                          <a:schemeClr val="accent2"/>
                        </a:solidFill>
                        <a:latin typeface="Courier New" pitchFamily="49" charset="0"/>
                      </a:endParaRP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endParaRPr altLang="en-US">
                        <a:solidFill>
                          <a:schemeClr val="accent2"/>
                        </a:solidFill>
                        <a:latin typeface="Courier New" pitchFamily="49" charset="0"/>
                      </a:endParaRP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endParaRPr altLang="en-US">
                        <a:solidFill>
                          <a:schemeClr val="accent2"/>
                        </a:solidFill>
                        <a:latin typeface="Courier New" pitchFamily="49" charset="0"/>
                      </a:endParaRP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endParaRPr altLang="en-US">
                        <a:solidFill>
                          <a:schemeClr val="accent2"/>
                        </a:solidFill>
                        <a:latin typeface="Courier New" pitchFamily="49" charset="0"/>
                      </a:endParaRP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endParaRPr altLang="en-US">
                        <a:solidFill>
                          <a:schemeClr val="accent2"/>
                        </a:solidFill>
                        <a:latin typeface="Courier New" pitchFamily="49" charset="0"/>
                      </a:endParaRP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endParaRPr altLang="en-US">
                        <a:solidFill>
                          <a:schemeClr val="accent2"/>
                        </a:solidFill>
                        <a:latin typeface="Courier New" pitchFamily="49" charset="0"/>
                      </a:endParaRP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endParaRPr altLang="en-US">
                        <a:solidFill>
                          <a:schemeClr val="accent2"/>
                        </a:solidFill>
                        <a:latin typeface="Courier New" pitchFamily="49" charset="0"/>
                      </a:endParaRP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lvl="0">
                        <a:spcBef>
                          <a:spcPct val="20000"/>
                        </a:spcBef>
                      </a:pPr>
                      <a:endParaRPr altLang="en-US">
                        <a:solidFill>
                          <a:schemeClr val="accent2"/>
                        </a:solidFill>
                        <a:latin typeface="Courier New" pitchFamily="49" charset="0"/>
                      </a:endParaRPr>
                    </a:p>
                  </a:txBody>
                  <a:tcPr marL="91440" marR="91440" marT="45720" marB="45720" anchor="ctr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48699" name=""/>
          <p:cNvSpPr/>
          <p:nvPr/>
        </p:nvSpPr>
        <p:spPr>
          <a:xfrm rot="0">
            <a:off x="2852737" y="3838575"/>
            <a:ext cx="387350" cy="411162"/>
          </a:xfrm>
          <a:prstGeom prst="rect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lang="en-US">
                <a:latin typeface="Courier New" pitchFamily="49" charset="0"/>
              </a:rPr>
              <a:t>1</a:t>
            </a:r>
          </a:p>
        </p:txBody>
      </p:sp>
      <p:sp>
        <p:nvSpPr>
          <p:cNvPr id="1048700" name=""/>
          <p:cNvSpPr/>
          <p:nvPr/>
        </p:nvSpPr>
        <p:spPr>
          <a:xfrm rot="0">
            <a:off x="2843212" y="4327525"/>
            <a:ext cx="361950" cy="411162"/>
          </a:xfrm>
          <a:prstGeom prst="rect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lang="en-US">
                <a:latin typeface="Courier New" pitchFamily="49" charset="0"/>
              </a:rPr>
              <a:t>0</a:t>
            </a:r>
          </a:p>
        </p:txBody>
      </p:sp>
      <p:sp>
        <p:nvSpPr>
          <p:cNvPr id="1048701" name=""/>
          <p:cNvSpPr/>
          <p:nvPr/>
        </p:nvSpPr>
        <p:spPr>
          <a:xfrm rot="0">
            <a:off x="2843212" y="4816475"/>
            <a:ext cx="361950" cy="411162"/>
          </a:xfrm>
          <a:prstGeom prst="rect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lang="en-US">
                <a:latin typeface="Courier New" pitchFamily="49" charset="0"/>
              </a:rPr>
              <a:t>1</a:t>
            </a:r>
          </a:p>
        </p:txBody>
      </p:sp>
      <p:sp>
        <p:nvSpPr>
          <p:cNvPr id="1048702" name=""/>
          <p:cNvSpPr/>
          <p:nvPr/>
        </p:nvSpPr>
        <p:spPr>
          <a:xfrm rot="0">
            <a:off x="3268662" y="3857625"/>
            <a:ext cx="387350" cy="411162"/>
          </a:xfrm>
          <a:prstGeom prst="rect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lang="en-US">
                <a:latin typeface="Courier New" pitchFamily="49" charset="0"/>
              </a:rPr>
              <a:t>1</a:t>
            </a:r>
          </a:p>
        </p:txBody>
      </p:sp>
      <p:sp>
        <p:nvSpPr>
          <p:cNvPr id="1048703" name=""/>
          <p:cNvSpPr/>
          <p:nvPr/>
        </p:nvSpPr>
        <p:spPr>
          <a:xfrm rot="0">
            <a:off x="3278187" y="4327525"/>
            <a:ext cx="361950" cy="411162"/>
          </a:xfrm>
          <a:prstGeom prst="rect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lang="en-US">
                <a:latin typeface="Courier New" pitchFamily="49" charset="0"/>
              </a:rPr>
              <a:t>0</a:t>
            </a:r>
          </a:p>
        </p:txBody>
      </p:sp>
      <p:sp>
        <p:nvSpPr>
          <p:cNvPr id="1048704" name=""/>
          <p:cNvSpPr/>
          <p:nvPr/>
        </p:nvSpPr>
        <p:spPr>
          <a:xfrm rot="0">
            <a:off x="3297237" y="4797425"/>
            <a:ext cx="361950" cy="411162"/>
          </a:xfrm>
          <a:prstGeom prst="rect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lang="en-US">
                <a:latin typeface="Courier New" pitchFamily="49" charset="0"/>
              </a:rPr>
              <a:t>1</a:t>
            </a:r>
          </a:p>
        </p:txBody>
      </p:sp>
      <p:sp>
        <p:nvSpPr>
          <p:cNvPr id="1048705" name=""/>
          <p:cNvSpPr/>
          <p:nvPr/>
        </p:nvSpPr>
        <p:spPr>
          <a:xfrm rot="0">
            <a:off x="3722687" y="3830637"/>
            <a:ext cx="387350" cy="411162"/>
          </a:xfrm>
          <a:prstGeom prst="rect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lang="en-US">
                <a:latin typeface="Courier New" pitchFamily="49" charset="0"/>
              </a:rPr>
              <a:t>2</a:t>
            </a:r>
          </a:p>
        </p:txBody>
      </p:sp>
      <p:sp>
        <p:nvSpPr>
          <p:cNvPr id="1048706" name=""/>
          <p:cNvSpPr/>
          <p:nvPr/>
        </p:nvSpPr>
        <p:spPr>
          <a:xfrm rot="0">
            <a:off x="3732212" y="4329112"/>
            <a:ext cx="361950" cy="411162"/>
          </a:xfrm>
          <a:prstGeom prst="rect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lang="en-US">
                <a:latin typeface="Courier New" pitchFamily="49" charset="0"/>
              </a:rPr>
              <a:t>2</a:t>
            </a:r>
          </a:p>
        </p:txBody>
      </p:sp>
      <p:sp>
        <p:nvSpPr>
          <p:cNvPr id="1048707" name=""/>
          <p:cNvSpPr/>
          <p:nvPr/>
        </p:nvSpPr>
        <p:spPr>
          <a:xfrm rot="0">
            <a:off x="3741737" y="4799012"/>
            <a:ext cx="361950" cy="411162"/>
          </a:xfrm>
          <a:prstGeom prst="rect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lang="en-US">
                <a:latin typeface="Courier New" pitchFamily="49" charset="0"/>
              </a:rPr>
              <a:t>1</a:t>
            </a:r>
          </a:p>
        </p:txBody>
      </p:sp>
      <p:sp>
        <p:nvSpPr>
          <p:cNvPr id="1048708" name=""/>
          <p:cNvSpPr/>
          <p:nvPr/>
        </p:nvSpPr>
        <p:spPr>
          <a:xfrm rot="0">
            <a:off x="4167187" y="3829050"/>
            <a:ext cx="387350" cy="411162"/>
          </a:xfrm>
          <a:prstGeom prst="rect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lang="en-US">
                <a:latin typeface="Courier New" pitchFamily="49" charset="0"/>
              </a:rPr>
              <a:t>2</a:t>
            </a:r>
          </a:p>
        </p:txBody>
      </p:sp>
      <p:sp>
        <p:nvSpPr>
          <p:cNvPr id="1048709" name=""/>
          <p:cNvSpPr/>
          <p:nvPr/>
        </p:nvSpPr>
        <p:spPr>
          <a:xfrm rot="0">
            <a:off x="4186237" y="4327525"/>
            <a:ext cx="361950" cy="411162"/>
          </a:xfrm>
          <a:prstGeom prst="rect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lang="en-US">
                <a:latin typeface="Courier New" pitchFamily="49" charset="0"/>
              </a:rPr>
              <a:t>2</a:t>
            </a:r>
          </a:p>
        </p:txBody>
      </p:sp>
      <p:sp>
        <p:nvSpPr>
          <p:cNvPr id="1048710" name=""/>
          <p:cNvSpPr/>
          <p:nvPr/>
        </p:nvSpPr>
        <p:spPr>
          <a:xfrm rot="0">
            <a:off x="4186237" y="4816475"/>
            <a:ext cx="361950" cy="411162"/>
          </a:xfrm>
          <a:prstGeom prst="rect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lang="en-US">
                <a:latin typeface="Courier New" pitchFamily="49" charset="0"/>
              </a:rPr>
              <a:t>1</a:t>
            </a:r>
          </a:p>
        </p:txBody>
      </p:sp>
      <p:sp>
        <p:nvSpPr>
          <p:cNvPr id="1048711" name=""/>
          <p:cNvSpPr/>
          <p:nvPr/>
        </p:nvSpPr>
        <p:spPr>
          <a:xfrm rot="0">
            <a:off x="4630737" y="3840162"/>
            <a:ext cx="387350" cy="411162"/>
          </a:xfrm>
          <a:prstGeom prst="rect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lang="en-US">
                <a:latin typeface="Courier New" pitchFamily="49" charset="0"/>
              </a:rPr>
              <a:t>3</a:t>
            </a:r>
          </a:p>
        </p:txBody>
      </p:sp>
      <p:sp>
        <p:nvSpPr>
          <p:cNvPr id="1048712" name=""/>
          <p:cNvSpPr/>
          <p:nvPr/>
        </p:nvSpPr>
        <p:spPr>
          <a:xfrm rot="0">
            <a:off x="4621212" y="4319587"/>
            <a:ext cx="361950" cy="411162"/>
          </a:xfrm>
          <a:prstGeom prst="rect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lang="en-US">
                <a:latin typeface="Courier New" pitchFamily="49" charset="0"/>
              </a:rPr>
              <a:t>4</a:t>
            </a:r>
          </a:p>
        </p:txBody>
      </p:sp>
      <p:sp>
        <p:nvSpPr>
          <p:cNvPr id="1048713" name=""/>
          <p:cNvSpPr/>
          <p:nvPr/>
        </p:nvSpPr>
        <p:spPr>
          <a:xfrm rot="0">
            <a:off x="4630737" y="4818062"/>
            <a:ext cx="361950" cy="411162"/>
          </a:xfrm>
          <a:prstGeom prst="rect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lang="en-US">
                <a:latin typeface="Courier New" pitchFamily="49" charset="0"/>
              </a:rPr>
              <a:t>2</a:t>
            </a:r>
          </a:p>
        </p:txBody>
      </p:sp>
      <p:sp>
        <p:nvSpPr>
          <p:cNvPr id="1048714" name=""/>
          <p:cNvSpPr/>
          <p:nvPr/>
        </p:nvSpPr>
        <p:spPr>
          <a:xfrm rot="0">
            <a:off x="5099050" y="3859212"/>
            <a:ext cx="387350" cy="411162"/>
          </a:xfrm>
          <a:prstGeom prst="rect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lang="en-US">
                <a:latin typeface="Courier New" pitchFamily="49" charset="0"/>
              </a:rPr>
              <a:t>4</a:t>
            </a:r>
          </a:p>
        </p:txBody>
      </p:sp>
      <p:sp>
        <p:nvSpPr>
          <p:cNvPr id="1048715" name=""/>
          <p:cNvSpPr/>
          <p:nvPr/>
        </p:nvSpPr>
        <p:spPr>
          <a:xfrm rot="0">
            <a:off x="5080000" y="4348162"/>
            <a:ext cx="361950" cy="411162"/>
          </a:xfrm>
          <a:prstGeom prst="rect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lang="en-US">
                <a:latin typeface="Courier New" pitchFamily="49" charset="0"/>
              </a:rPr>
              <a:t>5</a:t>
            </a:r>
          </a:p>
        </p:txBody>
      </p:sp>
      <p:sp>
        <p:nvSpPr>
          <p:cNvPr id="1048716" name=""/>
          <p:cNvSpPr/>
          <p:nvPr/>
        </p:nvSpPr>
        <p:spPr>
          <a:xfrm rot="0">
            <a:off x="5080000" y="4808537"/>
            <a:ext cx="361950" cy="411162"/>
          </a:xfrm>
          <a:prstGeom prst="rect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lang="en-US">
                <a:latin typeface="Courier New" pitchFamily="49" charset="0"/>
              </a:rPr>
              <a:t>2</a:t>
            </a:r>
          </a:p>
        </p:txBody>
      </p:sp>
      <p:sp>
        <p:nvSpPr>
          <p:cNvPr id="1048717" name=""/>
          <p:cNvSpPr/>
          <p:nvPr/>
        </p:nvSpPr>
        <p:spPr>
          <a:xfrm rot="0">
            <a:off x="5516562" y="3849687"/>
            <a:ext cx="387350" cy="411162"/>
          </a:xfrm>
          <a:prstGeom prst="rect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lang="en-US">
                <a:latin typeface="Courier New" pitchFamily="49" charset="0"/>
              </a:rPr>
              <a:t>4</a:t>
            </a:r>
          </a:p>
        </p:txBody>
      </p:sp>
      <p:sp>
        <p:nvSpPr>
          <p:cNvPr id="1048718" name=""/>
          <p:cNvSpPr/>
          <p:nvPr/>
        </p:nvSpPr>
        <p:spPr>
          <a:xfrm rot="0">
            <a:off x="5526087" y="4338637"/>
            <a:ext cx="361950" cy="411162"/>
          </a:xfrm>
          <a:prstGeom prst="rect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lang="en-US">
                <a:latin typeface="Courier New" pitchFamily="49" charset="0"/>
              </a:rPr>
              <a:t>5</a:t>
            </a:r>
          </a:p>
        </p:txBody>
      </p:sp>
      <p:sp>
        <p:nvSpPr>
          <p:cNvPr id="1048719" name=""/>
          <p:cNvSpPr/>
          <p:nvPr/>
        </p:nvSpPr>
        <p:spPr>
          <a:xfrm rot="0">
            <a:off x="5526087" y="4808537"/>
            <a:ext cx="361950" cy="411162"/>
          </a:xfrm>
          <a:prstGeom prst="rect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lang="en-US">
                <a:latin typeface="Courier New" pitchFamily="49" charset="0"/>
              </a:rPr>
              <a:t>2</a:t>
            </a:r>
          </a:p>
        </p:txBody>
      </p:sp>
      <p:sp>
        <p:nvSpPr>
          <p:cNvPr id="1048720" name=""/>
          <p:cNvSpPr/>
          <p:nvPr/>
        </p:nvSpPr>
        <p:spPr>
          <a:xfrm rot="0">
            <a:off x="5980112" y="3849687"/>
            <a:ext cx="387350" cy="411162"/>
          </a:xfrm>
          <a:prstGeom prst="rect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lang="en-US">
                <a:latin typeface="Courier New" pitchFamily="49" charset="0"/>
              </a:rPr>
              <a:t>5</a:t>
            </a:r>
          </a:p>
        </p:txBody>
      </p:sp>
      <p:sp>
        <p:nvSpPr>
          <p:cNvPr id="1048721" name=""/>
          <p:cNvSpPr/>
          <p:nvPr/>
        </p:nvSpPr>
        <p:spPr>
          <a:xfrm rot="0">
            <a:off x="5997575" y="4348162"/>
            <a:ext cx="361950" cy="411162"/>
          </a:xfrm>
          <a:prstGeom prst="rect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lang="en-US">
                <a:latin typeface="Courier New" pitchFamily="49" charset="0"/>
              </a:rPr>
              <a:t>7</a:t>
            </a:r>
          </a:p>
        </p:txBody>
      </p:sp>
      <p:sp>
        <p:nvSpPr>
          <p:cNvPr id="1048722" name=""/>
          <p:cNvSpPr/>
          <p:nvPr/>
        </p:nvSpPr>
        <p:spPr>
          <a:xfrm rot="0">
            <a:off x="6007100" y="4827587"/>
            <a:ext cx="361950" cy="411162"/>
          </a:xfrm>
          <a:prstGeom prst="rect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lang="en-US">
                <a:latin typeface="Courier New" pitchFamily="49" charset="0"/>
              </a:rPr>
              <a:t>2</a:t>
            </a:r>
          </a:p>
        </p:txBody>
      </p:sp>
      <p:sp>
        <p:nvSpPr>
          <p:cNvPr id="1048723" name=""/>
          <p:cNvSpPr/>
          <p:nvPr/>
        </p:nvSpPr>
        <p:spPr>
          <a:xfrm rot="0">
            <a:off x="6457950" y="3821112"/>
            <a:ext cx="387350" cy="411162"/>
          </a:xfrm>
          <a:prstGeom prst="rect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lang="en-US">
                <a:latin typeface="Courier New" pitchFamily="49" charset="0"/>
              </a:rPr>
              <a:t>6</a:t>
            </a:r>
          </a:p>
        </p:txBody>
      </p:sp>
      <p:sp>
        <p:nvSpPr>
          <p:cNvPr id="1048724" name=""/>
          <p:cNvSpPr/>
          <p:nvPr/>
        </p:nvSpPr>
        <p:spPr>
          <a:xfrm rot="0">
            <a:off x="6465887" y="4329112"/>
            <a:ext cx="361950" cy="411162"/>
          </a:xfrm>
          <a:prstGeom prst="rect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lang="en-US">
                <a:latin typeface="Courier New" pitchFamily="49" charset="0"/>
              </a:rPr>
              <a:t>8</a:t>
            </a:r>
          </a:p>
        </p:txBody>
      </p:sp>
      <p:sp>
        <p:nvSpPr>
          <p:cNvPr id="1048725" name=""/>
          <p:cNvSpPr/>
          <p:nvPr/>
        </p:nvSpPr>
        <p:spPr>
          <a:xfrm rot="0">
            <a:off x="6465887" y="4818062"/>
            <a:ext cx="361950" cy="411162"/>
          </a:xfrm>
          <a:prstGeom prst="rect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lang="en-US">
                <a:latin typeface="Courier New" pitchFamily="49" charset="0"/>
              </a:rPr>
              <a:t>2</a:t>
            </a:r>
          </a:p>
        </p:txBody>
      </p:sp>
      <p:sp>
        <p:nvSpPr>
          <p:cNvPr id="1048726" name=""/>
          <p:cNvSpPr/>
          <p:nvPr/>
        </p:nvSpPr>
        <p:spPr>
          <a:xfrm rot="0">
            <a:off x="6954837" y="3830637"/>
            <a:ext cx="387350" cy="411162"/>
          </a:xfrm>
          <a:prstGeom prst="rect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lang="en-US">
                <a:latin typeface="Courier New" pitchFamily="49" charset="0"/>
              </a:rPr>
              <a:t>3</a:t>
            </a:r>
          </a:p>
        </p:txBody>
      </p:sp>
      <p:sp>
        <p:nvSpPr>
          <p:cNvPr id="1048727" name=""/>
          <p:cNvSpPr/>
          <p:nvPr/>
        </p:nvSpPr>
        <p:spPr>
          <a:xfrm rot="0">
            <a:off x="6972300" y="4338637"/>
            <a:ext cx="361950" cy="411162"/>
          </a:xfrm>
          <a:prstGeom prst="rect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lang="en-US">
                <a:latin typeface="Courier New" pitchFamily="49" charset="0"/>
              </a:rPr>
              <a:t>4</a:t>
            </a:r>
          </a:p>
        </p:txBody>
      </p:sp>
      <p:sp>
        <p:nvSpPr>
          <p:cNvPr id="1048728" name=""/>
          <p:cNvSpPr/>
          <p:nvPr/>
        </p:nvSpPr>
        <p:spPr>
          <a:xfrm rot="0">
            <a:off x="6972300" y="4770437"/>
            <a:ext cx="361950" cy="411162"/>
          </a:xfrm>
          <a:prstGeom prst="rect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lang="en-US">
                <a:latin typeface="Courier New" pitchFamily="49" charset="0"/>
              </a:rPr>
              <a:t>2</a:t>
            </a:r>
          </a:p>
        </p:txBody>
      </p:sp>
      <p:sp>
        <p:nvSpPr>
          <p:cNvPr id="1048729" name=""/>
          <p:cNvSpPr/>
          <p:nvPr/>
        </p:nvSpPr>
        <p:spPr>
          <a:xfrm rot="0" flipH="1" flipV="1">
            <a:off x="2570162" y="3694112"/>
            <a:ext cx="458787" cy="9525"/>
          </a:xfrm>
          <a:prstGeom prst="line"/>
          <a:noFill/>
          <a:ln w="38100" cap="flat" cmpd="sng">
            <a:solidFill>
              <a:srgbClr val="339966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8730" name=""/>
          <p:cNvSpPr/>
          <p:nvPr/>
        </p:nvSpPr>
        <p:spPr>
          <a:xfrm rot="0" flipH="1" flipV="1">
            <a:off x="2589212" y="3694112"/>
            <a:ext cx="896937" cy="9525"/>
          </a:xfrm>
          <a:prstGeom prst="line"/>
          <a:noFill/>
          <a:ln w="38100" cap="flat" cmpd="sng">
            <a:solidFill>
              <a:srgbClr val="339966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8731" name=""/>
          <p:cNvSpPr/>
          <p:nvPr/>
        </p:nvSpPr>
        <p:spPr>
          <a:xfrm rot="0" flipH="1">
            <a:off x="3422650" y="3703637"/>
            <a:ext cx="511175" cy="1587"/>
          </a:xfrm>
          <a:prstGeom prst="line"/>
          <a:noFill/>
          <a:ln w="38100" cap="flat" cmpd="sng">
            <a:solidFill>
              <a:srgbClr val="339966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8732" name=""/>
          <p:cNvSpPr/>
          <p:nvPr/>
        </p:nvSpPr>
        <p:spPr>
          <a:xfrm rot="0" flipH="1">
            <a:off x="3482975" y="3692525"/>
            <a:ext cx="887412" cy="11112"/>
          </a:xfrm>
          <a:prstGeom prst="line"/>
          <a:noFill/>
          <a:ln w="38100" cap="flat" cmpd="sng">
            <a:solidFill>
              <a:srgbClr val="339966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8733" name=""/>
          <p:cNvSpPr/>
          <p:nvPr/>
        </p:nvSpPr>
        <p:spPr>
          <a:xfrm rot="0" flipH="1">
            <a:off x="4286250" y="3654425"/>
            <a:ext cx="552450" cy="0"/>
          </a:xfrm>
          <a:prstGeom prst="line"/>
          <a:noFill/>
          <a:ln w="38100" cap="flat" cmpd="sng">
            <a:solidFill>
              <a:srgbClr val="339966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8734" name=""/>
          <p:cNvSpPr/>
          <p:nvPr/>
        </p:nvSpPr>
        <p:spPr>
          <a:xfrm rot="0" flipH="1">
            <a:off x="3910012" y="3746500"/>
            <a:ext cx="938212" cy="0"/>
          </a:xfrm>
          <a:prstGeom prst="line"/>
          <a:noFill/>
          <a:ln w="38100" cap="flat" cmpd="sng">
            <a:solidFill>
              <a:srgbClr val="339966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8735" name=""/>
          <p:cNvSpPr/>
          <p:nvPr/>
        </p:nvSpPr>
        <p:spPr>
          <a:xfrm rot="0" flipH="1">
            <a:off x="4783137" y="3675062"/>
            <a:ext cx="552450" cy="0"/>
          </a:xfrm>
          <a:prstGeom prst="line"/>
          <a:noFill/>
          <a:ln w="38100" cap="flat" cmpd="sng">
            <a:solidFill>
              <a:srgbClr val="339966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8736" name=""/>
          <p:cNvSpPr/>
          <p:nvPr/>
        </p:nvSpPr>
        <p:spPr>
          <a:xfrm rot="0" flipH="1">
            <a:off x="4792662" y="3686175"/>
            <a:ext cx="928687" cy="0"/>
          </a:xfrm>
          <a:prstGeom prst="line"/>
          <a:noFill/>
          <a:ln w="38100" cap="flat" cmpd="sng">
            <a:solidFill>
              <a:srgbClr val="339966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8737" name=""/>
          <p:cNvSpPr/>
          <p:nvPr/>
        </p:nvSpPr>
        <p:spPr>
          <a:xfrm rot="0" flipH="1">
            <a:off x="5665787" y="3686175"/>
            <a:ext cx="633412" cy="0"/>
          </a:xfrm>
          <a:prstGeom prst="line"/>
          <a:noFill/>
          <a:ln w="38100" cap="flat" cmpd="sng">
            <a:solidFill>
              <a:srgbClr val="339966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8738" name=""/>
          <p:cNvSpPr/>
          <p:nvPr/>
        </p:nvSpPr>
        <p:spPr>
          <a:xfrm rot="0" flipH="1">
            <a:off x="6132512" y="3695700"/>
            <a:ext cx="633412" cy="0"/>
          </a:xfrm>
          <a:prstGeom prst="line"/>
          <a:noFill/>
          <a:ln w="38100" cap="flat" cmpd="sng">
            <a:solidFill>
              <a:srgbClr val="339966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8739" name=""/>
          <p:cNvSpPr/>
          <p:nvPr/>
        </p:nvSpPr>
        <p:spPr>
          <a:xfrm rot="0" flipH="1">
            <a:off x="4375150" y="3648075"/>
            <a:ext cx="2817812" cy="9525"/>
          </a:xfrm>
          <a:prstGeom prst="line"/>
          <a:noFill/>
          <a:ln w="38100" cap="flat" cmpd="sng">
            <a:solidFill>
              <a:srgbClr val="339966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8740" name=""/>
          <p:cNvSpPr/>
          <p:nvPr/>
        </p:nvSpPr>
        <p:spPr>
          <a:xfrm rot="0" flipH="1">
            <a:off x="3927475" y="3738562"/>
            <a:ext cx="3265487" cy="9525"/>
          </a:xfrm>
          <a:prstGeom prst="line"/>
          <a:noFill/>
          <a:ln w="38100" cap="flat" cmpd="sng">
            <a:solidFill>
              <a:srgbClr val="339966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8741" name=""/>
          <p:cNvSpPr txBox="1"/>
          <p:nvPr/>
        </p:nvSpPr>
        <p:spPr>
          <a:xfrm rot="0">
            <a:off x="533400" y="5335587"/>
            <a:ext cx="6324600" cy="1370012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The subsequence 2, 3, 7, 8, 10, 13 is a longest increasing subsequence.</a:t>
            </a:r>
          </a:p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This method runs in </a:t>
            </a:r>
            <a:r>
              <a:rPr altLang="zh-TW" sz="2400" i="1" lang="en-US">
                <a:ea typeface="新細明體" pitchFamily="18" charset="-120"/>
              </a:rPr>
              <a:t>O</a:t>
            </a:r>
            <a:r>
              <a:rPr altLang="zh-TW" sz="2400" lang="en-US">
                <a:ea typeface="新細明體" pitchFamily="18" charset="-120"/>
              </a:rPr>
              <a:t>(</a:t>
            </a:r>
            <a:r>
              <a:rPr altLang="zh-TW" sz="2400" i="1" lang="en-US">
                <a:ea typeface="新細明體" pitchFamily="18" charset="-120"/>
              </a:rPr>
              <a:t>n</a:t>
            </a:r>
            <a:r>
              <a:rPr altLang="zh-TW" baseline="30000" sz="2400" i="1" lang="en-US">
                <a:ea typeface="新細明體" pitchFamily="18" charset="-120"/>
              </a:rPr>
              <a:t>2</a:t>
            </a:r>
            <a:r>
              <a:rPr altLang="zh-TW" sz="2400" lang="en-US">
                <a:ea typeface="新細明體" pitchFamily="18" charset="-120"/>
              </a:rPr>
              <a:t>) time.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8">
                                            <p:txEl>
                                              <p:charRg st="0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fill="hold" id="33" nodeType="clickEffect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dur="500" id="34"/>
                                        <p:tgtEl>
                                          <p:spTgt spid="1048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35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6">
                      <p:stCondLst>
                        <p:cond delay="indefinite"/>
                      </p:stCondLst>
                      <p:childTnLst>
                        <p:par>
                          <p:cTn fill="hold" id="37">
                            <p:stCondLst>
                              <p:cond delay="0"/>
                            </p:stCondLst>
                            <p:childTnLst>
                              <p:par>
                                <p:cTn fill="hold" id="38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0">
                      <p:stCondLst>
                        <p:cond delay="indefinite"/>
                      </p:stCondLst>
                      <p:childTnLst>
                        <p:par>
                          <p:cTn fill="hold" id="4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2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4">
                      <p:stCondLst>
                        <p:cond delay="indefinite"/>
                      </p:stCondLst>
                      <p:childTnLst>
                        <p:par>
                          <p:cTn fill="hold" id="45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6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8">
                      <p:stCondLst>
                        <p:cond delay="indefinite"/>
                      </p:stCondLst>
                      <p:childTnLst>
                        <p:par>
                          <p:cTn fill="hold" id="4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0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2">
                      <p:stCondLst>
                        <p:cond delay="indefinite"/>
                      </p:stCondLst>
                      <p:childTnLst>
                        <p:par>
                          <p:cTn fill="hold" id="53">
                            <p:stCondLst>
                              <p:cond delay="0"/>
                            </p:stCondLst>
                            <p:childTnLst>
                              <p:par>
                                <p:cTn fill="hold" id="54" nodeType="clickEffect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dur="500" id="55"/>
                                        <p:tgtEl>
                                          <p:spTgt spid="1048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7">
                      <p:stCondLst>
                        <p:cond delay="indefinite"/>
                      </p:stCondLst>
                      <p:childTnLst>
                        <p:par>
                          <p:cTn fill="hold" id="58">
                            <p:stCondLst>
                              <p:cond delay="0"/>
                            </p:stCondLst>
                            <p:childTnLst>
                              <p:par>
                                <p:cTn fill="hold" id="5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1">
                      <p:stCondLst>
                        <p:cond delay="indefinite"/>
                      </p:stCondLst>
                      <p:childTnLst>
                        <p:par>
                          <p:cTn fill="hold" id="6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5">
                      <p:stCondLst>
                        <p:cond delay="indefinite"/>
                      </p:stCondLst>
                      <p:childTnLst>
                        <p:par>
                          <p:cTn fill="hold" id="6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9">
                      <p:stCondLst>
                        <p:cond delay="indefinite"/>
                      </p:stCondLst>
                      <p:childTnLst>
                        <p:par>
                          <p:cTn fill="hold" id="7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3">
                      <p:stCondLst>
                        <p:cond delay="indefinite"/>
                      </p:stCondLst>
                      <p:childTnLst>
                        <p:par>
                          <p:cTn fill="hold" id="74">
                            <p:stCondLst>
                              <p:cond delay="0"/>
                            </p:stCondLst>
                            <p:childTnLst>
                              <p:par>
                                <p:cTn fill="hold" id="75" nodeType="clickEffect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dur="500" id="76"/>
                                        <p:tgtEl>
                                          <p:spTgt spid="1048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77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8">
                      <p:stCondLst>
                        <p:cond delay="indefinite"/>
                      </p:stCondLst>
                      <p:childTnLst>
                        <p:par>
                          <p:cTn fill="hold" id="79">
                            <p:stCondLst>
                              <p:cond delay="0"/>
                            </p:stCondLst>
                            <p:childTnLst>
                              <p:par>
                                <p:cTn fill="hold" id="80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2">
                      <p:stCondLst>
                        <p:cond delay="indefinite"/>
                      </p:stCondLst>
                      <p:childTnLst>
                        <p:par>
                          <p:cTn fill="hold" id="83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4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6">
                      <p:stCondLst>
                        <p:cond delay="indefinite"/>
                      </p:stCondLst>
                      <p:childTnLst>
                        <p:par>
                          <p:cTn fill="hold" id="87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8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0">
                      <p:stCondLst>
                        <p:cond delay="indefinite"/>
                      </p:stCondLst>
                      <p:childTnLst>
                        <p:par>
                          <p:cTn fill="hold" id="9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2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4">
                      <p:stCondLst>
                        <p:cond delay="indefinite"/>
                      </p:stCondLst>
                      <p:childTnLst>
                        <p:par>
                          <p:cTn fill="hold" id="95">
                            <p:stCondLst>
                              <p:cond delay="0"/>
                            </p:stCondLst>
                            <p:childTnLst>
                              <p:par>
                                <p:cTn fill="hold" id="96" nodeType="clickEffect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dur="500" id="97"/>
                                        <p:tgtEl>
                                          <p:spTgt spid="1048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98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9">
                      <p:stCondLst>
                        <p:cond delay="indefinite"/>
                      </p:stCondLst>
                      <p:childTnLst>
                        <p:par>
                          <p:cTn fill="hold" id="100">
                            <p:stCondLst>
                              <p:cond delay="0"/>
                            </p:stCondLst>
                            <p:childTnLst>
                              <p:par>
                                <p:cTn fill="hold" id="10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3">
                      <p:stCondLst>
                        <p:cond delay="indefinite"/>
                      </p:stCondLst>
                      <p:childTnLst>
                        <p:par>
                          <p:cTn fill="hold" id="104">
                            <p:stCondLst>
                              <p:cond delay="0"/>
                            </p:stCondLst>
                            <p:childTnLst>
                              <p:par>
                                <p:cTn fill="hold" id="10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7">
                      <p:stCondLst>
                        <p:cond delay="indefinite"/>
                      </p:stCondLst>
                      <p:childTnLst>
                        <p:par>
                          <p:cTn fill="hold" id="10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1">
                      <p:stCondLst>
                        <p:cond delay="indefinite"/>
                      </p:stCondLst>
                      <p:childTnLst>
                        <p:par>
                          <p:cTn fill="hold" id="11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5">
                      <p:stCondLst>
                        <p:cond delay="indefinite"/>
                      </p:stCondLst>
                      <p:childTnLst>
                        <p:par>
                          <p:cTn fill="hold" id="1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9">
                      <p:stCondLst>
                        <p:cond delay="indefinite"/>
                      </p:stCondLst>
                      <p:childTnLst>
                        <p:par>
                          <p:cTn fill="hold" id="120">
                            <p:stCondLst>
                              <p:cond delay="0"/>
                            </p:stCondLst>
                            <p:childTnLst>
                              <p:par>
                                <p:cTn fill="hold" id="121" nodeType="clickEffect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dur="500" id="122"/>
                                        <p:tgtEl>
                                          <p:spTgt spid="10487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23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4">
                      <p:stCondLst>
                        <p:cond delay="indefinite"/>
                      </p:stCondLst>
                      <p:childTnLst>
                        <p:par>
                          <p:cTn fill="hold" id="125">
                            <p:stCondLst>
                              <p:cond delay="0"/>
                            </p:stCondLst>
                            <p:childTnLst>
                              <p:par>
                                <p:cTn fill="hold" id="126" nodeType="clickEffect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dur="500" id="127"/>
                                        <p:tgtEl>
                                          <p:spTgt spid="1048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28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9">
                      <p:stCondLst>
                        <p:cond delay="indefinite"/>
                      </p:stCondLst>
                      <p:childTnLst>
                        <p:par>
                          <p:cTn fill="hold" id="130">
                            <p:stCondLst>
                              <p:cond delay="0"/>
                            </p:stCondLst>
                            <p:childTnLst>
                              <p:par>
                                <p:cTn fill="hold" id="13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3">
                      <p:stCondLst>
                        <p:cond delay="indefinite"/>
                      </p:stCondLst>
                      <p:childTnLst>
                        <p:par>
                          <p:cTn fill="hold" id="13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7">
                      <p:stCondLst>
                        <p:cond delay="indefinite"/>
                      </p:stCondLst>
                      <p:childTnLst>
                        <p:par>
                          <p:cTn fill="hold" id="13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1">
                      <p:stCondLst>
                        <p:cond delay="indefinite"/>
                      </p:stCondLst>
                      <p:childTnLst>
                        <p:par>
                          <p:cTn fill="hold" id="14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4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5">
                      <p:stCondLst>
                        <p:cond delay="indefinite"/>
                      </p:stCondLst>
                      <p:childTnLst>
                        <p:par>
                          <p:cTn fill="hold" id="146">
                            <p:stCondLst>
                              <p:cond delay="0"/>
                            </p:stCondLst>
                            <p:childTnLst>
                              <p:par>
                                <p:cTn fill="hold" id="147" nodeType="clickEffect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dur="500" id="148"/>
                                        <p:tgtEl>
                                          <p:spTgt spid="10487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49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0">
                      <p:stCondLst>
                        <p:cond delay="indefinite"/>
                      </p:stCondLst>
                      <p:childTnLst>
                        <p:par>
                          <p:cTn fill="hold" id="151">
                            <p:stCondLst>
                              <p:cond delay="0"/>
                            </p:stCondLst>
                            <p:childTnLst>
                              <p:par>
                                <p:cTn fill="hold" id="152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4">
                      <p:stCondLst>
                        <p:cond delay="indefinite"/>
                      </p:stCondLst>
                      <p:childTnLst>
                        <p:par>
                          <p:cTn fill="hold" id="155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6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8">
                      <p:stCondLst>
                        <p:cond delay="indefinite"/>
                      </p:stCondLst>
                      <p:childTnLst>
                        <p:par>
                          <p:cTn fill="hold" id="15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60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2">
                      <p:stCondLst>
                        <p:cond delay="indefinite"/>
                      </p:stCondLst>
                      <p:childTnLst>
                        <p:par>
                          <p:cTn fill="hold" id="163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64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6">
                      <p:stCondLst>
                        <p:cond delay="indefinite"/>
                      </p:stCondLst>
                      <p:childTnLst>
                        <p:par>
                          <p:cTn fill="hold" id="167">
                            <p:stCondLst>
                              <p:cond delay="0"/>
                            </p:stCondLst>
                            <p:childTnLst>
                              <p:par>
                                <p:cTn fill="hold" id="168" nodeType="clickEffect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dur="500" id="169"/>
                                        <p:tgtEl>
                                          <p:spTgt spid="10487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7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1">
                      <p:stCondLst>
                        <p:cond delay="indefinite"/>
                      </p:stCondLst>
                      <p:childTnLst>
                        <p:par>
                          <p:cTn fill="hold" id="172">
                            <p:stCondLst>
                              <p:cond delay="0"/>
                            </p:stCondLst>
                            <p:childTnLst>
                              <p:par>
                                <p:cTn fill="hold" id="17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5">
                      <p:stCondLst>
                        <p:cond delay="indefinite"/>
                      </p:stCondLst>
                      <p:childTnLst>
                        <p:par>
                          <p:cTn fill="hold" id="17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9">
                      <p:stCondLst>
                        <p:cond delay="indefinite"/>
                      </p:stCondLst>
                      <p:childTnLst>
                        <p:par>
                          <p:cTn fill="hold" id="18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8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3">
                      <p:stCondLst>
                        <p:cond delay="indefinite"/>
                      </p:stCondLst>
                      <p:childTnLst>
                        <p:par>
                          <p:cTn fill="hold" id="18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8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7">
                      <p:stCondLst>
                        <p:cond delay="indefinite"/>
                      </p:stCondLst>
                      <p:childTnLst>
                        <p:par>
                          <p:cTn fill="hold" id="188">
                            <p:stCondLst>
                              <p:cond delay="0"/>
                            </p:stCondLst>
                            <p:childTnLst>
                              <p:par>
                                <p:cTn fill="hold" id="189" nodeType="clickEffect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dur="500" id="190"/>
                                        <p:tgtEl>
                                          <p:spTgt spid="1048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9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2">
                      <p:stCondLst>
                        <p:cond delay="indefinite"/>
                      </p:stCondLst>
                      <p:childTnLst>
                        <p:par>
                          <p:cTn fill="hold" id="193">
                            <p:stCondLst>
                              <p:cond delay="0"/>
                            </p:stCondLst>
                            <p:childTnLst>
                              <p:par>
                                <p:cTn fill="hold" id="194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6">
                      <p:stCondLst>
                        <p:cond delay="indefinite"/>
                      </p:stCondLst>
                      <p:childTnLst>
                        <p:par>
                          <p:cTn fill="hold" id="197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98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0">
                      <p:stCondLst>
                        <p:cond delay="indefinite"/>
                      </p:stCondLst>
                      <p:childTnLst>
                        <p:par>
                          <p:cTn fill="hold" id="20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2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4">
                      <p:stCondLst>
                        <p:cond delay="indefinite"/>
                      </p:stCondLst>
                      <p:childTnLst>
                        <p:par>
                          <p:cTn fill="hold" id="205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6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8">
                      <p:stCondLst>
                        <p:cond delay="indefinite"/>
                      </p:stCondLst>
                      <p:childTnLst>
                        <p:par>
                          <p:cTn fill="hold" id="209">
                            <p:stCondLst>
                              <p:cond delay="0"/>
                            </p:stCondLst>
                            <p:childTnLst>
                              <p:par>
                                <p:cTn fill="hold" id="210" nodeType="clickEffect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dur="500" id="211"/>
                                        <p:tgtEl>
                                          <p:spTgt spid="1048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212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3">
                      <p:stCondLst>
                        <p:cond delay="indefinite"/>
                      </p:stCondLst>
                      <p:childTnLst>
                        <p:par>
                          <p:cTn fill="hold" id="214">
                            <p:stCondLst>
                              <p:cond delay="0"/>
                            </p:stCondLst>
                            <p:childTnLst>
                              <p:par>
                                <p:cTn fill="hold" id="21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7">
                      <p:stCondLst>
                        <p:cond delay="indefinite"/>
                      </p:stCondLst>
                      <p:childTnLst>
                        <p:par>
                          <p:cTn fill="hold" id="218">
                            <p:stCondLst>
                              <p:cond delay="0"/>
                            </p:stCondLst>
                            <p:childTnLst>
                              <p:par>
                                <p:cTn fill="hold" id="21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1">
                      <p:stCondLst>
                        <p:cond delay="indefinite"/>
                      </p:stCondLst>
                      <p:childTnLst>
                        <p:par>
                          <p:cTn fill="hold" id="22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2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5">
                      <p:stCondLst>
                        <p:cond delay="indefinite"/>
                      </p:stCondLst>
                      <p:childTnLst>
                        <p:par>
                          <p:cTn fill="hold" id="22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2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9">
                      <p:stCondLst>
                        <p:cond delay="indefinite"/>
                      </p:stCondLst>
                      <p:childTnLst>
                        <p:par>
                          <p:cTn fill="hold" id="23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3">
                      <p:stCondLst>
                        <p:cond delay="indefinite"/>
                      </p:stCondLst>
                      <p:childTnLst>
                        <p:par>
                          <p:cTn fill="hold" id="234">
                            <p:stCondLst>
                              <p:cond delay="0"/>
                            </p:stCondLst>
                            <p:childTnLst>
                              <p:par>
                                <p:cTn fill="hold" id="235" nodeType="clickEffect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dur="500" id="236"/>
                                        <p:tgtEl>
                                          <p:spTgt spid="1048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237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8">
                      <p:stCondLst>
                        <p:cond delay="indefinite"/>
                      </p:stCondLst>
                      <p:childTnLst>
                        <p:par>
                          <p:cTn fill="hold" id="239">
                            <p:stCondLst>
                              <p:cond delay="0"/>
                            </p:stCondLst>
                            <p:childTnLst>
                              <p:par>
                                <p:cTn fill="hold" id="240" nodeType="clickEffect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dur="500" id="241"/>
                                        <p:tgtEl>
                                          <p:spTgt spid="1048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242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3">
                      <p:stCondLst>
                        <p:cond delay="indefinite"/>
                      </p:stCondLst>
                      <p:childTnLst>
                        <p:par>
                          <p:cTn fill="hold" id="24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4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8" grpId="0" uiExpand="0" build="p" bldLvl="1"/>
      <p:bldP spid="1048619" grpId="0" uiExpand="0" build="whole"/>
      <p:bldP spid="1048699" grpId="0" uiExpand="0" build="whole"/>
      <p:bldP spid="1048700" grpId="0" uiExpand="0" build="whole"/>
      <p:bldP spid="1048701" grpId="0" uiExpand="0" build="whole"/>
      <p:bldP spid="1048702" grpId="0" uiExpand="0" build="whole"/>
      <p:bldP spid="1048703" grpId="0" uiExpand="0" build="whole"/>
      <p:bldP spid="1048704" grpId="0" uiExpand="0" build="whole"/>
      <p:bldP spid="1048705" grpId="0" uiExpand="0" build="whole"/>
      <p:bldP spid="1048706" grpId="0" uiExpand="0" build="whole"/>
      <p:bldP spid="1048707" grpId="0" uiExpand="0" build="whole"/>
      <p:bldP spid="1048708" grpId="0" uiExpand="0" build="whole"/>
      <p:bldP spid="1048709" grpId="0" uiExpand="0" build="whole"/>
      <p:bldP spid="1048710" grpId="0" uiExpand="0" build="whole"/>
      <p:bldP spid="1048711" grpId="0" uiExpand="0" build="whole"/>
      <p:bldP spid="1048712" grpId="0" uiExpand="0" build="whole"/>
      <p:bldP spid="1048713" grpId="0" uiExpand="0" build="whole"/>
      <p:bldP spid="1048714" grpId="0" uiExpand="0" build="whole"/>
      <p:bldP spid="1048715" grpId="0" uiExpand="0" build="whole"/>
      <p:bldP spid="1048716" grpId="0" uiExpand="0" build="whole"/>
      <p:bldP spid="1048717" grpId="0" uiExpand="0" build="whole"/>
      <p:bldP spid="1048718" grpId="0" uiExpand="0" build="whole"/>
      <p:bldP spid="1048719" grpId="0" uiExpand="0" build="whole"/>
      <p:bldP spid="1048720" grpId="0" uiExpand="0" build="whole"/>
      <p:bldP spid="1048721" grpId="0" uiExpand="0" build="whole"/>
      <p:bldP spid="1048722" grpId="0" uiExpand="0" build="whole"/>
      <p:bldP spid="1048723" grpId="0" uiExpand="0" build="whole"/>
      <p:bldP spid="1048724" grpId="0" uiExpand="0" build="whole"/>
      <p:bldP spid="1048725" grpId="0" uiExpand="0" build="whole"/>
      <p:bldP spid="1048726" grpId="0" uiExpand="0" build="whole"/>
      <p:bldP spid="1048727" grpId="0" uiExpand="0" build="whole"/>
      <p:bldP spid="1048728" grpId="0" uiExpand="0" build="whole"/>
      <p:bldP spid="1048741" grpId="0" uiExpand="0" build="whol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42" name=""/>
          <p:cNvSpPr txBox="1"/>
          <p:nvPr/>
        </p:nvSpPr>
        <p:spPr>
          <a:xfrm rot="0">
            <a:off x="6553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TW" sz="1400" lang="en-US">
                <a:ea typeface="新細明體" pitchFamily="18" charset="-120"/>
              </a:rPr>
              <a:pPr algn="r" eaLnBrk="1" hangingPunct="1" latinLnBrk="1" lvl="0"/>
              <a:t>7</a:t>
            </a:fld>
            <a:endParaRPr altLang="zh-TW" sz="1400" lang="en-US">
              <a:ea typeface="新細明體" pitchFamily="18" charset="-120"/>
            </a:endParaRPr>
          </a:p>
        </p:txBody>
      </p:sp>
      <p:sp>
        <p:nvSpPr>
          <p:cNvPr id="1048743" name=""/>
          <p:cNvSpPr/>
          <p:nvPr>
            <p:ph type="title" sz="full" idx="0"/>
          </p:nvPr>
        </p:nvSpPr>
        <p:spPr>
          <a:xfrm rot="0">
            <a:off x="341312" y="100012"/>
            <a:ext cx="8229600" cy="906462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lang="en-US">
                <a:ea typeface="新細明體" pitchFamily="18" charset="-120"/>
              </a:rPr>
              <a:t>An </a:t>
            </a:r>
            <a:r>
              <a:rPr altLang="zh-TW" i="1" lang="en-US">
                <a:ea typeface="新細明體" pitchFamily="18" charset="-120"/>
              </a:rPr>
              <a:t>O</a:t>
            </a:r>
            <a:r>
              <a:rPr altLang="zh-TW" lang="en-US">
                <a:ea typeface="新細明體" pitchFamily="18" charset="-120"/>
              </a:rPr>
              <a:t>(</a:t>
            </a:r>
            <a:r>
              <a:rPr altLang="zh-TW" i="1" lang="en-US">
                <a:ea typeface="新細明體" pitchFamily="18" charset="-120"/>
              </a:rPr>
              <a:t>n </a:t>
            </a:r>
            <a:r>
              <a:rPr altLang="zh-TW" lang="en-US">
                <a:ea typeface="新細明體" pitchFamily="18" charset="-120"/>
              </a:rPr>
              <a:t>log </a:t>
            </a:r>
            <a:r>
              <a:rPr altLang="zh-TW" i="1" lang="en-US">
                <a:ea typeface="新細明體" pitchFamily="18" charset="-120"/>
              </a:rPr>
              <a:t>n</a:t>
            </a:r>
            <a:r>
              <a:rPr altLang="zh-TW" lang="en-US">
                <a:ea typeface="新細明體" pitchFamily="18" charset="-120"/>
              </a:rPr>
              <a:t>) method for LIS</a:t>
            </a:r>
          </a:p>
        </p:txBody>
      </p:sp>
      <p:sp>
        <p:nvSpPr>
          <p:cNvPr id="1048744" name=""/>
          <p:cNvSpPr/>
          <p:nvPr>
            <p:ph type="body" sz="full" idx="1"/>
          </p:nvPr>
        </p:nvSpPr>
        <p:spPr>
          <a:xfrm rot="0">
            <a:off x="609600" y="20574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800" i="0" u="none">
                <a:solidFill>
                  <a:schemeClr val="accent2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accent2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6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TW" lang="en-US">
                <a:ea typeface="新細明體" pitchFamily="18" charset="-120"/>
              </a:rPr>
              <a:t>Define </a:t>
            </a:r>
            <a:r>
              <a:rPr altLang="zh-TW" i="1" lang="en-US">
                <a:ea typeface="新細明體" pitchFamily="18" charset="-120"/>
              </a:rPr>
              <a:t>BestEnd</a:t>
            </a:r>
            <a:r>
              <a:rPr altLang="zh-TW" lang="en-US">
                <a:ea typeface="新細明體" pitchFamily="18" charset="-120"/>
              </a:rPr>
              <a:t>[</a:t>
            </a:r>
            <a:r>
              <a:rPr altLang="zh-TW" i="1" lang="en-US">
                <a:ea typeface="新細明體" pitchFamily="18" charset="-120"/>
              </a:rPr>
              <a:t>k</a:t>
            </a:r>
            <a:r>
              <a:rPr altLang="zh-TW" lang="en-US">
                <a:ea typeface="新細明體" pitchFamily="18" charset="-120"/>
              </a:rPr>
              <a:t>] to be the smallest number of an increasing subsequence of length </a:t>
            </a:r>
            <a:r>
              <a:rPr altLang="zh-TW" i="1" lang="en-US">
                <a:ea typeface="新細明體" pitchFamily="18" charset="-120"/>
              </a:rPr>
              <a:t>k</a:t>
            </a:r>
            <a:r>
              <a:rPr altLang="zh-TW" lang="en-US">
                <a:ea typeface="新細明體" pitchFamily="18" charset="-120"/>
              </a:rPr>
              <a:t>.</a:t>
            </a:r>
          </a:p>
        </p:txBody>
      </p:sp>
      <p:sp>
        <p:nvSpPr>
          <p:cNvPr id="1048745" name=""/>
          <p:cNvSpPr txBox="1"/>
          <p:nvPr/>
        </p:nvSpPr>
        <p:spPr>
          <a:xfrm rot="0">
            <a:off x="1371600" y="3048000"/>
            <a:ext cx="6172200" cy="1066800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800" lang="en-US">
                <a:ea typeface="新細明體" pitchFamily="18" charset="-120"/>
              </a:rPr>
              <a:t>9   2   5   3  7  11   8   10   13    6</a:t>
            </a:r>
          </a:p>
          <a:p>
            <a:pPr eaLnBrk="1" hangingPunct="1" latinLnBrk="1" lvl="0">
              <a:spcBef>
                <a:spcPct val="50000"/>
              </a:spcBef>
            </a:pPr>
            <a:endParaRPr altLang="zh-TW" sz="2400" lang="en-US">
              <a:ea typeface="新細明體" pitchFamily="18" charset="-120"/>
            </a:endParaRPr>
          </a:p>
        </p:txBody>
      </p:sp>
      <p:sp>
        <p:nvSpPr>
          <p:cNvPr id="1048746" name=""/>
          <p:cNvSpPr txBox="1"/>
          <p:nvPr/>
        </p:nvSpPr>
        <p:spPr>
          <a:xfrm rot="0">
            <a:off x="1371600" y="3581400"/>
            <a:ext cx="3810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9</a:t>
            </a:r>
          </a:p>
        </p:txBody>
      </p:sp>
      <p:sp>
        <p:nvSpPr>
          <p:cNvPr id="1048747" name=""/>
          <p:cNvSpPr txBox="1"/>
          <p:nvPr/>
        </p:nvSpPr>
        <p:spPr>
          <a:xfrm rot="0">
            <a:off x="1828800" y="3581400"/>
            <a:ext cx="3810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2</a:t>
            </a:r>
          </a:p>
        </p:txBody>
      </p:sp>
      <p:sp>
        <p:nvSpPr>
          <p:cNvPr id="1048748" name=""/>
          <p:cNvSpPr txBox="1"/>
          <p:nvPr/>
        </p:nvSpPr>
        <p:spPr>
          <a:xfrm rot="0">
            <a:off x="2286000" y="3581400"/>
            <a:ext cx="3810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2</a:t>
            </a:r>
          </a:p>
        </p:txBody>
      </p:sp>
      <p:sp>
        <p:nvSpPr>
          <p:cNvPr id="1048749" name=""/>
          <p:cNvSpPr txBox="1"/>
          <p:nvPr/>
        </p:nvSpPr>
        <p:spPr>
          <a:xfrm rot="0">
            <a:off x="2286000" y="4038600"/>
            <a:ext cx="3810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5</a:t>
            </a:r>
          </a:p>
        </p:txBody>
      </p:sp>
      <p:sp>
        <p:nvSpPr>
          <p:cNvPr id="1048750" name=""/>
          <p:cNvSpPr txBox="1"/>
          <p:nvPr/>
        </p:nvSpPr>
        <p:spPr>
          <a:xfrm rot="0">
            <a:off x="2743200" y="3581400"/>
            <a:ext cx="3810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2</a:t>
            </a:r>
          </a:p>
        </p:txBody>
      </p:sp>
      <p:sp>
        <p:nvSpPr>
          <p:cNvPr id="1048751" name=""/>
          <p:cNvSpPr txBox="1"/>
          <p:nvPr/>
        </p:nvSpPr>
        <p:spPr>
          <a:xfrm rot="0">
            <a:off x="2743200" y="4038600"/>
            <a:ext cx="3810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3</a:t>
            </a:r>
          </a:p>
        </p:txBody>
      </p:sp>
      <p:sp>
        <p:nvSpPr>
          <p:cNvPr id="1048752" name=""/>
          <p:cNvSpPr txBox="1"/>
          <p:nvPr/>
        </p:nvSpPr>
        <p:spPr>
          <a:xfrm rot="0">
            <a:off x="3200400" y="3581400"/>
            <a:ext cx="3810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2</a:t>
            </a:r>
          </a:p>
        </p:txBody>
      </p:sp>
      <p:sp>
        <p:nvSpPr>
          <p:cNvPr id="1048753" name=""/>
          <p:cNvSpPr txBox="1"/>
          <p:nvPr/>
        </p:nvSpPr>
        <p:spPr>
          <a:xfrm rot="0">
            <a:off x="3200400" y="4038600"/>
            <a:ext cx="3810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3</a:t>
            </a:r>
          </a:p>
        </p:txBody>
      </p:sp>
      <p:sp>
        <p:nvSpPr>
          <p:cNvPr id="1048754" name=""/>
          <p:cNvSpPr txBox="1"/>
          <p:nvPr/>
        </p:nvSpPr>
        <p:spPr>
          <a:xfrm rot="0">
            <a:off x="3200400" y="4495800"/>
            <a:ext cx="3810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7</a:t>
            </a:r>
          </a:p>
        </p:txBody>
      </p:sp>
      <p:sp>
        <p:nvSpPr>
          <p:cNvPr id="1048755" name=""/>
          <p:cNvSpPr txBox="1"/>
          <p:nvPr/>
        </p:nvSpPr>
        <p:spPr>
          <a:xfrm rot="0">
            <a:off x="3657600" y="3581400"/>
            <a:ext cx="5334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2</a:t>
            </a:r>
          </a:p>
        </p:txBody>
      </p:sp>
      <p:sp>
        <p:nvSpPr>
          <p:cNvPr id="1048756" name=""/>
          <p:cNvSpPr txBox="1"/>
          <p:nvPr/>
        </p:nvSpPr>
        <p:spPr>
          <a:xfrm rot="0">
            <a:off x="3657600" y="4038600"/>
            <a:ext cx="5334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3</a:t>
            </a:r>
          </a:p>
        </p:txBody>
      </p:sp>
      <p:sp>
        <p:nvSpPr>
          <p:cNvPr id="1048757" name=""/>
          <p:cNvSpPr txBox="1"/>
          <p:nvPr/>
        </p:nvSpPr>
        <p:spPr>
          <a:xfrm rot="0">
            <a:off x="3657600" y="4495800"/>
            <a:ext cx="5334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7</a:t>
            </a:r>
          </a:p>
        </p:txBody>
      </p:sp>
      <p:sp>
        <p:nvSpPr>
          <p:cNvPr id="1048758" name=""/>
          <p:cNvSpPr txBox="1"/>
          <p:nvPr/>
        </p:nvSpPr>
        <p:spPr>
          <a:xfrm rot="0">
            <a:off x="3657600" y="4953000"/>
            <a:ext cx="5334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11</a:t>
            </a:r>
          </a:p>
        </p:txBody>
      </p:sp>
      <p:sp>
        <p:nvSpPr>
          <p:cNvPr id="1048759" name=""/>
          <p:cNvSpPr txBox="1"/>
          <p:nvPr/>
        </p:nvSpPr>
        <p:spPr>
          <a:xfrm rot="0">
            <a:off x="4267200" y="3581400"/>
            <a:ext cx="5334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2</a:t>
            </a:r>
          </a:p>
        </p:txBody>
      </p:sp>
      <p:sp>
        <p:nvSpPr>
          <p:cNvPr id="1048760" name=""/>
          <p:cNvSpPr txBox="1"/>
          <p:nvPr/>
        </p:nvSpPr>
        <p:spPr>
          <a:xfrm rot="0">
            <a:off x="4267200" y="4038600"/>
            <a:ext cx="5334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3</a:t>
            </a:r>
          </a:p>
        </p:txBody>
      </p:sp>
      <p:sp>
        <p:nvSpPr>
          <p:cNvPr id="1048761" name=""/>
          <p:cNvSpPr txBox="1"/>
          <p:nvPr/>
        </p:nvSpPr>
        <p:spPr>
          <a:xfrm rot="0">
            <a:off x="4267200" y="4495800"/>
            <a:ext cx="5334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7</a:t>
            </a:r>
          </a:p>
        </p:txBody>
      </p:sp>
      <p:sp>
        <p:nvSpPr>
          <p:cNvPr id="1048762" name=""/>
          <p:cNvSpPr txBox="1"/>
          <p:nvPr/>
        </p:nvSpPr>
        <p:spPr>
          <a:xfrm rot="0">
            <a:off x="4267200" y="4953000"/>
            <a:ext cx="5334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8</a:t>
            </a:r>
          </a:p>
        </p:txBody>
      </p:sp>
      <p:sp>
        <p:nvSpPr>
          <p:cNvPr id="1048763" name=""/>
          <p:cNvSpPr txBox="1"/>
          <p:nvPr/>
        </p:nvSpPr>
        <p:spPr>
          <a:xfrm rot="0">
            <a:off x="4953000" y="3581400"/>
            <a:ext cx="5334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2</a:t>
            </a:r>
          </a:p>
        </p:txBody>
      </p:sp>
      <p:sp>
        <p:nvSpPr>
          <p:cNvPr id="1048764" name=""/>
          <p:cNvSpPr txBox="1"/>
          <p:nvPr/>
        </p:nvSpPr>
        <p:spPr>
          <a:xfrm rot="0">
            <a:off x="4953000" y="4038600"/>
            <a:ext cx="5334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3</a:t>
            </a:r>
          </a:p>
        </p:txBody>
      </p:sp>
      <p:sp>
        <p:nvSpPr>
          <p:cNvPr id="1048765" name=""/>
          <p:cNvSpPr txBox="1"/>
          <p:nvPr/>
        </p:nvSpPr>
        <p:spPr>
          <a:xfrm rot="0">
            <a:off x="4953000" y="4495800"/>
            <a:ext cx="5334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7</a:t>
            </a:r>
          </a:p>
        </p:txBody>
      </p:sp>
      <p:sp>
        <p:nvSpPr>
          <p:cNvPr id="1048766" name=""/>
          <p:cNvSpPr txBox="1"/>
          <p:nvPr/>
        </p:nvSpPr>
        <p:spPr>
          <a:xfrm rot="0">
            <a:off x="4953000" y="4953000"/>
            <a:ext cx="5334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8</a:t>
            </a:r>
          </a:p>
        </p:txBody>
      </p:sp>
      <p:sp>
        <p:nvSpPr>
          <p:cNvPr id="1048767" name=""/>
          <p:cNvSpPr txBox="1"/>
          <p:nvPr/>
        </p:nvSpPr>
        <p:spPr>
          <a:xfrm rot="0">
            <a:off x="4953000" y="5410200"/>
            <a:ext cx="5334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10</a:t>
            </a:r>
          </a:p>
        </p:txBody>
      </p:sp>
      <p:sp>
        <p:nvSpPr>
          <p:cNvPr id="1048768" name=""/>
          <p:cNvSpPr txBox="1"/>
          <p:nvPr/>
        </p:nvSpPr>
        <p:spPr>
          <a:xfrm rot="0">
            <a:off x="5562600" y="3581400"/>
            <a:ext cx="5334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2</a:t>
            </a:r>
          </a:p>
        </p:txBody>
      </p:sp>
      <p:sp>
        <p:nvSpPr>
          <p:cNvPr id="1048769" name=""/>
          <p:cNvSpPr txBox="1"/>
          <p:nvPr/>
        </p:nvSpPr>
        <p:spPr>
          <a:xfrm rot="0">
            <a:off x="5562600" y="4038600"/>
            <a:ext cx="5334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3</a:t>
            </a:r>
          </a:p>
        </p:txBody>
      </p:sp>
      <p:sp>
        <p:nvSpPr>
          <p:cNvPr id="1048770" name=""/>
          <p:cNvSpPr txBox="1"/>
          <p:nvPr/>
        </p:nvSpPr>
        <p:spPr>
          <a:xfrm rot="0">
            <a:off x="5562600" y="4495800"/>
            <a:ext cx="5334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7</a:t>
            </a:r>
          </a:p>
        </p:txBody>
      </p:sp>
      <p:sp>
        <p:nvSpPr>
          <p:cNvPr id="1048771" name=""/>
          <p:cNvSpPr txBox="1"/>
          <p:nvPr/>
        </p:nvSpPr>
        <p:spPr>
          <a:xfrm rot="0">
            <a:off x="5562600" y="4953000"/>
            <a:ext cx="5334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8</a:t>
            </a:r>
          </a:p>
        </p:txBody>
      </p:sp>
      <p:sp>
        <p:nvSpPr>
          <p:cNvPr id="1048772" name=""/>
          <p:cNvSpPr txBox="1"/>
          <p:nvPr/>
        </p:nvSpPr>
        <p:spPr>
          <a:xfrm rot="0">
            <a:off x="5562600" y="5410200"/>
            <a:ext cx="5334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10</a:t>
            </a:r>
          </a:p>
        </p:txBody>
      </p:sp>
      <p:sp>
        <p:nvSpPr>
          <p:cNvPr id="1048773" name=""/>
          <p:cNvSpPr txBox="1"/>
          <p:nvPr/>
        </p:nvSpPr>
        <p:spPr>
          <a:xfrm rot="0">
            <a:off x="5562600" y="5867400"/>
            <a:ext cx="5334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13</a:t>
            </a:r>
          </a:p>
        </p:txBody>
      </p:sp>
      <p:sp>
        <p:nvSpPr>
          <p:cNvPr id="1048774" name=""/>
          <p:cNvSpPr/>
          <p:nvPr/>
        </p:nvSpPr>
        <p:spPr>
          <a:xfrm rot="0" flipH="1">
            <a:off x="6781800" y="3810000"/>
            <a:ext cx="4572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775" name=""/>
          <p:cNvSpPr/>
          <p:nvPr/>
        </p:nvSpPr>
        <p:spPr>
          <a:xfrm rot="0" flipH="1">
            <a:off x="6781800" y="4267200"/>
            <a:ext cx="4572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776" name=""/>
          <p:cNvSpPr/>
          <p:nvPr/>
        </p:nvSpPr>
        <p:spPr>
          <a:xfrm rot="0" flipH="1">
            <a:off x="6781800" y="5181600"/>
            <a:ext cx="4572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777" name=""/>
          <p:cNvSpPr/>
          <p:nvPr/>
        </p:nvSpPr>
        <p:spPr>
          <a:xfrm rot="0" flipH="1">
            <a:off x="6781800" y="4724400"/>
            <a:ext cx="4572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778" name=""/>
          <p:cNvSpPr/>
          <p:nvPr/>
        </p:nvSpPr>
        <p:spPr>
          <a:xfrm rot="0" flipH="1">
            <a:off x="6781800" y="5638800"/>
            <a:ext cx="4572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779" name=""/>
          <p:cNvSpPr/>
          <p:nvPr/>
        </p:nvSpPr>
        <p:spPr>
          <a:xfrm rot="0" flipH="1">
            <a:off x="6781800" y="6096000"/>
            <a:ext cx="4572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780" name=""/>
          <p:cNvSpPr txBox="1"/>
          <p:nvPr/>
        </p:nvSpPr>
        <p:spPr>
          <a:xfrm rot="0">
            <a:off x="7162800" y="3581400"/>
            <a:ext cx="1447800" cy="396875"/>
          </a:xfrm>
          <a:prstGeom prst="rect"/>
          <a:noFill/>
          <a:ln>
            <a:noFill/>
          </a:ln>
        </p:spPr>
        <p:txBody>
          <a:bodyPr anchor="t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i="1" lang="en-US">
                <a:ea typeface="新細明體" pitchFamily="18" charset="-120"/>
              </a:rPr>
              <a:t>BestEnd</a:t>
            </a:r>
            <a:r>
              <a:rPr altLang="zh-TW" lang="en-US">
                <a:ea typeface="新細明體" pitchFamily="18" charset="-120"/>
              </a:rPr>
              <a:t>[1]</a:t>
            </a:r>
          </a:p>
        </p:txBody>
      </p:sp>
      <p:sp>
        <p:nvSpPr>
          <p:cNvPr id="1048781" name=""/>
          <p:cNvSpPr txBox="1"/>
          <p:nvPr/>
        </p:nvSpPr>
        <p:spPr>
          <a:xfrm rot="0">
            <a:off x="7162800" y="4038600"/>
            <a:ext cx="1447800" cy="396875"/>
          </a:xfrm>
          <a:prstGeom prst="rect"/>
          <a:noFill/>
          <a:ln>
            <a:noFill/>
          </a:ln>
        </p:spPr>
        <p:txBody>
          <a:bodyPr anchor="t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i="1" lang="en-US">
                <a:ea typeface="新細明體" pitchFamily="18" charset="-120"/>
              </a:rPr>
              <a:t>BestEnd</a:t>
            </a:r>
            <a:r>
              <a:rPr altLang="zh-TW" lang="en-US">
                <a:ea typeface="新細明體" pitchFamily="18" charset="-120"/>
              </a:rPr>
              <a:t>[2]</a:t>
            </a:r>
          </a:p>
        </p:txBody>
      </p:sp>
      <p:sp>
        <p:nvSpPr>
          <p:cNvPr id="1048782" name=""/>
          <p:cNvSpPr txBox="1"/>
          <p:nvPr/>
        </p:nvSpPr>
        <p:spPr>
          <a:xfrm rot="0">
            <a:off x="7162800" y="4495800"/>
            <a:ext cx="1447800" cy="396875"/>
          </a:xfrm>
          <a:prstGeom prst="rect"/>
          <a:noFill/>
          <a:ln>
            <a:noFill/>
          </a:ln>
        </p:spPr>
        <p:txBody>
          <a:bodyPr anchor="t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i="1" lang="en-US">
                <a:ea typeface="新細明體" pitchFamily="18" charset="-120"/>
              </a:rPr>
              <a:t>BestEnd</a:t>
            </a:r>
            <a:r>
              <a:rPr altLang="zh-TW" lang="en-US">
                <a:ea typeface="新細明體" pitchFamily="18" charset="-120"/>
              </a:rPr>
              <a:t>[3]</a:t>
            </a:r>
          </a:p>
        </p:txBody>
      </p:sp>
      <p:sp>
        <p:nvSpPr>
          <p:cNvPr id="1048783" name=""/>
          <p:cNvSpPr txBox="1"/>
          <p:nvPr/>
        </p:nvSpPr>
        <p:spPr>
          <a:xfrm rot="0">
            <a:off x="7162800" y="4953000"/>
            <a:ext cx="1447800" cy="396875"/>
          </a:xfrm>
          <a:prstGeom prst="rect"/>
          <a:noFill/>
          <a:ln>
            <a:noFill/>
          </a:ln>
        </p:spPr>
        <p:txBody>
          <a:bodyPr anchor="t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i="1" lang="en-US">
                <a:ea typeface="新細明體" pitchFamily="18" charset="-120"/>
              </a:rPr>
              <a:t>BestEnd</a:t>
            </a:r>
            <a:r>
              <a:rPr altLang="zh-TW" lang="en-US">
                <a:ea typeface="新細明體" pitchFamily="18" charset="-120"/>
              </a:rPr>
              <a:t>[4]</a:t>
            </a:r>
          </a:p>
        </p:txBody>
      </p:sp>
      <p:sp>
        <p:nvSpPr>
          <p:cNvPr id="1048784" name=""/>
          <p:cNvSpPr txBox="1"/>
          <p:nvPr/>
        </p:nvSpPr>
        <p:spPr>
          <a:xfrm rot="0">
            <a:off x="7162800" y="5410200"/>
            <a:ext cx="1447800" cy="396875"/>
          </a:xfrm>
          <a:prstGeom prst="rect"/>
          <a:noFill/>
          <a:ln>
            <a:noFill/>
          </a:ln>
        </p:spPr>
        <p:txBody>
          <a:bodyPr anchor="t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i="1" lang="en-US">
                <a:ea typeface="新細明體" pitchFamily="18" charset="-120"/>
              </a:rPr>
              <a:t>BestEnd</a:t>
            </a:r>
            <a:r>
              <a:rPr altLang="zh-TW" lang="en-US">
                <a:ea typeface="新細明體" pitchFamily="18" charset="-120"/>
              </a:rPr>
              <a:t>[5]</a:t>
            </a:r>
          </a:p>
        </p:txBody>
      </p:sp>
      <p:sp>
        <p:nvSpPr>
          <p:cNvPr id="1048785" name=""/>
          <p:cNvSpPr txBox="1"/>
          <p:nvPr/>
        </p:nvSpPr>
        <p:spPr>
          <a:xfrm rot="0">
            <a:off x="7162800" y="5867400"/>
            <a:ext cx="1447800" cy="396875"/>
          </a:xfrm>
          <a:prstGeom prst="rect"/>
          <a:noFill/>
          <a:ln>
            <a:noFill/>
          </a:ln>
        </p:spPr>
        <p:txBody>
          <a:bodyPr anchor="t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i="1" lang="en-US">
                <a:ea typeface="新細明體" pitchFamily="18" charset="-120"/>
              </a:rPr>
              <a:t>BestEnd</a:t>
            </a:r>
            <a:r>
              <a:rPr altLang="zh-TW" lang="en-US">
                <a:ea typeface="新細明體" pitchFamily="18" charset="-120"/>
              </a:rPr>
              <a:t>[6]</a:t>
            </a:r>
          </a:p>
        </p:txBody>
      </p:sp>
      <p:sp>
        <p:nvSpPr>
          <p:cNvPr id="1048786" name=""/>
          <p:cNvSpPr/>
          <p:nvPr/>
        </p:nvSpPr>
        <p:spPr>
          <a:xfrm rot="0">
            <a:off x="2590800" y="3886200"/>
            <a:ext cx="0" cy="381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headEnd type="triangle" w="med" len="med"/>
          </a:ln>
        </p:spPr>
      </p:sp>
      <p:sp>
        <p:nvSpPr>
          <p:cNvPr id="1048787" name=""/>
          <p:cNvSpPr/>
          <p:nvPr/>
        </p:nvSpPr>
        <p:spPr>
          <a:xfrm rot="0">
            <a:off x="3048000" y="3886200"/>
            <a:ext cx="0" cy="381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headEnd type="triangle" w="med" len="med"/>
          </a:ln>
        </p:spPr>
      </p:sp>
      <p:sp>
        <p:nvSpPr>
          <p:cNvPr id="1048788" name=""/>
          <p:cNvSpPr/>
          <p:nvPr/>
        </p:nvSpPr>
        <p:spPr>
          <a:xfrm rot="0">
            <a:off x="3505200" y="4343400"/>
            <a:ext cx="0" cy="381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headEnd type="triangle" w="med" len="med"/>
          </a:ln>
        </p:spPr>
      </p:sp>
      <p:sp>
        <p:nvSpPr>
          <p:cNvPr id="1048789" name=""/>
          <p:cNvSpPr/>
          <p:nvPr/>
        </p:nvSpPr>
        <p:spPr>
          <a:xfrm rot="0">
            <a:off x="4114800" y="4800600"/>
            <a:ext cx="0" cy="381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headEnd type="triangle" w="med" len="med"/>
          </a:ln>
        </p:spPr>
      </p:sp>
      <p:sp>
        <p:nvSpPr>
          <p:cNvPr id="1048790" name=""/>
          <p:cNvSpPr/>
          <p:nvPr/>
        </p:nvSpPr>
        <p:spPr>
          <a:xfrm rot="0">
            <a:off x="4724400" y="4800600"/>
            <a:ext cx="0" cy="381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headEnd type="triangle" w="med" len="med"/>
          </a:ln>
        </p:spPr>
      </p:sp>
      <p:sp>
        <p:nvSpPr>
          <p:cNvPr id="1048791" name=""/>
          <p:cNvSpPr/>
          <p:nvPr/>
        </p:nvSpPr>
        <p:spPr>
          <a:xfrm rot="0">
            <a:off x="5410200" y="5257800"/>
            <a:ext cx="0" cy="381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headEnd type="triangle" w="med" len="med"/>
          </a:ln>
        </p:spPr>
      </p:sp>
      <p:sp>
        <p:nvSpPr>
          <p:cNvPr id="1048792" name=""/>
          <p:cNvSpPr/>
          <p:nvPr/>
        </p:nvSpPr>
        <p:spPr>
          <a:xfrm rot="0">
            <a:off x="6019800" y="5715000"/>
            <a:ext cx="0" cy="381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headEnd type="triangle" w="med" len="med"/>
          </a:ln>
        </p:spPr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93" name=""/>
          <p:cNvSpPr txBox="1"/>
          <p:nvPr/>
        </p:nvSpPr>
        <p:spPr>
          <a:xfrm rot="0">
            <a:off x="6553200" y="6397625"/>
            <a:ext cx="2133600" cy="32385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TW" sz="1400" lang="en-US">
                <a:ea typeface="新細明體" pitchFamily="18" charset="-120"/>
              </a:rPr>
              <a:pPr algn="r" eaLnBrk="1" hangingPunct="1" latinLnBrk="1" lvl="0"/>
              <a:t>8</a:t>
            </a:fld>
            <a:endParaRPr altLang="zh-TW" sz="1400" lang="en-US">
              <a:ea typeface="新細明體" pitchFamily="18" charset="-120"/>
            </a:endParaRPr>
          </a:p>
        </p:txBody>
      </p:sp>
      <p:sp>
        <p:nvSpPr>
          <p:cNvPr id="1048794" name=""/>
          <p:cNvSpPr/>
          <p:nvPr>
            <p:ph type="title" sz="full" idx="0"/>
          </p:nvPr>
        </p:nvSpPr>
        <p:spPr>
          <a:xfrm rot="0">
            <a:off x="341312" y="100012"/>
            <a:ext cx="8229600" cy="906462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zh-TW" lang="en-US">
                <a:ea typeface="新細明體" pitchFamily="18" charset="-120"/>
              </a:rPr>
              <a:t>An </a:t>
            </a:r>
            <a:r>
              <a:rPr altLang="zh-TW" i="1" lang="en-US">
                <a:ea typeface="新細明體" pitchFamily="18" charset="-120"/>
              </a:rPr>
              <a:t>O</a:t>
            </a:r>
            <a:r>
              <a:rPr altLang="zh-TW" lang="en-US">
                <a:ea typeface="新細明體" pitchFamily="18" charset="-120"/>
              </a:rPr>
              <a:t>(</a:t>
            </a:r>
            <a:r>
              <a:rPr altLang="zh-TW" i="1" lang="en-US">
                <a:ea typeface="新細明體" pitchFamily="18" charset="-120"/>
              </a:rPr>
              <a:t>n </a:t>
            </a:r>
            <a:r>
              <a:rPr altLang="zh-TW" lang="en-US">
                <a:ea typeface="新細明體" pitchFamily="18" charset="-120"/>
              </a:rPr>
              <a:t>log </a:t>
            </a:r>
            <a:r>
              <a:rPr altLang="zh-TW" i="1" lang="en-US">
                <a:ea typeface="新細明體" pitchFamily="18" charset="-120"/>
              </a:rPr>
              <a:t>n</a:t>
            </a:r>
            <a:r>
              <a:rPr altLang="zh-TW" lang="en-US">
                <a:ea typeface="新細明體" pitchFamily="18" charset="-120"/>
              </a:rPr>
              <a:t>) method for LIS</a:t>
            </a:r>
          </a:p>
        </p:txBody>
      </p:sp>
      <p:sp>
        <p:nvSpPr>
          <p:cNvPr id="1048795" name=""/>
          <p:cNvSpPr/>
          <p:nvPr>
            <p:ph type="body" sz="full" idx="1"/>
          </p:nvPr>
        </p:nvSpPr>
        <p:spPr>
          <a:xfrm rot="0">
            <a:off x="609600" y="20574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800" i="0" u="none">
                <a:solidFill>
                  <a:schemeClr val="accent2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accent2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6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zh-TW" lang="en-US">
                <a:ea typeface="新細明體" pitchFamily="18" charset="-120"/>
              </a:rPr>
              <a:t>Define </a:t>
            </a:r>
            <a:r>
              <a:rPr altLang="zh-TW" i="1" lang="en-US">
                <a:ea typeface="新細明體" pitchFamily="18" charset="-120"/>
              </a:rPr>
              <a:t>BestEnd</a:t>
            </a:r>
            <a:r>
              <a:rPr altLang="zh-TW" lang="en-US">
                <a:ea typeface="新細明體" pitchFamily="18" charset="-120"/>
              </a:rPr>
              <a:t>[</a:t>
            </a:r>
            <a:r>
              <a:rPr altLang="zh-TW" i="1" lang="en-US">
                <a:ea typeface="新細明體" pitchFamily="18" charset="-120"/>
              </a:rPr>
              <a:t>k</a:t>
            </a:r>
            <a:r>
              <a:rPr altLang="zh-TW" lang="en-US">
                <a:ea typeface="新細明體" pitchFamily="18" charset="-120"/>
              </a:rPr>
              <a:t>] to be the smallest number of an increasing subsequence of length </a:t>
            </a:r>
            <a:r>
              <a:rPr altLang="zh-TW" i="1" lang="en-US">
                <a:ea typeface="新細明體" pitchFamily="18" charset="-120"/>
              </a:rPr>
              <a:t>k</a:t>
            </a:r>
            <a:r>
              <a:rPr altLang="zh-TW" lang="en-US">
                <a:ea typeface="新細明體" pitchFamily="18" charset="-120"/>
              </a:rPr>
              <a:t>.</a:t>
            </a:r>
          </a:p>
        </p:txBody>
      </p:sp>
      <p:sp>
        <p:nvSpPr>
          <p:cNvPr id="1048796" name=""/>
          <p:cNvSpPr txBox="1"/>
          <p:nvPr/>
        </p:nvSpPr>
        <p:spPr>
          <a:xfrm rot="0">
            <a:off x="1371600" y="3048000"/>
            <a:ext cx="6172200" cy="1066800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800" lang="en-US">
                <a:ea typeface="新細明體" pitchFamily="18" charset="-120"/>
              </a:rPr>
              <a:t>9   2   5   3  7  11   8    10  13   6</a:t>
            </a:r>
          </a:p>
          <a:p>
            <a:pPr eaLnBrk="1" hangingPunct="1" latinLnBrk="1" lvl="0">
              <a:spcBef>
                <a:spcPct val="50000"/>
              </a:spcBef>
            </a:pPr>
            <a:endParaRPr altLang="zh-TW" sz="2400" lang="en-US">
              <a:ea typeface="新細明體" pitchFamily="18" charset="-120"/>
            </a:endParaRPr>
          </a:p>
        </p:txBody>
      </p:sp>
      <p:sp>
        <p:nvSpPr>
          <p:cNvPr id="1048797" name=""/>
          <p:cNvSpPr txBox="1"/>
          <p:nvPr/>
        </p:nvSpPr>
        <p:spPr>
          <a:xfrm rot="0">
            <a:off x="1371600" y="3581400"/>
            <a:ext cx="3810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9</a:t>
            </a:r>
          </a:p>
        </p:txBody>
      </p:sp>
      <p:sp>
        <p:nvSpPr>
          <p:cNvPr id="1048798" name=""/>
          <p:cNvSpPr txBox="1"/>
          <p:nvPr/>
        </p:nvSpPr>
        <p:spPr>
          <a:xfrm rot="0">
            <a:off x="1828800" y="3581400"/>
            <a:ext cx="3810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2</a:t>
            </a:r>
          </a:p>
        </p:txBody>
      </p:sp>
      <p:sp>
        <p:nvSpPr>
          <p:cNvPr id="1048799" name=""/>
          <p:cNvSpPr txBox="1"/>
          <p:nvPr/>
        </p:nvSpPr>
        <p:spPr>
          <a:xfrm rot="0">
            <a:off x="2286000" y="3581400"/>
            <a:ext cx="3810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2</a:t>
            </a:r>
          </a:p>
        </p:txBody>
      </p:sp>
      <p:sp>
        <p:nvSpPr>
          <p:cNvPr id="1048800" name=""/>
          <p:cNvSpPr txBox="1"/>
          <p:nvPr/>
        </p:nvSpPr>
        <p:spPr>
          <a:xfrm rot="0">
            <a:off x="2286000" y="4038600"/>
            <a:ext cx="3810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5</a:t>
            </a:r>
          </a:p>
        </p:txBody>
      </p:sp>
      <p:sp>
        <p:nvSpPr>
          <p:cNvPr id="1048801" name=""/>
          <p:cNvSpPr txBox="1"/>
          <p:nvPr/>
        </p:nvSpPr>
        <p:spPr>
          <a:xfrm rot="0">
            <a:off x="2743200" y="3581400"/>
            <a:ext cx="3810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2</a:t>
            </a:r>
          </a:p>
        </p:txBody>
      </p:sp>
      <p:sp>
        <p:nvSpPr>
          <p:cNvPr id="1048802" name=""/>
          <p:cNvSpPr txBox="1"/>
          <p:nvPr/>
        </p:nvSpPr>
        <p:spPr>
          <a:xfrm rot="0">
            <a:off x="2743200" y="4038600"/>
            <a:ext cx="3810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3</a:t>
            </a:r>
          </a:p>
        </p:txBody>
      </p:sp>
      <p:sp>
        <p:nvSpPr>
          <p:cNvPr id="1048803" name=""/>
          <p:cNvSpPr txBox="1"/>
          <p:nvPr/>
        </p:nvSpPr>
        <p:spPr>
          <a:xfrm rot="0">
            <a:off x="3200400" y="3581400"/>
            <a:ext cx="3810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2</a:t>
            </a:r>
          </a:p>
        </p:txBody>
      </p:sp>
      <p:sp>
        <p:nvSpPr>
          <p:cNvPr id="1048804" name=""/>
          <p:cNvSpPr txBox="1"/>
          <p:nvPr/>
        </p:nvSpPr>
        <p:spPr>
          <a:xfrm rot="0">
            <a:off x="3200400" y="4038600"/>
            <a:ext cx="3810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3</a:t>
            </a:r>
          </a:p>
        </p:txBody>
      </p:sp>
      <p:sp>
        <p:nvSpPr>
          <p:cNvPr id="1048805" name=""/>
          <p:cNvSpPr txBox="1"/>
          <p:nvPr/>
        </p:nvSpPr>
        <p:spPr>
          <a:xfrm rot="0">
            <a:off x="3200400" y="4495800"/>
            <a:ext cx="3810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7</a:t>
            </a:r>
          </a:p>
        </p:txBody>
      </p:sp>
      <p:sp>
        <p:nvSpPr>
          <p:cNvPr id="1048806" name=""/>
          <p:cNvSpPr txBox="1"/>
          <p:nvPr/>
        </p:nvSpPr>
        <p:spPr>
          <a:xfrm rot="0">
            <a:off x="3657600" y="3581400"/>
            <a:ext cx="5334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2</a:t>
            </a:r>
          </a:p>
        </p:txBody>
      </p:sp>
      <p:sp>
        <p:nvSpPr>
          <p:cNvPr id="1048807" name=""/>
          <p:cNvSpPr txBox="1"/>
          <p:nvPr/>
        </p:nvSpPr>
        <p:spPr>
          <a:xfrm rot="0">
            <a:off x="3657600" y="4038600"/>
            <a:ext cx="5334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3</a:t>
            </a:r>
          </a:p>
        </p:txBody>
      </p:sp>
      <p:sp>
        <p:nvSpPr>
          <p:cNvPr id="1048808" name=""/>
          <p:cNvSpPr txBox="1"/>
          <p:nvPr/>
        </p:nvSpPr>
        <p:spPr>
          <a:xfrm rot="0">
            <a:off x="3657600" y="4495800"/>
            <a:ext cx="5334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7</a:t>
            </a:r>
          </a:p>
        </p:txBody>
      </p:sp>
      <p:sp>
        <p:nvSpPr>
          <p:cNvPr id="1048809" name=""/>
          <p:cNvSpPr txBox="1"/>
          <p:nvPr/>
        </p:nvSpPr>
        <p:spPr>
          <a:xfrm rot="0">
            <a:off x="3657600" y="4953000"/>
            <a:ext cx="5334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11</a:t>
            </a:r>
          </a:p>
        </p:txBody>
      </p:sp>
      <p:sp>
        <p:nvSpPr>
          <p:cNvPr id="1048810" name=""/>
          <p:cNvSpPr txBox="1"/>
          <p:nvPr/>
        </p:nvSpPr>
        <p:spPr>
          <a:xfrm rot="0">
            <a:off x="4267200" y="3581400"/>
            <a:ext cx="5334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2</a:t>
            </a:r>
          </a:p>
        </p:txBody>
      </p:sp>
      <p:sp>
        <p:nvSpPr>
          <p:cNvPr id="1048811" name=""/>
          <p:cNvSpPr txBox="1"/>
          <p:nvPr/>
        </p:nvSpPr>
        <p:spPr>
          <a:xfrm rot="0">
            <a:off x="4267200" y="4038600"/>
            <a:ext cx="5334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3</a:t>
            </a:r>
          </a:p>
        </p:txBody>
      </p:sp>
      <p:sp>
        <p:nvSpPr>
          <p:cNvPr id="1048812" name=""/>
          <p:cNvSpPr txBox="1"/>
          <p:nvPr/>
        </p:nvSpPr>
        <p:spPr>
          <a:xfrm rot="0">
            <a:off x="4267200" y="4495800"/>
            <a:ext cx="5334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7</a:t>
            </a:r>
          </a:p>
        </p:txBody>
      </p:sp>
      <p:sp>
        <p:nvSpPr>
          <p:cNvPr id="1048813" name=""/>
          <p:cNvSpPr txBox="1"/>
          <p:nvPr/>
        </p:nvSpPr>
        <p:spPr>
          <a:xfrm rot="0">
            <a:off x="4267200" y="4953000"/>
            <a:ext cx="5334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8</a:t>
            </a:r>
          </a:p>
        </p:txBody>
      </p:sp>
      <p:sp>
        <p:nvSpPr>
          <p:cNvPr id="1048814" name=""/>
          <p:cNvSpPr txBox="1"/>
          <p:nvPr/>
        </p:nvSpPr>
        <p:spPr>
          <a:xfrm rot="0">
            <a:off x="4953000" y="3581400"/>
            <a:ext cx="5334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2</a:t>
            </a:r>
          </a:p>
        </p:txBody>
      </p:sp>
      <p:sp>
        <p:nvSpPr>
          <p:cNvPr id="1048815" name=""/>
          <p:cNvSpPr txBox="1"/>
          <p:nvPr/>
        </p:nvSpPr>
        <p:spPr>
          <a:xfrm rot="0">
            <a:off x="4953000" y="4038600"/>
            <a:ext cx="5334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3</a:t>
            </a:r>
          </a:p>
        </p:txBody>
      </p:sp>
      <p:sp>
        <p:nvSpPr>
          <p:cNvPr id="1048816" name=""/>
          <p:cNvSpPr txBox="1"/>
          <p:nvPr/>
        </p:nvSpPr>
        <p:spPr>
          <a:xfrm rot="0">
            <a:off x="4953000" y="4495800"/>
            <a:ext cx="5334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7</a:t>
            </a:r>
          </a:p>
        </p:txBody>
      </p:sp>
      <p:sp>
        <p:nvSpPr>
          <p:cNvPr id="1048817" name=""/>
          <p:cNvSpPr txBox="1"/>
          <p:nvPr/>
        </p:nvSpPr>
        <p:spPr>
          <a:xfrm rot="0">
            <a:off x="4953000" y="4953000"/>
            <a:ext cx="5334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8</a:t>
            </a:r>
          </a:p>
        </p:txBody>
      </p:sp>
      <p:sp>
        <p:nvSpPr>
          <p:cNvPr id="1048818" name=""/>
          <p:cNvSpPr txBox="1"/>
          <p:nvPr/>
        </p:nvSpPr>
        <p:spPr>
          <a:xfrm rot="0">
            <a:off x="4953000" y="5410200"/>
            <a:ext cx="5334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10</a:t>
            </a:r>
          </a:p>
        </p:txBody>
      </p:sp>
      <p:sp>
        <p:nvSpPr>
          <p:cNvPr id="1048819" name=""/>
          <p:cNvSpPr txBox="1"/>
          <p:nvPr/>
        </p:nvSpPr>
        <p:spPr>
          <a:xfrm rot="0">
            <a:off x="5562600" y="3581400"/>
            <a:ext cx="5334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2</a:t>
            </a:r>
          </a:p>
        </p:txBody>
      </p:sp>
      <p:sp>
        <p:nvSpPr>
          <p:cNvPr id="1048820" name=""/>
          <p:cNvSpPr txBox="1"/>
          <p:nvPr/>
        </p:nvSpPr>
        <p:spPr>
          <a:xfrm rot="0">
            <a:off x="5562600" y="4038600"/>
            <a:ext cx="5334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3</a:t>
            </a:r>
          </a:p>
        </p:txBody>
      </p:sp>
      <p:sp>
        <p:nvSpPr>
          <p:cNvPr id="1048821" name=""/>
          <p:cNvSpPr txBox="1"/>
          <p:nvPr/>
        </p:nvSpPr>
        <p:spPr>
          <a:xfrm rot="0">
            <a:off x="5562600" y="4495800"/>
            <a:ext cx="5334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7</a:t>
            </a:r>
          </a:p>
        </p:txBody>
      </p:sp>
      <p:sp>
        <p:nvSpPr>
          <p:cNvPr id="1048822" name=""/>
          <p:cNvSpPr txBox="1"/>
          <p:nvPr/>
        </p:nvSpPr>
        <p:spPr>
          <a:xfrm rot="0">
            <a:off x="5562600" y="4953000"/>
            <a:ext cx="5334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8</a:t>
            </a:r>
          </a:p>
        </p:txBody>
      </p:sp>
      <p:sp>
        <p:nvSpPr>
          <p:cNvPr id="1048823" name=""/>
          <p:cNvSpPr txBox="1"/>
          <p:nvPr/>
        </p:nvSpPr>
        <p:spPr>
          <a:xfrm rot="0">
            <a:off x="5562600" y="5410200"/>
            <a:ext cx="5334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10</a:t>
            </a:r>
          </a:p>
        </p:txBody>
      </p:sp>
      <p:sp>
        <p:nvSpPr>
          <p:cNvPr id="1048824" name=""/>
          <p:cNvSpPr txBox="1"/>
          <p:nvPr/>
        </p:nvSpPr>
        <p:spPr>
          <a:xfrm rot="0">
            <a:off x="5562600" y="5867400"/>
            <a:ext cx="5334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13</a:t>
            </a:r>
          </a:p>
        </p:txBody>
      </p:sp>
      <p:sp>
        <p:nvSpPr>
          <p:cNvPr id="1048825" name=""/>
          <p:cNvSpPr txBox="1"/>
          <p:nvPr/>
        </p:nvSpPr>
        <p:spPr>
          <a:xfrm rot="0">
            <a:off x="6172200" y="3581400"/>
            <a:ext cx="5334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2</a:t>
            </a:r>
          </a:p>
        </p:txBody>
      </p:sp>
      <p:sp>
        <p:nvSpPr>
          <p:cNvPr id="1048826" name=""/>
          <p:cNvSpPr txBox="1"/>
          <p:nvPr/>
        </p:nvSpPr>
        <p:spPr>
          <a:xfrm rot="0">
            <a:off x="6172200" y="4038600"/>
            <a:ext cx="5334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3</a:t>
            </a:r>
          </a:p>
        </p:txBody>
      </p:sp>
      <p:sp>
        <p:nvSpPr>
          <p:cNvPr id="1048827" name=""/>
          <p:cNvSpPr txBox="1"/>
          <p:nvPr/>
        </p:nvSpPr>
        <p:spPr>
          <a:xfrm rot="0">
            <a:off x="6172200" y="4495800"/>
            <a:ext cx="5334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6</a:t>
            </a:r>
          </a:p>
        </p:txBody>
      </p:sp>
      <p:sp>
        <p:nvSpPr>
          <p:cNvPr id="1048828" name=""/>
          <p:cNvSpPr txBox="1"/>
          <p:nvPr/>
        </p:nvSpPr>
        <p:spPr>
          <a:xfrm rot="0">
            <a:off x="6172200" y="4953000"/>
            <a:ext cx="5334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8</a:t>
            </a:r>
          </a:p>
        </p:txBody>
      </p:sp>
      <p:sp>
        <p:nvSpPr>
          <p:cNvPr id="1048829" name=""/>
          <p:cNvSpPr txBox="1"/>
          <p:nvPr/>
        </p:nvSpPr>
        <p:spPr>
          <a:xfrm rot="0">
            <a:off x="6172200" y="5410200"/>
            <a:ext cx="5334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10</a:t>
            </a:r>
          </a:p>
        </p:txBody>
      </p:sp>
      <p:sp>
        <p:nvSpPr>
          <p:cNvPr id="1048830" name=""/>
          <p:cNvSpPr txBox="1"/>
          <p:nvPr/>
        </p:nvSpPr>
        <p:spPr>
          <a:xfrm rot="0">
            <a:off x="6172200" y="5867400"/>
            <a:ext cx="533400" cy="466725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sz="2400" lang="en-US">
                <a:ea typeface="新細明體" pitchFamily="18" charset="-120"/>
              </a:rPr>
              <a:t>13</a:t>
            </a:r>
          </a:p>
        </p:txBody>
      </p:sp>
      <p:sp>
        <p:nvSpPr>
          <p:cNvPr id="1048831" name=""/>
          <p:cNvSpPr/>
          <p:nvPr/>
        </p:nvSpPr>
        <p:spPr>
          <a:xfrm rot="0" flipH="1">
            <a:off x="6781800" y="3810000"/>
            <a:ext cx="4572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32" name=""/>
          <p:cNvSpPr/>
          <p:nvPr/>
        </p:nvSpPr>
        <p:spPr>
          <a:xfrm rot="0" flipH="1">
            <a:off x="6781800" y="4267200"/>
            <a:ext cx="4572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33" name=""/>
          <p:cNvSpPr/>
          <p:nvPr/>
        </p:nvSpPr>
        <p:spPr>
          <a:xfrm rot="0" flipH="1">
            <a:off x="6781800" y="5181600"/>
            <a:ext cx="4572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34" name=""/>
          <p:cNvSpPr/>
          <p:nvPr/>
        </p:nvSpPr>
        <p:spPr>
          <a:xfrm rot="0" flipH="1">
            <a:off x="6781800" y="4724400"/>
            <a:ext cx="4572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35" name=""/>
          <p:cNvSpPr/>
          <p:nvPr/>
        </p:nvSpPr>
        <p:spPr>
          <a:xfrm rot="0" flipH="1">
            <a:off x="6781800" y="5638800"/>
            <a:ext cx="4572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36" name=""/>
          <p:cNvSpPr/>
          <p:nvPr/>
        </p:nvSpPr>
        <p:spPr>
          <a:xfrm rot="0" flipH="1">
            <a:off x="6781800" y="6096000"/>
            <a:ext cx="4572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37" name=""/>
          <p:cNvSpPr txBox="1"/>
          <p:nvPr/>
        </p:nvSpPr>
        <p:spPr>
          <a:xfrm rot="0">
            <a:off x="7162800" y="3581400"/>
            <a:ext cx="1447800" cy="396875"/>
          </a:xfrm>
          <a:prstGeom prst="rect"/>
          <a:noFill/>
          <a:ln>
            <a:noFill/>
          </a:ln>
        </p:spPr>
        <p:txBody>
          <a:bodyPr anchor="t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i="1" lang="en-US">
                <a:ea typeface="新細明體" pitchFamily="18" charset="-120"/>
              </a:rPr>
              <a:t>BestEnd</a:t>
            </a:r>
            <a:r>
              <a:rPr altLang="zh-TW" lang="en-US">
                <a:ea typeface="新細明體" pitchFamily="18" charset="-120"/>
              </a:rPr>
              <a:t>[1]</a:t>
            </a:r>
          </a:p>
        </p:txBody>
      </p:sp>
      <p:sp>
        <p:nvSpPr>
          <p:cNvPr id="1048838" name=""/>
          <p:cNvSpPr txBox="1"/>
          <p:nvPr/>
        </p:nvSpPr>
        <p:spPr>
          <a:xfrm rot="0">
            <a:off x="7162800" y="4038600"/>
            <a:ext cx="1447800" cy="396875"/>
          </a:xfrm>
          <a:prstGeom prst="rect"/>
          <a:noFill/>
          <a:ln>
            <a:noFill/>
          </a:ln>
        </p:spPr>
        <p:txBody>
          <a:bodyPr anchor="t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i="1" lang="en-US">
                <a:ea typeface="新細明體" pitchFamily="18" charset="-120"/>
              </a:rPr>
              <a:t>BestEnd</a:t>
            </a:r>
            <a:r>
              <a:rPr altLang="zh-TW" lang="en-US">
                <a:ea typeface="新細明體" pitchFamily="18" charset="-120"/>
              </a:rPr>
              <a:t>[2]</a:t>
            </a:r>
          </a:p>
        </p:txBody>
      </p:sp>
      <p:sp>
        <p:nvSpPr>
          <p:cNvPr id="1048839" name=""/>
          <p:cNvSpPr txBox="1"/>
          <p:nvPr/>
        </p:nvSpPr>
        <p:spPr>
          <a:xfrm rot="0">
            <a:off x="7162800" y="4495800"/>
            <a:ext cx="1447800" cy="396875"/>
          </a:xfrm>
          <a:prstGeom prst="rect"/>
          <a:noFill/>
          <a:ln>
            <a:noFill/>
          </a:ln>
        </p:spPr>
        <p:txBody>
          <a:bodyPr anchor="t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i="1" lang="en-US">
                <a:ea typeface="新細明體" pitchFamily="18" charset="-120"/>
              </a:rPr>
              <a:t>BestEnd</a:t>
            </a:r>
            <a:r>
              <a:rPr altLang="zh-TW" lang="en-US">
                <a:ea typeface="新細明體" pitchFamily="18" charset="-120"/>
              </a:rPr>
              <a:t>[3]</a:t>
            </a:r>
          </a:p>
        </p:txBody>
      </p:sp>
      <p:sp>
        <p:nvSpPr>
          <p:cNvPr id="1048840" name=""/>
          <p:cNvSpPr txBox="1"/>
          <p:nvPr/>
        </p:nvSpPr>
        <p:spPr>
          <a:xfrm rot="0">
            <a:off x="7162800" y="4953000"/>
            <a:ext cx="1447800" cy="396875"/>
          </a:xfrm>
          <a:prstGeom prst="rect"/>
          <a:noFill/>
          <a:ln>
            <a:noFill/>
          </a:ln>
        </p:spPr>
        <p:txBody>
          <a:bodyPr anchor="t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i="1" lang="en-US">
                <a:ea typeface="新細明體" pitchFamily="18" charset="-120"/>
              </a:rPr>
              <a:t>BestEnd</a:t>
            </a:r>
            <a:r>
              <a:rPr altLang="zh-TW" lang="en-US">
                <a:ea typeface="新細明體" pitchFamily="18" charset="-120"/>
              </a:rPr>
              <a:t>[4]</a:t>
            </a:r>
          </a:p>
        </p:txBody>
      </p:sp>
      <p:sp>
        <p:nvSpPr>
          <p:cNvPr id="1048841" name=""/>
          <p:cNvSpPr txBox="1"/>
          <p:nvPr/>
        </p:nvSpPr>
        <p:spPr>
          <a:xfrm rot="0">
            <a:off x="7162800" y="5410200"/>
            <a:ext cx="1447800" cy="396875"/>
          </a:xfrm>
          <a:prstGeom prst="rect"/>
          <a:noFill/>
          <a:ln>
            <a:noFill/>
          </a:ln>
        </p:spPr>
        <p:txBody>
          <a:bodyPr anchor="t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i="1" lang="en-US">
                <a:ea typeface="新細明體" pitchFamily="18" charset="-120"/>
              </a:rPr>
              <a:t>BestEnd</a:t>
            </a:r>
            <a:r>
              <a:rPr altLang="zh-TW" lang="en-US">
                <a:ea typeface="新細明體" pitchFamily="18" charset="-120"/>
              </a:rPr>
              <a:t>[5]</a:t>
            </a:r>
          </a:p>
        </p:txBody>
      </p:sp>
      <p:sp>
        <p:nvSpPr>
          <p:cNvPr id="1048842" name=""/>
          <p:cNvSpPr txBox="1"/>
          <p:nvPr/>
        </p:nvSpPr>
        <p:spPr>
          <a:xfrm rot="0">
            <a:off x="7162800" y="5867400"/>
            <a:ext cx="1447800" cy="396875"/>
          </a:xfrm>
          <a:prstGeom prst="rect"/>
          <a:noFill/>
          <a:ln>
            <a:noFill/>
          </a:ln>
        </p:spPr>
        <p:txBody>
          <a:bodyPr anchor="t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i="1" lang="en-US">
                <a:ea typeface="新細明體" pitchFamily="18" charset="-120"/>
              </a:rPr>
              <a:t>BestEnd</a:t>
            </a:r>
            <a:r>
              <a:rPr altLang="zh-TW" lang="en-US">
                <a:ea typeface="新細明體" pitchFamily="18" charset="-120"/>
              </a:rPr>
              <a:t>[6]</a:t>
            </a:r>
          </a:p>
        </p:txBody>
      </p:sp>
      <p:sp>
        <p:nvSpPr>
          <p:cNvPr id="1048843" name=""/>
          <p:cNvSpPr/>
          <p:nvPr/>
        </p:nvSpPr>
        <p:spPr>
          <a:xfrm rot="0">
            <a:off x="2590800" y="3886200"/>
            <a:ext cx="0" cy="381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headEnd type="triangle" w="med" len="med"/>
          </a:ln>
        </p:spPr>
      </p:sp>
      <p:sp>
        <p:nvSpPr>
          <p:cNvPr id="1048844" name=""/>
          <p:cNvSpPr/>
          <p:nvPr/>
        </p:nvSpPr>
        <p:spPr>
          <a:xfrm rot="0">
            <a:off x="3048000" y="3886200"/>
            <a:ext cx="0" cy="381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headEnd type="triangle" w="med" len="med"/>
          </a:ln>
        </p:spPr>
      </p:sp>
      <p:sp>
        <p:nvSpPr>
          <p:cNvPr id="1048845" name=""/>
          <p:cNvSpPr/>
          <p:nvPr/>
        </p:nvSpPr>
        <p:spPr>
          <a:xfrm rot="0">
            <a:off x="3505200" y="4343400"/>
            <a:ext cx="0" cy="381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headEnd type="triangle" w="med" len="med"/>
          </a:ln>
        </p:spPr>
      </p:sp>
      <p:sp>
        <p:nvSpPr>
          <p:cNvPr id="1048846" name=""/>
          <p:cNvSpPr/>
          <p:nvPr/>
        </p:nvSpPr>
        <p:spPr>
          <a:xfrm rot="0">
            <a:off x="4114800" y="4800600"/>
            <a:ext cx="0" cy="381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headEnd type="triangle" w="med" len="med"/>
          </a:ln>
        </p:spPr>
      </p:sp>
      <p:sp>
        <p:nvSpPr>
          <p:cNvPr id="1048847" name=""/>
          <p:cNvSpPr/>
          <p:nvPr/>
        </p:nvSpPr>
        <p:spPr>
          <a:xfrm rot="0">
            <a:off x="4724400" y="4800600"/>
            <a:ext cx="0" cy="381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headEnd type="triangle" w="med" len="med"/>
          </a:ln>
        </p:spPr>
      </p:sp>
      <p:sp>
        <p:nvSpPr>
          <p:cNvPr id="1048848" name=""/>
          <p:cNvSpPr/>
          <p:nvPr/>
        </p:nvSpPr>
        <p:spPr>
          <a:xfrm rot="0">
            <a:off x="5410200" y="5257800"/>
            <a:ext cx="0" cy="381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headEnd type="triangle" w="med" len="med"/>
          </a:ln>
        </p:spPr>
      </p:sp>
      <p:sp>
        <p:nvSpPr>
          <p:cNvPr id="1048849" name=""/>
          <p:cNvSpPr/>
          <p:nvPr/>
        </p:nvSpPr>
        <p:spPr>
          <a:xfrm rot="0">
            <a:off x="6019800" y="5715000"/>
            <a:ext cx="0" cy="381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headEnd type="triangle" w="med" len="med"/>
          </a:ln>
        </p:spPr>
      </p:sp>
      <p:sp>
        <p:nvSpPr>
          <p:cNvPr id="1048850" name=""/>
          <p:cNvSpPr/>
          <p:nvPr/>
        </p:nvSpPr>
        <p:spPr>
          <a:xfrm rot="0">
            <a:off x="6553200" y="4343400"/>
            <a:ext cx="0" cy="381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headEnd type="triangle" w="med" len="med"/>
          </a:ln>
        </p:spPr>
      </p:sp>
      <p:sp>
        <p:nvSpPr>
          <p:cNvPr id="1048851" name=""/>
          <p:cNvSpPr txBox="1"/>
          <p:nvPr/>
        </p:nvSpPr>
        <p:spPr>
          <a:xfrm rot="0">
            <a:off x="228600" y="5181600"/>
            <a:ext cx="3352800" cy="1320800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t" anchorCtr="1" bIns="46800" lIns="90000" rIns="90000" tIns="4680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zh-TW" lang="en-US">
                <a:ea typeface="新細明體" pitchFamily="18" charset="-120"/>
              </a:rPr>
              <a:t>For each position, we perform a binary search to update </a:t>
            </a:r>
            <a:r>
              <a:rPr altLang="zh-TW" i="1" lang="en-US">
                <a:ea typeface="新細明體" pitchFamily="18" charset="-120"/>
              </a:rPr>
              <a:t>BestEnd. </a:t>
            </a:r>
            <a:r>
              <a:rPr altLang="zh-TW" lang="en-US">
                <a:ea typeface="新細明體" pitchFamily="18" charset="-120"/>
              </a:rPr>
              <a:t>Therefore, the running time is </a:t>
            </a:r>
            <a:r>
              <a:rPr altLang="zh-TW" i="1" lang="en-US">
                <a:solidFill>
                  <a:schemeClr val="lt2"/>
                </a:solidFill>
                <a:ea typeface="新細明體" pitchFamily="18" charset="-120"/>
              </a:rPr>
              <a:t>O</a:t>
            </a:r>
            <a:r>
              <a:rPr altLang="zh-TW" lang="en-US">
                <a:solidFill>
                  <a:schemeClr val="lt2"/>
                </a:solidFill>
                <a:ea typeface="新細明體" pitchFamily="18" charset="-120"/>
              </a:rPr>
              <a:t>(</a:t>
            </a:r>
            <a:r>
              <a:rPr altLang="zh-TW" i="1" lang="en-US">
                <a:solidFill>
                  <a:schemeClr val="lt2"/>
                </a:solidFill>
                <a:ea typeface="新細明體" pitchFamily="18" charset="-120"/>
              </a:rPr>
              <a:t>n </a:t>
            </a:r>
            <a:r>
              <a:rPr altLang="zh-TW" lang="en-US">
                <a:solidFill>
                  <a:schemeClr val="lt2"/>
                </a:solidFill>
                <a:ea typeface="新細明體" pitchFamily="18" charset="-120"/>
              </a:rPr>
              <a:t>log </a:t>
            </a:r>
            <a:r>
              <a:rPr altLang="zh-TW" i="1" lang="en-US">
                <a:solidFill>
                  <a:schemeClr val="lt2"/>
                </a:solidFill>
                <a:ea typeface="新細明體" pitchFamily="18" charset="-120"/>
              </a:rPr>
              <a:t>n</a:t>
            </a:r>
            <a:r>
              <a:rPr altLang="zh-TW" lang="en-US">
                <a:solidFill>
                  <a:schemeClr val="lt2"/>
                </a:solidFill>
                <a:ea typeface="新細明體" pitchFamily="18" charset="-120"/>
              </a:rPr>
              <a:t>).</a:t>
            </a: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009999"/>
        </a:hlink>
        <a:folHlink>
          <a:srgbClr val="99CC00"/>
        </a:folHlink>
      </a:clrScheme>
    </a:extraClrScheme>
    <a:extraClrScheme>
      <a:clrScheme name="Default Color Scheme 2">
        <a:dk1>
          <a:srgbClr val="000000"/>
        </a:dk1>
        <a:lt1>
          <a:srgbClr val="FFFFFF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CC3300"/>
        </a:hlink>
        <a:folHlink>
          <a:srgbClr val="996600"/>
        </a:folHlink>
      </a:clrScheme>
    </a:extraClrScheme>
    <a:extraClrScheme>
      <a:clrScheme name="Default Color Scheme 3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3333CC"/>
        </a:hlink>
        <a:folHlink>
          <a:srgbClr val="AF67FF"/>
        </a:folHlink>
      </a:clrScheme>
    </a:extraClrScheme>
    <a:extraClrScheme>
      <a:clrScheme name="Default Color Scheme 4">
        <a:dk1>
          <a:srgbClr val="000000"/>
        </a:dk1>
        <a:lt1>
          <a:srgbClr val="DEF6F1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DEF6F1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0066CC"/>
        </a:hlink>
        <a:folHlink>
          <a:srgbClr val="00A800"/>
        </a:folHlink>
      </a:clrScheme>
    </a:extraClrScheme>
    <a:extraClrScheme>
      <a:clrScheme name="Default Color Scheme 5">
        <a:dk1>
          <a:srgbClr val="000000"/>
        </a:dk1>
        <a:lt1>
          <a:srgbClr val="FFFFD9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D9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FF5050"/>
        </a:hlink>
        <a:folHlink>
          <a:srgbClr val="FF9900"/>
        </a:folHlink>
      </a:clrScheme>
    </a:extraClrScheme>
    <a:extraClrScheme>
      <a:clrScheme name="Default Color Scheme 6">
        <a:dk1>
          <a:srgbClr val="FFFFFF"/>
        </a:dk1>
        <a:lt1>
          <a:srgbClr val="008080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8080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00FFFF"/>
        </a:hlink>
        <a:folHlink>
          <a:srgbClr val="00FF00"/>
        </a:folHlink>
      </a:clrScheme>
    </a:extraClrScheme>
    <a:extraClrScheme>
      <a:clrScheme name="Default Color Scheme 7">
        <a:dk1>
          <a:srgbClr val="FFFFFF"/>
        </a:dk1>
        <a:lt1>
          <a:srgbClr val="800000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800000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FF99"/>
        </a:hlink>
        <a:folHlink>
          <a:srgbClr val="D3A219"/>
        </a:folHlink>
      </a:clrScheme>
    </a:extraClrScheme>
    <a:extraClrScheme>
      <a:clrScheme name="Default Color Scheme 8">
        <a:dk1>
          <a:srgbClr val="FFFFFF"/>
        </a:dk1>
        <a:lt1>
          <a:srgbClr val="000099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000099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66CCFF"/>
        </a:hlink>
        <a:folHlink>
          <a:srgbClr val="FFE701"/>
        </a:folHlink>
      </a:clrScheme>
    </a:extraClrScheme>
    <a:extraClrScheme>
      <a:clrScheme name="Default Color Scheme 9">
        <a:dk1>
          <a:srgbClr val="FFFFFF"/>
        </a:dk1>
        <a:lt1>
          <a:srgbClr val="000000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000000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66CCFF"/>
        </a:hlink>
        <a:folHlink>
          <a:srgbClr val="F0E500"/>
        </a:folHlink>
      </a:clrScheme>
    </a:extraClrScheme>
    <a:extraClrScheme>
      <a:clrScheme name="Default Color Scheme 10">
        <a:dk1>
          <a:srgbClr val="FFFFFF"/>
        </a:dk1>
        <a:lt1>
          <a:srgbClr val="686B5D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686B5D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CC66"/>
        </a:hlink>
        <a:folHlink>
          <a:srgbClr val="E9DCB9"/>
        </a:folHlink>
      </a:clrScheme>
    </a:extraClrScheme>
    <a:extraClrScheme>
      <a:clrScheme name="Default Color Scheme 11">
        <a:dk1>
          <a:srgbClr val="FFFFFF"/>
        </a:dk1>
        <a:lt1>
          <a:srgbClr val="666699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666699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99CCFF"/>
        </a:hlink>
        <a:folHlink>
          <a:srgbClr val="FFFF99"/>
        </a:folHlink>
      </a:clrScheme>
    </a:extraClrScheme>
    <a:extraClrScheme>
      <a:clrScheme name="Default Color Scheme 12">
        <a:dk1>
          <a:srgbClr val="FFFFFF"/>
        </a:dk1>
        <a:lt1>
          <a:srgbClr val="523E26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523E26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CCB400"/>
        </a:hlink>
        <a:folHlink>
          <a:srgbClr val="8C9EA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Dynamic Programming</dc:title>
  <dc:creator>Syed Monowar Hossain</dc:creator>
  <cp:lastModifiedBy>su</cp:lastModifiedBy>
  <dcterms:created xsi:type="dcterms:W3CDTF">2003-07-25T18:47:08Z</dcterms:created>
  <dcterms:modified xsi:type="dcterms:W3CDTF">2016-11-06T05:50:44Z</dcterms:modified>
</cp:coreProperties>
</file>