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2" r:id="rId2"/>
  </p:sldMasterIdLst>
  <p:notesMasterIdLst>
    <p:notesMasterId r:id="rId16"/>
  </p:notesMasterIdLst>
  <p:sldIdLst>
    <p:sldId id="256" r:id="rId3"/>
    <p:sldId id="260" r:id="rId4"/>
    <p:sldId id="258" r:id="rId5"/>
    <p:sldId id="257" r:id="rId6"/>
    <p:sldId id="267" r:id="rId7"/>
    <p:sldId id="268" r:id="rId8"/>
    <p:sldId id="272" r:id="rId9"/>
    <p:sldId id="280" r:id="rId10"/>
    <p:sldId id="289" r:id="rId11"/>
    <p:sldId id="290" r:id="rId12"/>
    <p:sldId id="285" r:id="rId13"/>
    <p:sldId id="292" r:id="rId14"/>
    <p:sldId id="293" r:id="rId15"/>
  </p:sldIdLst>
  <p:sldSz cx="9144000" cy="5143500" type="screen16x9"/>
  <p:notesSz cx="6858000" cy="9144000"/>
  <p:embeddedFontLst>
    <p:embeddedFont>
      <p:font typeface="Calibri Light" panose="020F0302020204030204" pitchFamily="34" charset="0"/>
      <p:regular r:id="rId17"/>
      <p:italic r:id="rId18"/>
    </p:embeddedFont>
    <p:embeddedFont>
      <p:font typeface="Roboto Slab" panose="020B0604020202020204" charset="0"/>
      <p:regular r:id="rId19"/>
      <p:bold r:id="rId20"/>
    </p:embeddedFont>
    <p:embeddedFont>
      <p:font typeface="Nixie One" panose="020B0604020202020204" charset="0"/>
      <p:regular r:id="rId21"/>
    </p:embeddedFont>
    <p:embeddedFont>
      <p:font typeface="Calibri" panose="020F0502020204030204" pitchFamily="34" charset="0"/>
      <p:regular r:id="rId22"/>
      <p:bold r:id="rId23"/>
      <p:italic r:id="rId24"/>
      <p:boldItalic r:id="rId25"/>
    </p:embeddedFont>
    <p:embeddedFont>
      <p:font typeface="Impact" panose="020B0806030902050204" pitchFamily="34"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57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DA9C1A-AA1E-46C4-8CAC-5AEF4E271424}">
  <a:tblStyle styleId="{31DA9C1A-AA1E-46C4-8CAC-5AEF4E271424}"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84"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1.xml"/><Relationship Id="rId21"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2.7504157823941246E-2"/>
          <c:y val="2.7160499107708586E-2"/>
          <c:w val="0.96815308041438386"/>
          <c:h val="0.83799121959584322"/>
        </c:manualLayout>
      </c:layout>
      <c:barChart>
        <c:barDir val="col"/>
        <c:grouping val="clustered"/>
        <c:varyColors val="0"/>
        <c:ser>
          <c:idx val="0"/>
          <c:order val="0"/>
          <c:tx>
            <c:strRef>
              <c:f>Sheet1!$B$1</c:f>
              <c:strCache>
                <c:ptCount val="1"/>
                <c:pt idx="0">
                  <c:v>Percentage</c:v>
                </c:pt>
              </c:strCache>
            </c:strRef>
          </c:tx>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Pt>
            <c:idx val="1"/>
            <c:invertIfNegative val="0"/>
            <c:bubble3D val="0"/>
            <c:spPr>
              <a:solidFill>
                <a:schemeClr val="accent1">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1-8A27-4463-A99E-32CA4482C102}"/>
              </c:ext>
            </c:extLst>
          </c:dPt>
          <c:dPt>
            <c:idx val="7"/>
            <c:invertIfNegative val="0"/>
            <c:bubble3D val="0"/>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3-8A27-4463-A99E-32CA4482C102}"/>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Sheet1!$A$2:$A$11</c:f>
              <c:strCache>
                <c:ptCount val="10"/>
                <c:pt idx="0">
                  <c:v>Niger</c:v>
                </c:pt>
                <c:pt idx="1">
                  <c:v>Bangladesh</c:v>
                </c:pt>
                <c:pt idx="2">
                  <c:v>Central African Republic</c:v>
                </c:pt>
                <c:pt idx="3">
                  <c:v>Chad</c:v>
                </c:pt>
                <c:pt idx="4">
                  <c:v>Eritrea</c:v>
                </c:pt>
                <c:pt idx="5">
                  <c:v>Guinea</c:v>
                </c:pt>
                <c:pt idx="6">
                  <c:v>Nigeria</c:v>
                </c:pt>
                <c:pt idx="7">
                  <c:v>India</c:v>
                </c:pt>
                <c:pt idx="8">
                  <c:v>Sierra Leone</c:v>
                </c:pt>
                <c:pt idx="9">
                  <c:v>Ethiopia</c:v>
                </c:pt>
              </c:strCache>
            </c:strRef>
          </c:cat>
          <c:val>
            <c:numRef>
              <c:f>Sheet1!$B$2:$B$11</c:f>
              <c:numCache>
                <c:formatCode>0%</c:formatCode>
                <c:ptCount val="10"/>
                <c:pt idx="0">
                  <c:v>0.36</c:v>
                </c:pt>
                <c:pt idx="1">
                  <c:v>0.28999999999999998</c:v>
                </c:pt>
                <c:pt idx="2">
                  <c:v>0.28999999999999998</c:v>
                </c:pt>
                <c:pt idx="3">
                  <c:v>0.28999999999999998</c:v>
                </c:pt>
                <c:pt idx="4">
                  <c:v>0.2</c:v>
                </c:pt>
                <c:pt idx="5">
                  <c:v>0.2</c:v>
                </c:pt>
                <c:pt idx="6">
                  <c:v>0.2</c:v>
                </c:pt>
                <c:pt idx="7">
                  <c:v>0.18</c:v>
                </c:pt>
                <c:pt idx="8">
                  <c:v>0.18</c:v>
                </c:pt>
                <c:pt idx="9">
                  <c:v>0.16</c:v>
                </c:pt>
              </c:numCache>
            </c:numRef>
          </c:val>
          <c:extLst xmlns:c16r2="http://schemas.microsoft.com/office/drawing/2015/06/chart">
            <c:ext xmlns:c16="http://schemas.microsoft.com/office/drawing/2014/chart" uri="{C3380CC4-5D6E-409C-BE32-E72D297353CC}">
              <c16:uniqueId val="{00000004-8A27-4463-A99E-32CA4482C102}"/>
            </c:ext>
          </c:extLst>
        </c:ser>
        <c:dLbls>
          <c:showLegendKey val="0"/>
          <c:showVal val="1"/>
          <c:showCatName val="0"/>
          <c:showSerName val="0"/>
          <c:showPercent val="0"/>
          <c:showBubbleSize val="0"/>
        </c:dLbls>
        <c:gapWidth val="100"/>
        <c:overlap val="-24"/>
        <c:axId val="346282720"/>
        <c:axId val="348956480"/>
      </c:barChart>
      <c:catAx>
        <c:axId val="346282720"/>
        <c:scaling>
          <c:orientation val="minMax"/>
        </c:scaling>
        <c:delete val="0"/>
        <c:axPos val="b"/>
        <c:numFmt formatCode="General" sourceLinked="0"/>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48956480"/>
        <c:crosses val="autoZero"/>
        <c:auto val="1"/>
        <c:lblAlgn val="ctr"/>
        <c:lblOffset val="100"/>
        <c:noMultiLvlLbl val="0"/>
      </c:catAx>
      <c:valAx>
        <c:axId val="348956480"/>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46282720"/>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9240836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0377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98559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72718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14680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07362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2" name="Shape 2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038881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4" name="Shape 3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61475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4" name="Shape 4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80485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93452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p:nvPr/>
        </p:nvSpPr>
        <p:spPr>
          <a:xfrm>
            <a:off x="0" y="4288500"/>
            <a:ext cx="9144000" cy="247500"/>
          </a:xfrm>
          <a:prstGeom prst="rect">
            <a:avLst/>
          </a:prstGeom>
          <a:solidFill>
            <a:srgbClr val="165751"/>
          </a:solidFill>
          <a:ln>
            <a:noFill/>
          </a:ln>
        </p:spPr>
        <p:txBody>
          <a:bodyPr lIns="91425" tIns="91425" rIns="91425" bIns="91425" anchor="ctr" anchorCtr="0">
            <a:noAutofit/>
          </a:bodyPr>
          <a:lstStyle/>
          <a:p>
            <a:pPr lvl="0">
              <a:spcBef>
                <a:spcPts val="0"/>
              </a:spcBef>
              <a:buNone/>
            </a:pPr>
            <a:endParaRPr/>
          </a:p>
        </p:txBody>
      </p:sp>
      <p:sp>
        <p:nvSpPr>
          <p:cNvPr id="10" name="Shape 10"/>
          <p:cNvSpPr/>
          <p:nvPr/>
        </p:nvSpPr>
        <p:spPr>
          <a:xfrm>
            <a:off x="0" y="0"/>
            <a:ext cx="9144000" cy="530699"/>
          </a:xfrm>
          <a:prstGeom prst="rect">
            <a:avLst/>
          </a:prstGeom>
          <a:solidFill>
            <a:srgbClr val="18637B"/>
          </a:solidFill>
          <a:ln>
            <a:noFill/>
          </a:ln>
        </p:spPr>
        <p:txBody>
          <a:bodyPr lIns="91425" tIns="91425" rIns="91425" bIns="91425" anchor="ctr" anchorCtr="0">
            <a:noAutofit/>
          </a:bodyPr>
          <a:lstStyle/>
          <a:p>
            <a:pPr lvl="0" rtl="0">
              <a:spcBef>
                <a:spcPts val="0"/>
              </a:spcBef>
              <a:buNone/>
            </a:pPr>
            <a:endParaRPr>
              <a:solidFill>
                <a:srgbClr val="114454"/>
              </a:solidFill>
            </a:endParaRPr>
          </a:p>
        </p:txBody>
      </p:sp>
      <p:sp>
        <p:nvSpPr>
          <p:cNvPr id="11" name="Shape 11"/>
          <p:cNvSpPr/>
          <p:nvPr/>
        </p:nvSpPr>
        <p:spPr>
          <a:xfrm>
            <a:off x="0" y="500625"/>
            <a:ext cx="9144000" cy="3824100"/>
          </a:xfrm>
          <a:prstGeom prst="rect">
            <a:avLst/>
          </a:prstGeom>
          <a:solidFill>
            <a:srgbClr val="124057"/>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0" y="4493604"/>
            <a:ext cx="9144000" cy="118200"/>
          </a:xfrm>
          <a:prstGeom prst="rect">
            <a:avLst/>
          </a:prstGeom>
          <a:solidFill>
            <a:srgbClr val="3B8D61"/>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0" y="4584075"/>
            <a:ext cx="9144000" cy="559499"/>
          </a:xfrm>
          <a:prstGeom prst="rect">
            <a:avLst/>
          </a:prstGeom>
          <a:solidFill>
            <a:srgbClr val="94BF6E"/>
          </a:solidFill>
          <a:ln>
            <a:noFill/>
          </a:ln>
        </p:spPr>
        <p:txBody>
          <a:bodyPr lIns="91425" tIns="91425" rIns="91425" bIns="91425" anchor="ctr" anchorCtr="0">
            <a:noAutofit/>
          </a:bodyPr>
          <a:lstStyle/>
          <a:p>
            <a:pPr lvl="0">
              <a:spcBef>
                <a:spcPts val="0"/>
              </a:spcBef>
              <a:buNone/>
            </a:pPr>
            <a:endParaRPr/>
          </a:p>
        </p:txBody>
      </p:sp>
      <p:sp>
        <p:nvSpPr>
          <p:cNvPr id="14" name="Shape 14"/>
          <p:cNvSpPr txBox="1">
            <a:spLocks noGrp="1"/>
          </p:cNvSpPr>
          <p:nvPr>
            <p:ph type="ctrTitle"/>
          </p:nvPr>
        </p:nvSpPr>
        <p:spPr>
          <a:xfrm>
            <a:off x="685800" y="2601425"/>
            <a:ext cx="5810400" cy="1159799"/>
          </a:xfrm>
          <a:prstGeom prst="rect">
            <a:avLst/>
          </a:prstGeom>
        </p:spPr>
        <p:txBody>
          <a:bodyPr lIns="91425" tIns="91425" rIns="91425" bIns="91425" anchor="b" anchorCtr="0"/>
          <a:lstStyle>
            <a:lvl1pPr lvl="0">
              <a:spcBef>
                <a:spcPts val="0"/>
              </a:spcBef>
              <a:buSzPct val="100000"/>
              <a:defRPr sz="4800"/>
            </a:lvl1pPr>
            <a:lvl2pPr lvl="1" algn="ctr">
              <a:spcBef>
                <a:spcPts val="0"/>
              </a:spcBef>
              <a:buSzPct val="100000"/>
              <a:defRPr sz="6000"/>
            </a:lvl2pPr>
            <a:lvl3pPr lvl="2" algn="ctr">
              <a:spcBef>
                <a:spcPts val="0"/>
              </a:spcBef>
              <a:buSzPct val="100000"/>
              <a:defRPr sz="6000"/>
            </a:lvl3pPr>
            <a:lvl4pPr lvl="3" algn="ctr">
              <a:spcBef>
                <a:spcPts val="0"/>
              </a:spcBef>
              <a:buSzPct val="100000"/>
              <a:defRPr sz="6000"/>
            </a:lvl4pPr>
            <a:lvl5pPr lvl="4" algn="ctr">
              <a:spcBef>
                <a:spcPts val="0"/>
              </a:spcBef>
              <a:buSzPct val="100000"/>
              <a:defRPr sz="6000"/>
            </a:lvl5pPr>
            <a:lvl6pPr lvl="5" algn="ctr">
              <a:spcBef>
                <a:spcPts val="0"/>
              </a:spcBef>
              <a:buSzPct val="100000"/>
              <a:defRPr sz="6000"/>
            </a:lvl6pPr>
            <a:lvl7pPr lvl="6" algn="ctr">
              <a:spcBef>
                <a:spcPts val="0"/>
              </a:spcBef>
              <a:buSzPct val="100000"/>
              <a:defRPr sz="6000"/>
            </a:lvl7pPr>
            <a:lvl8pPr lvl="7" algn="ctr">
              <a:spcBef>
                <a:spcPts val="0"/>
              </a:spcBef>
              <a:buSzPct val="100000"/>
              <a:defRPr sz="6000"/>
            </a:lvl8pPr>
            <a:lvl9pPr lvl="8" algn="ctr">
              <a:spcBef>
                <a:spcPts val="0"/>
              </a:spcBef>
              <a:buSzPct val="100000"/>
              <a:defRPr sz="6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3"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DEEE37-56ED-456F-BB85-B00F5CE6805F}" type="datetimeFigureOut">
              <a:rPr lang="en-US" smtClean="0"/>
              <a:pPr/>
              <a:t>6/18/2016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0B642-C64C-4933-A566-E5AE847F5029}" type="slidenum">
              <a:rPr lang="en-US" smtClean="0"/>
              <a:pPr/>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73901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DEEE37-56ED-456F-BB85-B00F5CE6805F}" type="datetimeFigureOut">
              <a:rPr lang="en-US" smtClean="0"/>
              <a:pPr/>
              <a:t>6/18/2016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B0B642-C64C-4933-A566-E5AE847F5029}" type="slidenum">
              <a:rPr lang="en-US" smtClean="0"/>
              <a:pPr/>
              <a:t>‹#›</a:t>
            </a:fld>
            <a:endParaRPr lang="en-US"/>
          </a:p>
        </p:txBody>
      </p:sp>
    </p:spTree>
    <p:extLst>
      <p:ext uri="{BB962C8B-B14F-4D97-AF65-F5344CB8AC3E}">
        <p14:creationId xmlns:p14="http://schemas.microsoft.com/office/powerpoint/2010/main" val="133429893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DEEE37-56ED-456F-BB85-B00F5CE6805F}" type="datetimeFigureOut">
              <a:rPr lang="en-US" smtClean="0"/>
              <a:pPr/>
              <a:t>6/18/2016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B0B642-C64C-4933-A566-E5AE847F5029}" type="slidenum">
              <a:rPr lang="en-US" smtClean="0"/>
              <a:pPr/>
              <a:t>‹#›</a:t>
            </a:fld>
            <a:endParaRPr lang="en-US"/>
          </a:p>
        </p:txBody>
      </p:sp>
    </p:spTree>
    <p:extLst>
      <p:ext uri="{BB962C8B-B14F-4D97-AF65-F5344CB8AC3E}">
        <p14:creationId xmlns:p14="http://schemas.microsoft.com/office/powerpoint/2010/main" val="261947768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DEEE37-56ED-456F-BB85-B00F5CE6805F}" type="datetimeFigureOut">
              <a:rPr lang="en-US" smtClean="0"/>
              <a:pPr/>
              <a:t>6/18/2016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B0B642-C64C-4933-A566-E5AE847F5029}" type="slidenum">
              <a:rPr lang="en-US" smtClean="0"/>
              <a:pPr/>
              <a:t>‹#›</a:t>
            </a:fld>
            <a:endParaRPr lang="en-US"/>
          </a:p>
        </p:txBody>
      </p:sp>
    </p:spTree>
    <p:extLst>
      <p:ext uri="{BB962C8B-B14F-4D97-AF65-F5344CB8AC3E}">
        <p14:creationId xmlns:p14="http://schemas.microsoft.com/office/powerpoint/2010/main" val="294613779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3"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3"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9DEEE37-56ED-456F-BB85-B00F5CE6805F}" type="datetimeFigureOut">
              <a:rPr lang="en-US" smtClean="0"/>
              <a:pPr/>
              <a:t>6/18/2016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0B0B642-C64C-4933-A566-E5AE847F5029}" type="slidenum">
              <a:rPr lang="en-US" smtClean="0"/>
              <a:pPr/>
              <a:t>‹#›</a:t>
            </a:fld>
            <a:endParaRPr lang="en-US"/>
          </a:p>
        </p:txBody>
      </p:sp>
    </p:spTree>
    <p:extLst>
      <p:ext uri="{BB962C8B-B14F-4D97-AF65-F5344CB8AC3E}">
        <p14:creationId xmlns:p14="http://schemas.microsoft.com/office/powerpoint/2010/main" val="19879211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4"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5" y="4844840"/>
            <a:ext cx="1963883" cy="273844"/>
          </a:xfrm>
        </p:spPr>
        <p:txBody>
          <a:bodyPr/>
          <a:lstStyle>
            <a:lvl1pPr algn="l">
              <a:defRPr/>
            </a:lvl1pPr>
          </a:lstStyle>
          <a:p>
            <a:fld id="{F9DEEE37-56ED-456F-BB85-B00F5CE6805F}" type="datetimeFigureOut">
              <a:rPr lang="en-US" smtClean="0"/>
              <a:pPr/>
              <a:t>6/18/2016</a:t>
            </a:fld>
            <a:endParaRPr lang="en-US"/>
          </a:p>
        </p:txBody>
      </p:sp>
      <p:sp>
        <p:nvSpPr>
          <p:cNvPr id="6" name="Footer Placeholder 5"/>
          <p:cNvSpPr>
            <a:spLocks noGrp="1"/>
          </p:cNvSpPr>
          <p:nvPr>
            <p:ph type="ftr" sz="quarter" idx="11"/>
          </p:nvPr>
        </p:nvSpPr>
        <p:spPr>
          <a:xfrm>
            <a:off x="3600450" y="4844840"/>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0B0B642-C64C-4933-A566-E5AE847F5029}" type="slidenum">
              <a:rPr lang="en-US" smtClean="0"/>
              <a:pPr/>
              <a:t>‹#›</a:t>
            </a:fld>
            <a:endParaRPr lang="en-US"/>
          </a:p>
        </p:txBody>
      </p:sp>
    </p:spTree>
    <p:extLst>
      <p:ext uri="{BB962C8B-B14F-4D97-AF65-F5344CB8AC3E}">
        <p14:creationId xmlns:p14="http://schemas.microsoft.com/office/powerpoint/2010/main" val="390590210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3"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3"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F9DEEE37-56ED-456F-BB85-B00F5CE6805F}" type="datetimeFigureOut">
              <a:rPr lang="en-US" smtClean="0"/>
              <a:pPr/>
              <a:t>6/18/2016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B0B642-C64C-4933-A566-E5AE847F5029}" type="slidenum">
              <a:rPr lang="en-US" smtClean="0"/>
              <a:pPr/>
              <a:t>‹#›</a:t>
            </a:fld>
            <a:endParaRPr lang="en-US"/>
          </a:p>
        </p:txBody>
      </p:sp>
    </p:spTree>
    <p:extLst>
      <p:ext uri="{BB962C8B-B14F-4D97-AF65-F5344CB8AC3E}">
        <p14:creationId xmlns:p14="http://schemas.microsoft.com/office/powerpoint/2010/main" val="104175299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DEEE37-56ED-456F-BB85-B00F5CE6805F}" type="datetimeFigureOut">
              <a:rPr lang="en-US" smtClean="0"/>
              <a:pPr/>
              <a:t>6/18/2016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0B642-C64C-4933-A566-E5AE847F5029}" type="slidenum">
              <a:rPr lang="en-US" smtClean="0"/>
              <a:pPr/>
              <a:t>‹#›</a:t>
            </a:fld>
            <a:endParaRPr lang="en-US"/>
          </a:p>
        </p:txBody>
      </p:sp>
    </p:spTree>
    <p:extLst>
      <p:ext uri="{BB962C8B-B14F-4D97-AF65-F5344CB8AC3E}">
        <p14:creationId xmlns:p14="http://schemas.microsoft.com/office/powerpoint/2010/main" val="1404361500"/>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3"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6" y="309226"/>
            <a:ext cx="1971675" cy="431992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09226"/>
            <a:ext cx="5800725" cy="4319924"/>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DEEE37-56ED-456F-BB85-B00F5CE6805F}" type="datetimeFigureOut">
              <a:rPr lang="en-US" smtClean="0"/>
              <a:pPr/>
              <a:t>6/18/2016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0B642-C64C-4933-A566-E5AE847F5029}" type="slidenum">
              <a:rPr lang="en-US" smtClean="0"/>
              <a:pPr/>
              <a:t>‹#›</a:t>
            </a:fld>
            <a:endParaRPr lang="en-US"/>
          </a:p>
        </p:txBody>
      </p:sp>
    </p:spTree>
    <p:extLst>
      <p:ext uri="{BB962C8B-B14F-4D97-AF65-F5344CB8AC3E}">
        <p14:creationId xmlns:p14="http://schemas.microsoft.com/office/powerpoint/2010/main" val="3372467446"/>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p:nvPr/>
        </p:nvSpPr>
        <p:spPr>
          <a:xfrm>
            <a:off x="0" y="4288500"/>
            <a:ext cx="9144000" cy="247500"/>
          </a:xfrm>
          <a:prstGeom prst="rect">
            <a:avLst/>
          </a:prstGeom>
          <a:solidFill>
            <a:srgbClr val="165751"/>
          </a:solidFill>
          <a:ln>
            <a:noFill/>
          </a:ln>
        </p:spPr>
        <p:txBody>
          <a:bodyPr lIns="91425" tIns="91425" rIns="91425" bIns="91425" anchor="ctr" anchorCtr="0">
            <a:noAutofit/>
          </a:bodyPr>
          <a:lstStyle/>
          <a:p>
            <a:pPr lvl="0">
              <a:spcBef>
                <a:spcPts val="0"/>
              </a:spcBef>
              <a:buNone/>
            </a:pPr>
            <a:endParaRPr/>
          </a:p>
        </p:txBody>
      </p:sp>
      <p:sp>
        <p:nvSpPr>
          <p:cNvPr id="10" name="Shape 10"/>
          <p:cNvSpPr/>
          <p:nvPr/>
        </p:nvSpPr>
        <p:spPr>
          <a:xfrm>
            <a:off x="0" y="0"/>
            <a:ext cx="9144000" cy="530699"/>
          </a:xfrm>
          <a:prstGeom prst="rect">
            <a:avLst/>
          </a:prstGeom>
          <a:solidFill>
            <a:srgbClr val="18637B"/>
          </a:solidFill>
          <a:ln>
            <a:noFill/>
          </a:ln>
        </p:spPr>
        <p:txBody>
          <a:bodyPr lIns="91425" tIns="91425" rIns="91425" bIns="91425" anchor="ctr" anchorCtr="0">
            <a:noAutofit/>
          </a:bodyPr>
          <a:lstStyle/>
          <a:p>
            <a:pPr lvl="0" rtl="0">
              <a:spcBef>
                <a:spcPts val="0"/>
              </a:spcBef>
              <a:buNone/>
            </a:pPr>
            <a:endParaRPr>
              <a:solidFill>
                <a:srgbClr val="114454"/>
              </a:solidFill>
            </a:endParaRPr>
          </a:p>
        </p:txBody>
      </p:sp>
      <p:sp>
        <p:nvSpPr>
          <p:cNvPr id="11" name="Shape 11"/>
          <p:cNvSpPr/>
          <p:nvPr/>
        </p:nvSpPr>
        <p:spPr>
          <a:xfrm>
            <a:off x="0" y="500625"/>
            <a:ext cx="9144000" cy="3824100"/>
          </a:xfrm>
          <a:prstGeom prst="rect">
            <a:avLst/>
          </a:prstGeom>
          <a:solidFill>
            <a:srgbClr val="124057"/>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0" y="4493604"/>
            <a:ext cx="9144000" cy="118200"/>
          </a:xfrm>
          <a:prstGeom prst="rect">
            <a:avLst/>
          </a:prstGeom>
          <a:solidFill>
            <a:srgbClr val="3B8D61"/>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0" y="4584075"/>
            <a:ext cx="9144000" cy="559499"/>
          </a:xfrm>
          <a:prstGeom prst="rect">
            <a:avLst/>
          </a:prstGeom>
          <a:solidFill>
            <a:srgbClr val="94BF6E"/>
          </a:solidFill>
          <a:ln>
            <a:noFill/>
          </a:ln>
        </p:spPr>
        <p:txBody>
          <a:bodyPr lIns="91425" tIns="91425" rIns="91425" bIns="91425" anchor="ctr" anchorCtr="0">
            <a:noAutofit/>
          </a:bodyPr>
          <a:lstStyle/>
          <a:p>
            <a:pPr lvl="0">
              <a:spcBef>
                <a:spcPts val="0"/>
              </a:spcBef>
              <a:buNone/>
            </a:pPr>
            <a:endParaRPr/>
          </a:p>
        </p:txBody>
      </p:sp>
      <p:sp>
        <p:nvSpPr>
          <p:cNvPr id="14" name="Shape 14"/>
          <p:cNvSpPr txBox="1">
            <a:spLocks noGrp="1"/>
          </p:cNvSpPr>
          <p:nvPr>
            <p:ph type="ctrTitle"/>
          </p:nvPr>
        </p:nvSpPr>
        <p:spPr>
          <a:xfrm>
            <a:off x="685800" y="2601425"/>
            <a:ext cx="5810400" cy="1159799"/>
          </a:xfrm>
          <a:prstGeom prst="rect">
            <a:avLst/>
          </a:prstGeom>
        </p:spPr>
        <p:txBody>
          <a:bodyPr lIns="91425" tIns="91425" rIns="91425" bIns="91425" anchor="b" anchorCtr="0"/>
          <a:lstStyle>
            <a:lvl1pPr lvl="0">
              <a:spcBef>
                <a:spcPts val="0"/>
              </a:spcBef>
              <a:buSzPct val="100000"/>
              <a:defRPr sz="4800"/>
            </a:lvl1pPr>
            <a:lvl2pPr lvl="1" algn="ctr">
              <a:spcBef>
                <a:spcPts val="0"/>
              </a:spcBef>
              <a:buSzPct val="100000"/>
              <a:defRPr sz="6000"/>
            </a:lvl2pPr>
            <a:lvl3pPr lvl="2" algn="ctr">
              <a:spcBef>
                <a:spcPts val="0"/>
              </a:spcBef>
              <a:buSzPct val="100000"/>
              <a:defRPr sz="6000"/>
            </a:lvl3pPr>
            <a:lvl4pPr lvl="3" algn="ctr">
              <a:spcBef>
                <a:spcPts val="0"/>
              </a:spcBef>
              <a:buSzPct val="100000"/>
              <a:defRPr sz="6000"/>
            </a:lvl4pPr>
            <a:lvl5pPr lvl="4" algn="ctr">
              <a:spcBef>
                <a:spcPts val="0"/>
              </a:spcBef>
              <a:buSzPct val="100000"/>
              <a:defRPr sz="6000"/>
            </a:lvl5pPr>
            <a:lvl6pPr lvl="5" algn="ctr">
              <a:spcBef>
                <a:spcPts val="0"/>
              </a:spcBef>
              <a:buSzPct val="100000"/>
              <a:defRPr sz="6000"/>
            </a:lvl6pPr>
            <a:lvl7pPr lvl="6" algn="ctr">
              <a:spcBef>
                <a:spcPts val="0"/>
              </a:spcBef>
              <a:buSzPct val="100000"/>
              <a:defRPr sz="6000"/>
            </a:lvl7pPr>
            <a:lvl8pPr lvl="7" algn="ctr">
              <a:spcBef>
                <a:spcPts val="0"/>
              </a:spcBef>
              <a:buSzPct val="100000"/>
              <a:defRPr sz="6000"/>
            </a:lvl8pPr>
            <a:lvl9pPr lvl="8" algn="ctr">
              <a:spcBef>
                <a:spcPts val="0"/>
              </a:spcBef>
              <a:buSzPct val="100000"/>
              <a:defRPr sz="6000"/>
            </a:lvl9pPr>
          </a:lstStyle>
          <a:p>
            <a:endParaRPr/>
          </a:p>
        </p:txBody>
      </p:sp>
    </p:spTree>
    <p:extLst>
      <p:ext uri="{BB962C8B-B14F-4D97-AF65-F5344CB8AC3E}">
        <p14:creationId xmlns:p14="http://schemas.microsoft.com/office/powerpoint/2010/main" val="3543234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Quote">
    <p:spTree>
      <p:nvGrpSpPr>
        <p:cNvPr id="1" name="Shape 23"/>
        <p:cNvGrpSpPr/>
        <p:nvPr/>
      </p:nvGrpSpPr>
      <p:grpSpPr>
        <a:xfrm>
          <a:off x="0" y="0"/>
          <a:ext cx="0" cy="0"/>
          <a:chOff x="0" y="0"/>
          <a:chExt cx="0" cy="0"/>
        </a:xfrm>
      </p:grpSpPr>
      <p:sp>
        <p:nvSpPr>
          <p:cNvPr id="24" name="Shape 24"/>
          <p:cNvSpPr/>
          <p:nvPr/>
        </p:nvSpPr>
        <p:spPr>
          <a:xfrm>
            <a:off x="0" y="1148250"/>
            <a:ext cx="9144000" cy="2847000"/>
          </a:xfrm>
          <a:prstGeom prst="rect">
            <a:avLst/>
          </a:prstGeom>
          <a:solidFill>
            <a:srgbClr val="165751"/>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a:off x="3398537" y="1599537"/>
            <a:ext cx="2346925" cy="1944425"/>
          </a:xfrm>
          <a:prstGeom prst="rect">
            <a:avLst/>
          </a:prstGeom>
        </p:spPr>
        <p:txBody>
          <a:bodyPr>
            <a:prstTxWarp prst="textPlain">
              <a:avLst/>
            </a:prstTxWarp>
          </a:bodyPr>
          <a:lstStyle/>
          <a:p>
            <a:pPr lvl="0" algn="ctr"/>
            <a:r>
              <a:rPr b="0" i="0">
                <a:ln>
                  <a:noFill/>
                </a:ln>
                <a:solidFill>
                  <a:srgbClr val="0E3142">
                    <a:alpha val="20380"/>
                  </a:srgbClr>
                </a:solidFill>
                <a:latin typeface="Impact"/>
              </a:rPr>
              <a:t>“</a:t>
            </a:r>
          </a:p>
        </p:txBody>
      </p:sp>
      <p:sp>
        <p:nvSpPr>
          <p:cNvPr id="26" name="Shape 26"/>
          <p:cNvSpPr/>
          <p:nvPr/>
        </p:nvSpPr>
        <p:spPr>
          <a:xfrm>
            <a:off x="0" y="0"/>
            <a:ext cx="9144000" cy="530699"/>
          </a:xfrm>
          <a:prstGeom prst="rect">
            <a:avLst/>
          </a:prstGeom>
          <a:solidFill>
            <a:srgbClr val="18637B"/>
          </a:solidFill>
          <a:ln>
            <a:noFill/>
          </a:ln>
        </p:spPr>
        <p:txBody>
          <a:bodyPr lIns="91425" tIns="91425" rIns="91425" bIns="91425" anchor="ctr" anchorCtr="0">
            <a:noAutofit/>
          </a:bodyPr>
          <a:lstStyle/>
          <a:p>
            <a:pPr lvl="0" rtl="0">
              <a:spcBef>
                <a:spcPts val="0"/>
              </a:spcBef>
              <a:buNone/>
            </a:pPr>
            <a:endParaRPr>
              <a:solidFill>
                <a:srgbClr val="114454"/>
              </a:solidFill>
            </a:endParaRPr>
          </a:p>
        </p:txBody>
      </p:sp>
      <p:sp>
        <p:nvSpPr>
          <p:cNvPr id="27" name="Shape 27"/>
          <p:cNvSpPr/>
          <p:nvPr/>
        </p:nvSpPr>
        <p:spPr>
          <a:xfrm>
            <a:off x="0" y="500624"/>
            <a:ext cx="9144000" cy="732000"/>
          </a:xfrm>
          <a:prstGeom prst="rect">
            <a:avLst/>
          </a:prstGeom>
          <a:solidFill>
            <a:srgbClr val="124057"/>
          </a:solidFill>
          <a:ln>
            <a:noFill/>
          </a:ln>
        </p:spPr>
        <p:txBody>
          <a:bodyPr lIns="91425" tIns="91425" rIns="91425" bIns="91425" anchor="ctr" anchorCtr="0">
            <a:noAutofit/>
          </a:bodyPr>
          <a:lstStyle/>
          <a:p>
            <a:pPr lvl="0">
              <a:spcBef>
                <a:spcPts val="0"/>
              </a:spcBef>
              <a:buNone/>
            </a:pPr>
            <a:endParaRPr/>
          </a:p>
        </p:txBody>
      </p:sp>
      <p:sp>
        <p:nvSpPr>
          <p:cNvPr id="28" name="Shape 28"/>
          <p:cNvSpPr/>
          <p:nvPr/>
        </p:nvSpPr>
        <p:spPr>
          <a:xfrm>
            <a:off x="0" y="3962800"/>
            <a:ext cx="9144000" cy="370200"/>
          </a:xfrm>
          <a:prstGeom prst="rect">
            <a:avLst/>
          </a:prstGeom>
          <a:solidFill>
            <a:srgbClr val="3B8D61"/>
          </a:solidFill>
          <a:ln>
            <a:noFill/>
          </a:ln>
        </p:spPr>
        <p:txBody>
          <a:bodyPr lIns="91425" tIns="91425" rIns="91425" bIns="91425" anchor="ctr" anchorCtr="0">
            <a:noAutofit/>
          </a:bodyPr>
          <a:lstStyle/>
          <a:p>
            <a:pPr lvl="0">
              <a:spcBef>
                <a:spcPts val="0"/>
              </a:spcBef>
              <a:buNone/>
            </a:pPr>
            <a:endParaRPr/>
          </a:p>
        </p:txBody>
      </p:sp>
      <p:sp>
        <p:nvSpPr>
          <p:cNvPr id="29" name="Shape 29"/>
          <p:cNvSpPr/>
          <p:nvPr/>
        </p:nvSpPr>
        <p:spPr>
          <a:xfrm>
            <a:off x="0" y="4333125"/>
            <a:ext cx="9144000" cy="810299"/>
          </a:xfrm>
          <a:prstGeom prst="rect">
            <a:avLst/>
          </a:prstGeom>
          <a:solidFill>
            <a:srgbClr val="94BF6E"/>
          </a:solidFill>
          <a:ln>
            <a:noFill/>
          </a:ln>
        </p:spPr>
        <p:txBody>
          <a:bodyPr lIns="91425" tIns="91425" rIns="91425" bIns="91425" anchor="ctr" anchorCtr="0">
            <a:noAutofit/>
          </a:bodyPr>
          <a:lstStyle/>
          <a:p>
            <a:pPr lvl="0">
              <a:spcBef>
                <a:spcPts val="0"/>
              </a:spcBef>
              <a:buNone/>
            </a:pPr>
            <a:endParaRPr/>
          </a:p>
        </p:txBody>
      </p:sp>
      <p:sp>
        <p:nvSpPr>
          <p:cNvPr id="30" name="Shape 30"/>
          <p:cNvSpPr txBox="1">
            <a:spLocks noGrp="1"/>
          </p:cNvSpPr>
          <p:nvPr>
            <p:ph type="body" idx="1"/>
          </p:nvPr>
        </p:nvSpPr>
        <p:spPr>
          <a:xfrm>
            <a:off x="1556175" y="2300275"/>
            <a:ext cx="6031800" cy="605100"/>
          </a:xfrm>
          <a:prstGeom prst="rect">
            <a:avLst/>
          </a:prstGeom>
        </p:spPr>
        <p:txBody>
          <a:bodyPr lIns="91425" tIns="91425" rIns="91425" bIns="91425" anchor="ctr" anchorCtr="0"/>
          <a:lstStyle>
            <a:lvl1pPr lvl="0" algn="ctr" rtl="0">
              <a:spcBef>
                <a:spcPts val="0"/>
              </a:spcBef>
              <a:buClr>
                <a:srgbClr val="FFFFFF"/>
              </a:buClr>
              <a:buSzPct val="100000"/>
              <a:defRPr sz="2000">
                <a:solidFill>
                  <a:srgbClr val="FFFFFF"/>
                </a:solidFill>
              </a:defRPr>
            </a:lvl1pPr>
            <a:lvl2pPr lvl="1" algn="ctr" rtl="0">
              <a:spcBef>
                <a:spcPts val="0"/>
              </a:spcBef>
              <a:buClr>
                <a:srgbClr val="FFFFFF"/>
              </a:buClr>
              <a:buSzPct val="100000"/>
              <a:defRPr sz="2000">
                <a:solidFill>
                  <a:srgbClr val="FFFFFF"/>
                </a:solidFill>
              </a:defRPr>
            </a:lvl2pPr>
            <a:lvl3pPr lvl="2" algn="ctr" rtl="0">
              <a:spcBef>
                <a:spcPts val="0"/>
              </a:spcBef>
              <a:buClr>
                <a:srgbClr val="FFFFFF"/>
              </a:buClr>
              <a:buSzPct val="100000"/>
              <a:defRPr sz="2000">
                <a:solidFill>
                  <a:srgbClr val="FFFFFF"/>
                </a:solidFill>
              </a:defRPr>
            </a:lvl3pPr>
            <a:lvl4pPr lvl="3" algn="ctr" rtl="0">
              <a:spcBef>
                <a:spcPts val="0"/>
              </a:spcBef>
              <a:buClr>
                <a:srgbClr val="FFFFFF"/>
              </a:buClr>
              <a:buSzPct val="100000"/>
              <a:defRPr sz="2000">
                <a:solidFill>
                  <a:srgbClr val="FFFFFF"/>
                </a:solidFill>
              </a:defRPr>
            </a:lvl4pPr>
            <a:lvl5pPr lvl="4" algn="ctr" rtl="0">
              <a:spcBef>
                <a:spcPts val="0"/>
              </a:spcBef>
              <a:buClr>
                <a:srgbClr val="FFFFFF"/>
              </a:buClr>
              <a:buSzPct val="100000"/>
              <a:defRPr sz="2000">
                <a:solidFill>
                  <a:srgbClr val="FFFFFF"/>
                </a:solidFill>
              </a:defRPr>
            </a:lvl5pPr>
            <a:lvl6pPr lvl="5" algn="ctr" rtl="0">
              <a:spcBef>
                <a:spcPts val="0"/>
              </a:spcBef>
              <a:buClr>
                <a:srgbClr val="FFFFFF"/>
              </a:buClr>
              <a:buSzPct val="100000"/>
              <a:defRPr sz="2000">
                <a:solidFill>
                  <a:srgbClr val="FFFFFF"/>
                </a:solidFill>
              </a:defRPr>
            </a:lvl6pPr>
            <a:lvl7pPr lvl="6" algn="ctr" rtl="0">
              <a:spcBef>
                <a:spcPts val="0"/>
              </a:spcBef>
              <a:buClr>
                <a:srgbClr val="FFFFFF"/>
              </a:buClr>
              <a:buSzPct val="100000"/>
              <a:defRPr sz="2000">
                <a:solidFill>
                  <a:srgbClr val="FFFFFF"/>
                </a:solidFill>
              </a:defRPr>
            </a:lvl7pPr>
            <a:lvl8pPr lvl="7" algn="ctr" rtl="0">
              <a:spcBef>
                <a:spcPts val="0"/>
              </a:spcBef>
              <a:buClr>
                <a:srgbClr val="FFFFFF"/>
              </a:buClr>
              <a:buSzPct val="100000"/>
              <a:defRPr sz="2000">
                <a:solidFill>
                  <a:srgbClr val="FFFFFF"/>
                </a:solidFill>
              </a:defRPr>
            </a:lvl8pPr>
            <a:lvl9pPr lvl="8" algn="ctr">
              <a:spcBef>
                <a:spcPts val="0"/>
              </a:spcBef>
              <a:buClr>
                <a:srgbClr val="FFFFFF"/>
              </a:buClr>
              <a:buSzPct val="100000"/>
              <a:defRPr sz="20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40"/>
        <p:cNvGrpSpPr/>
        <p:nvPr/>
      </p:nvGrpSpPr>
      <p:grpSpPr>
        <a:xfrm>
          <a:off x="0" y="0"/>
          <a:ext cx="0" cy="0"/>
          <a:chOff x="0" y="0"/>
          <a:chExt cx="0" cy="0"/>
        </a:xfrm>
      </p:grpSpPr>
      <p:sp>
        <p:nvSpPr>
          <p:cNvPr id="41" name="Shape 41"/>
          <p:cNvSpPr/>
          <p:nvPr/>
        </p:nvSpPr>
        <p:spPr>
          <a:xfrm>
            <a:off x="0" y="0"/>
            <a:ext cx="247200" cy="530699"/>
          </a:xfrm>
          <a:prstGeom prst="rect">
            <a:avLst/>
          </a:prstGeom>
          <a:solidFill>
            <a:srgbClr val="18637B"/>
          </a:solidFill>
          <a:ln>
            <a:noFill/>
          </a:ln>
        </p:spPr>
        <p:txBody>
          <a:bodyPr lIns="91425" tIns="91425" rIns="91425" bIns="91425" anchor="ctr" anchorCtr="0">
            <a:noAutofit/>
          </a:bodyPr>
          <a:lstStyle/>
          <a:p>
            <a:pPr lvl="0" rtl="0">
              <a:spcBef>
                <a:spcPts val="0"/>
              </a:spcBef>
              <a:buNone/>
            </a:pPr>
            <a:endParaRPr>
              <a:solidFill>
                <a:srgbClr val="114454"/>
              </a:solidFill>
            </a:endParaRPr>
          </a:p>
        </p:txBody>
      </p:sp>
      <p:sp>
        <p:nvSpPr>
          <p:cNvPr id="42" name="Shape 42"/>
          <p:cNvSpPr/>
          <p:nvPr/>
        </p:nvSpPr>
        <p:spPr>
          <a:xfrm>
            <a:off x="0" y="500625"/>
            <a:ext cx="4572000" cy="1058699"/>
          </a:xfrm>
          <a:prstGeom prst="rect">
            <a:avLst/>
          </a:prstGeom>
          <a:solidFill>
            <a:srgbClr val="124057"/>
          </a:solidFill>
          <a:ln>
            <a:noFill/>
          </a:ln>
        </p:spPr>
        <p:txBody>
          <a:bodyPr lIns="91425" tIns="91425" rIns="91425" bIns="91425" anchor="ctr" anchorCtr="0">
            <a:noAutofit/>
          </a:bodyPr>
          <a:lstStyle/>
          <a:p>
            <a:pPr lvl="0">
              <a:spcBef>
                <a:spcPts val="0"/>
              </a:spcBef>
              <a:buNone/>
            </a:pPr>
            <a:endParaRPr/>
          </a:p>
        </p:txBody>
      </p:sp>
      <p:sp>
        <p:nvSpPr>
          <p:cNvPr id="43" name="Shape 43"/>
          <p:cNvSpPr/>
          <p:nvPr/>
        </p:nvSpPr>
        <p:spPr>
          <a:xfrm>
            <a:off x="0" y="1553405"/>
            <a:ext cx="247200" cy="1532700"/>
          </a:xfrm>
          <a:prstGeom prst="rect">
            <a:avLst/>
          </a:prstGeom>
          <a:solidFill>
            <a:srgbClr val="165751"/>
          </a:solidFill>
          <a:ln>
            <a:noFill/>
          </a:ln>
        </p:spPr>
        <p:txBody>
          <a:bodyPr lIns="91425" tIns="91425" rIns="91425" bIns="91425" anchor="ctr" anchorCtr="0">
            <a:noAutofit/>
          </a:bodyPr>
          <a:lstStyle/>
          <a:p>
            <a:pPr lvl="0">
              <a:spcBef>
                <a:spcPts val="0"/>
              </a:spcBef>
              <a:buNone/>
            </a:pPr>
            <a:endParaRPr/>
          </a:p>
        </p:txBody>
      </p:sp>
      <p:sp>
        <p:nvSpPr>
          <p:cNvPr id="44" name="Shape 44"/>
          <p:cNvSpPr/>
          <p:nvPr/>
        </p:nvSpPr>
        <p:spPr>
          <a:xfrm>
            <a:off x="0" y="3086100"/>
            <a:ext cx="247200" cy="605400"/>
          </a:xfrm>
          <a:prstGeom prst="rect">
            <a:avLst/>
          </a:prstGeom>
          <a:solidFill>
            <a:srgbClr val="3B8D61"/>
          </a:solidFill>
          <a:ln>
            <a:noFill/>
          </a:ln>
        </p:spPr>
        <p:txBody>
          <a:bodyPr lIns="91425" tIns="91425" rIns="91425" bIns="91425" anchor="ctr" anchorCtr="0">
            <a:noAutofit/>
          </a:bodyPr>
          <a:lstStyle/>
          <a:p>
            <a:pPr lvl="0">
              <a:spcBef>
                <a:spcPts val="0"/>
              </a:spcBef>
              <a:buNone/>
            </a:pPr>
            <a:endParaRPr/>
          </a:p>
        </p:txBody>
      </p:sp>
      <p:sp>
        <p:nvSpPr>
          <p:cNvPr id="45" name="Shape 45"/>
          <p:cNvSpPr/>
          <p:nvPr/>
        </p:nvSpPr>
        <p:spPr>
          <a:xfrm>
            <a:off x="0" y="3691500"/>
            <a:ext cx="247200" cy="1451999"/>
          </a:xfrm>
          <a:prstGeom prst="rect">
            <a:avLst/>
          </a:prstGeom>
          <a:solidFill>
            <a:srgbClr val="94BF6E"/>
          </a:solidFill>
          <a:ln>
            <a:noFill/>
          </a:ln>
        </p:spPr>
        <p:txBody>
          <a:bodyPr lIns="91425" tIns="91425" rIns="91425" bIns="91425" anchor="ctr" anchorCtr="0">
            <a:noAutofit/>
          </a:bodyPr>
          <a:lstStyle/>
          <a:p>
            <a:pPr lvl="0">
              <a:spcBef>
                <a:spcPts val="0"/>
              </a:spcBef>
              <a:buNone/>
            </a:pPr>
            <a:endParaRPr/>
          </a:p>
        </p:txBody>
      </p:sp>
      <p:cxnSp>
        <p:nvCxnSpPr>
          <p:cNvPr id="46" name="Shape 46"/>
          <p:cNvCxnSpPr/>
          <p:nvPr/>
        </p:nvCxnSpPr>
        <p:spPr>
          <a:xfrm>
            <a:off x="1037450" y="809725"/>
            <a:ext cx="0" cy="470700"/>
          </a:xfrm>
          <a:prstGeom prst="straightConnector1">
            <a:avLst/>
          </a:prstGeom>
          <a:noFill/>
          <a:ln w="9525" cap="flat" cmpd="sng">
            <a:solidFill>
              <a:srgbClr val="18637B"/>
            </a:solidFill>
            <a:prstDash val="solid"/>
            <a:round/>
            <a:headEnd type="none" w="lg" len="lg"/>
            <a:tailEnd type="none" w="lg" len="lg"/>
          </a:ln>
        </p:spPr>
      </p:cxnSp>
      <p:sp>
        <p:nvSpPr>
          <p:cNvPr id="47" name="Shape 47"/>
          <p:cNvSpPr txBox="1">
            <a:spLocks noGrp="1"/>
          </p:cNvSpPr>
          <p:nvPr>
            <p:ph type="title"/>
          </p:nvPr>
        </p:nvSpPr>
        <p:spPr>
          <a:xfrm>
            <a:off x="1146025" y="530725"/>
            <a:ext cx="3208799" cy="10287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8" name="Shape 48"/>
          <p:cNvSpPr txBox="1">
            <a:spLocks noGrp="1"/>
          </p:cNvSpPr>
          <p:nvPr>
            <p:ph type="body" idx="1"/>
          </p:nvPr>
        </p:nvSpPr>
        <p:spPr>
          <a:xfrm>
            <a:off x="1146025" y="1767275"/>
            <a:ext cx="3660300" cy="3158699"/>
          </a:xfrm>
          <a:prstGeom prst="rect">
            <a:avLst/>
          </a:prstGeom>
        </p:spPr>
        <p:txBody>
          <a:bodyPr lIns="91425" tIns="91425" rIns="91425" bIns="91425" anchor="t" anchorCtr="0"/>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
        <p:nvSpPr>
          <p:cNvPr id="49" name="Shape 49"/>
          <p:cNvSpPr txBox="1">
            <a:spLocks noGrp="1"/>
          </p:cNvSpPr>
          <p:nvPr>
            <p:ph type="body" idx="2"/>
          </p:nvPr>
        </p:nvSpPr>
        <p:spPr>
          <a:xfrm>
            <a:off x="5026623" y="1767275"/>
            <a:ext cx="3660300" cy="3158699"/>
          </a:xfrm>
          <a:prstGeom prst="rect">
            <a:avLst/>
          </a:prstGeom>
        </p:spPr>
        <p:txBody>
          <a:bodyPr lIns="91425" tIns="91425" rIns="91425" bIns="91425" anchor="t" anchorCtr="0"/>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1"/>
        <p:cNvGrpSpPr/>
        <p:nvPr/>
      </p:nvGrpSpPr>
      <p:grpSpPr>
        <a:xfrm>
          <a:off x="0" y="0"/>
          <a:ext cx="0" cy="0"/>
          <a:chOff x="0" y="0"/>
          <a:chExt cx="0" cy="0"/>
        </a:xfrm>
      </p:grpSpPr>
      <p:sp>
        <p:nvSpPr>
          <p:cNvPr id="62" name="Shape 62"/>
          <p:cNvSpPr/>
          <p:nvPr/>
        </p:nvSpPr>
        <p:spPr>
          <a:xfrm>
            <a:off x="0" y="0"/>
            <a:ext cx="247200" cy="530699"/>
          </a:xfrm>
          <a:prstGeom prst="rect">
            <a:avLst/>
          </a:prstGeom>
          <a:solidFill>
            <a:srgbClr val="18637B"/>
          </a:solidFill>
          <a:ln>
            <a:noFill/>
          </a:ln>
        </p:spPr>
        <p:txBody>
          <a:bodyPr lIns="91425" tIns="91425" rIns="91425" bIns="91425" anchor="ctr" anchorCtr="0">
            <a:noAutofit/>
          </a:bodyPr>
          <a:lstStyle/>
          <a:p>
            <a:pPr lvl="0" rtl="0">
              <a:spcBef>
                <a:spcPts val="0"/>
              </a:spcBef>
              <a:buNone/>
            </a:pPr>
            <a:endParaRPr>
              <a:solidFill>
                <a:srgbClr val="114454"/>
              </a:solidFill>
            </a:endParaRPr>
          </a:p>
        </p:txBody>
      </p:sp>
      <p:sp>
        <p:nvSpPr>
          <p:cNvPr id="63" name="Shape 63"/>
          <p:cNvSpPr/>
          <p:nvPr/>
        </p:nvSpPr>
        <p:spPr>
          <a:xfrm>
            <a:off x="0" y="500625"/>
            <a:ext cx="4572000" cy="1058699"/>
          </a:xfrm>
          <a:prstGeom prst="rect">
            <a:avLst/>
          </a:prstGeom>
          <a:solidFill>
            <a:srgbClr val="124057"/>
          </a:solidFill>
          <a:ln>
            <a:noFill/>
          </a:ln>
        </p:spPr>
        <p:txBody>
          <a:bodyPr lIns="91425" tIns="91425" rIns="91425" bIns="91425" anchor="ctr" anchorCtr="0">
            <a:noAutofit/>
          </a:bodyPr>
          <a:lstStyle/>
          <a:p>
            <a:pPr lvl="0">
              <a:spcBef>
                <a:spcPts val="0"/>
              </a:spcBef>
              <a:buNone/>
            </a:pPr>
            <a:endParaRPr/>
          </a:p>
        </p:txBody>
      </p:sp>
      <p:sp>
        <p:nvSpPr>
          <p:cNvPr id="64" name="Shape 64"/>
          <p:cNvSpPr/>
          <p:nvPr/>
        </p:nvSpPr>
        <p:spPr>
          <a:xfrm>
            <a:off x="0" y="1553405"/>
            <a:ext cx="247200" cy="1532700"/>
          </a:xfrm>
          <a:prstGeom prst="rect">
            <a:avLst/>
          </a:prstGeom>
          <a:solidFill>
            <a:srgbClr val="165751"/>
          </a:solidFill>
          <a:ln>
            <a:noFill/>
          </a:ln>
        </p:spPr>
        <p:txBody>
          <a:bodyPr lIns="91425" tIns="91425" rIns="91425" bIns="91425" anchor="ctr" anchorCtr="0">
            <a:noAutofit/>
          </a:bodyPr>
          <a:lstStyle/>
          <a:p>
            <a:pPr lvl="0">
              <a:spcBef>
                <a:spcPts val="0"/>
              </a:spcBef>
              <a:buNone/>
            </a:pPr>
            <a:endParaRPr/>
          </a:p>
        </p:txBody>
      </p:sp>
      <p:sp>
        <p:nvSpPr>
          <p:cNvPr id="65" name="Shape 65"/>
          <p:cNvSpPr/>
          <p:nvPr/>
        </p:nvSpPr>
        <p:spPr>
          <a:xfrm>
            <a:off x="0" y="3086100"/>
            <a:ext cx="247200" cy="605400"/>
          </a:xfrm>
          <a:prstGeom prst="rect">
            <a:avLst/>
          </a:prstGeom>
          <a:solidFill>
            <a:srgbClr val="3B8D61"/>
          </a:solidFill>
          <a:ln>
            <a:noFill/>
          </a:ln>
        </p:spPr>
        <p:txBody>
          <a:bodyPr lIns="91425" tIns="91425" rIns="91425" bIns="91425" anchor="ctr" anchorCtr="0">
            <a:noAutofit/>
          </a:bodyPr>
          <a:lstStyle/>
          <a:p>
            <a:pPr lvl="0">
              <a:spcBef>
                <a:spcPts val="0"/>
              </a:spcBef>
              <a:buNone/>
            </a:pPr>
            <a:endParaRPr/>
          </a:p>
        </p:txBody>
      </p:sp>
      <p:sp>
        <p:nvSpPr>
          <p:cNvPr id="66" name="Shape 66"/>
          <p:cNvSpPr/>
          <p:nvPr/>
        </p:nvSpPr>
        <p:spPr>
          <a:xfrm>
            <a:off x="0" y="3691500"/>
            <a:ext cx="247200" cy="1451999"/>
          </a:xfrm>
          <a:prstGeom prst="rect">
            <a:avLst/>
          </a:prstGeom>
          <a:solidFill>
            <a:srgbClr val="94BF6E"/>
          </a:solidFill>
          <a:ln>
            <a:noFill/>
          </a:ln>
        </p:spPr>
        <p:txBody>
          <a:bodyPr lIns="91425" tIns="91425" rIns="91425" bIns="91425" anchor="ctr" anchorCtr="0">
            <a:noAutofit/>
          </a:bodyPr>
          <a:lstStyle/>
          <a:p>
            <a:pPr lvl="0">
              <a:spcBef>
                <a:spcPts val="0"/>
              </a:spcBef>
              <a:buNone/>
            </a:pPr>
            <a:endParaRPr/>
          </a:p>
        </p:txBody>
      </p:sp>
      <p:cxnSp>
        <p:nvCxnSpPr>
          <p:cNvPr id="67" name="Shape 67"/>
          <p:cNvCxnSpPr/>
          <p:nvPr/>
        </p:nvCxnSpPr>
        <p:spPr>
          <a:xfrm>
            <a:off x="1037450" y="809725"/>
            <a:ext cx="0" cy="470700"/>
          </a:xfrm>
          <a:prstGeom prst="straightConnector1">
            <a:avLst/>
          </a:prstGeom>
          <a:noFill/>
          <a:ln w="9525" cap="flat" cmpd="sng">
            <a:solidFill>
              <a:srgbClr val="18637B"/>
            </a:solidFill>
            <a:prstDash val="solid"/>
            <a:round/>
            <a:headEnd type="none" w="lg" len="lg"/>
            <a:tailEnd type="none" w="lg" len="lg"/>
          </a:ln>
        </p:spPr>
      </p:cxnSp>
      <p:sp>
        <p:nvSpPr>
          <p:cNvPr id="68" name="Shape 68"/>
          <p:cNvSpPr txBox="1">
            <a:spLocks noGrp="1"/>
          </p:cNvSpPr>
          <p:nvPr>
            <p:ph type="title"/>
          </p:nvPr>
        </p:nvSpPr>
        <p:spPr>
          <a:xfrm>
            <a:off x="1146025" y="530725"/>
            <a:ext cx="3208799" cy="10287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6"/>
        <p:cNvGrpSpPr/>
        <p:nvPr/>
      </p:nvGrpSpPr>
      <p:grpSpPr>
        <a:xfrm>
          <a:off x="0" y="0"/>
          <a:ext cx="0" cy="0"/>
          <a:chOff x="0" y="0"/>
          <a:chExt cx="0" cy="0"/>
        </a:xfrm>
      </p:grpSpPr>
      <p:sp>
        <p:nvSpPr>
          <p:cNvPr id="77" name="Shape 77"/>
          <p:cNvSpPr/>
          <p:nvPr/>
        </p:nvSpPr>
        <p:spPr>
          <a:xfrm>
            <a:off x="0" y="0"/>
            <a:ext cx="247200" cy="530699"/>
          </a:xfrm>
          <a:prstGeom prst="rect">
            <a:avLst/>
          </a:prstGeom>
          <a:solidFill>
            <a:srgbClr val="18637B"/>
          </a:solidFill>
          <a:ln>
            <a:noFill/>
          </a:ln>
        </p:spPr>
        <p:txBody>
          <a:bodyPr lIns="91425" tIns="91425" rIns="91425" bIns="91425" anchor="ctr" anchorCtr="0">
            <a:noAutofit/>
          </a:bodyPr>
          <a:lstStyle/>
          <a:p>
            <a:pPr lvl="0" rtl="0">
              <a:spcBef>
                <a:spcPts val="0"/>
              </a:spcBef>
              <a:buNone/>
            </a:pPr>
            <a:endParaRPr>
              <a:solidFill>
                <a:srgbClr val="114454"/>
              </a:solidFill>
            </a:endParaRPr>
          </a:p>
        </p:txBody>
      </p:sp>
      <p:sp>
        <p:nvSpPr>
          <p:cNvPr id="78" name="Shape 78"/>
          <p:cNvSpPr/>
          <p:nvPr/>
        </p:nvSpPr>
        <p:spPr>
          <a:xfrm>
            <a:off x="0" y="500625"/>
            <a:ext cx="247200" cy="1058699"/>
          </a:xfrm>
          <a:prstGeom prst="rect">
            <a:avLst/>
          </a:prstGeom>
          <a:solidFill>
            <a:srgbClr val="124057"/>
          </a:solidFill>
          <a:ln>
            <a:noFill/>
          </a:ln>
        </p:spPr>
        <p:txBody>
          <a:bodyPr lIns="91425" tIns="91425" rIns="91425" bIns="91425" anchor="ctr" anchorCtr="0">
            <a:noAutofit/>
          </a:bodyPr>
          <a:lstStyle/>
          <a:p>
            <a:pPr lvl="0">
              <a:spcBef>
                <a:spcPts val="0"/>
              </a:spcBef>
              <a:buNone/>
            </a:pPr>
            <a:endParaRPr/>
          </a:p>
        </p:txBody>
      </p:sp>
      <p:sp>
        <p:nvSpPr>
          <p:cNvPr id="79" name="Shape 79"/>
          <p:cNvSpPr/>
          <p:nvPr/>
        </p:nvSpPr>
        <p:spPr>
          <a:xfrm>
            <a:off x="0" y="1553405"/>
            <a:ext cx="247200" cy="1532700"/>
          </a:xfrm>
          <a:prstGeom prst="rect">
            <a:avLst/>
          </a:prstGeom>
          <a:solidFill>
            <a:srgbClr val="165751"/>
          </a:solidFill>
          <a:ln>
            <a:noFill/>
          </a:ln>
        </p:spPr>
        <p:txBody>
          <a:bodyPr lIns="91425" tIns="91425" rIns="91425" bIns="91425" anchor="ctr" anchorCtr="0">
            <a:noAutofit/>
          </a:bodyPr>
          <a:lstStyle/>
          <a:p>
            <a:pPr lvl="0">
              <a:spcBef>
                <a:spcPts val="0"/>
              </a:spcBef>
              <a:buNone/>
            </a:pPr>
            <a:endParaRPr/>
          </a:p>
        </p:txBody>
      </p:sp>
      <p:sp>
        <p:nvSpPr>
          <p:cNvPr id="80" name="Shape 80"/>
          <p:cNvSpPr/>
          <p:nvPr/>
        </p:nvSpPr>
        <p:spPr>
          <a:xfrm>
            <a:off x="0" y="3086100"/>
            <a:ext cx="247200" cy="605400"/>
          </a:xfrm>
          <a:prstGeom prst="rect">
            <a:avLst/>
          </a:prstGeom>
          <a:solidFill>
            <a:srgbClr val="3B8D61"/>
          </a:solidFill>
          <a:ln>
            <a:noFill/>
          </a:ln>
        </p:spPr>
        <p:txBody>
          <a:bodyPr lIns="91425" tIns="91425" rIns="91425" bIns="91425" anchor="ctr" anchorCtr="0">
            <a:noAutofit/>
          </a:bodyPr>
          <a:lstStyle/>
          <a:p>
            <a:pPr lvl="0">
              <a:spcBef>
                <a:spcPts val="0"/>
              </a:spcBef>
              <a:buNone/>
            </a:pPr>
            <a:endParaRPr/>
          </a:p>
        </p:txBody>
      </p:sp>
      <p:sp>
        <p:nvSpPr>
          <p:cNvPr id="81" name="Shape 81"/>
          <p:cNvSpPr/>
          <p:nvPr/>
        </p:nvSpPr>
        <p:spPr>
          <a:xfrm>
            <a:off x="0" y="3691500"/>
            <a:ext cx="247200" cy="1451999"/>
          </a:xfrm>
          <a:prstGeom prst="rect">
            <a:avLst/>
          </a:prstGeom>
          <a:solidFill>
            <a:srgbClr val="94BF6E"/>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style A">
    <p:spTree>
      <p:nvGrpSpPr>
        <p:cNvPr id="1" name="Shape 82"/>
        <p:cNvGrpSpPr/>
        <p:nvPr/>
      </p:nvGrpSpPr>
      <p:grpSpPr>
        <a:xfrm>
          <a:off x="0" y="0"/>
          <a:ext cx="0" cy="0"/>
          <a:chOff x="0" y="0"/>
          <a:chExt cx="0" cy="0"/>
        </a:xfrm>
      </p:grpSpPr>
      <p:sp>
        <p:nvSpPr>
          <p:cNvPr id="83" name="Shape 83"/>
          <p:cNvSpPr/>
          <p:nvPr/>
        </p:nvSpPr>
        <p:spPr>
          <a:xfrm>
            <a:off x="0" y="1148250"/>
            <a:ext cx="9144000" cy="2847000"/>
          </a:xfrm>
          <a:prstGeom prst="rect">
            <a:avLst/>
          </a:prstGeom>
          <a:solidFill>
            <a:srgbClr val="165751"/>
          </a:solidFill>
          <a:ln>
            <a:noFill/>
          </a:ln>
        </p:spPr>
        <p:txBody>
          <a:bodyPr lIns="91425" tIns="91425" rIns="91425" bIns="91425" anchor="ctr" anchorCtr="0">
            <a:noAutofit/>
          </a:bodyPr>
          <a:lstStyle/>
          <a:p>
            <a:pPr lvl="0">
              <a:spcBef>
                <a:spcPts val="0"/>
              </a:spcBef>
              <a:buNone/>
            </a:pPr>
            <a:endParaRPr/>
          </a:p>
        </p:txBody>
      </p:sp>
      <p:sp>
        <p:nvSpPr>
          <p:cNvPr id="84" name="Shape 84"/>
          <p:cNvSpPr/>
          <p:nvPr/>
        </p:nvSpPr>
        <p:spPr>
          <a:xfrm>
            <a:off x="0" y="0"/>
            <a:ext cx="9144000" cy="530699"/>
          </a:xfrm>
          <a:prstGeom prst="rect">
            <a:avLst/>
          </a:prstGeom>
          <a:solidFill>
            <a:srgbClr val="18637B"/>
          </a:solidFill>
          <a:ln>
            <a:noFill/>
          </a:ln>
        </p:spPr>
        <p:txBody>
          <a:bodyPr lIns="91425" tIns="91425" rIns="91425" bIns="91425" anchor="ctr" anchorCtr="0">
            <a:noAutofit/>
          </a:bodyPr>
          <a:lstStyle/>
          <a:p>
            <a:pPr lvl="0" rtl="0">
              <a:spcBef>
                <a:spcPts val="0"/>
              </a:spcBef>
              <a:buNone/>
            </a:pPr>
            <a:endParaRPr>
              <a:solidFill>
                <a:srgbClr val="114454"/>
              </a:solidFill>
            </a:endParaRPr>
          </a:p>
        </p:txBody>
      </p:sp>
      <p:sp>
        <p:nvSpPr>
          <p:cNvPr id="85" name="Shape 85"/>
          <p:cNvSpPr/>
          <p:nvPr/>
        </p:nvSpPr>
        <p:spPr>
          <a:xfrm>
            <a:off x="0" y="500624"/>
            <a:ext cx="9144000" cy="732000"/>
          </a:xfrm>
          <a:prstGeom prst="rect">
            <a:avLst/>
          </a:prstGeom>
          <a:solidFill>
            <a:srgbClr val="124057"/>
          </a:solidFill>
          <a:ln>
            <a:noFill/>
          </a:ln>
        </p:spPr>
        <p:txBody>
          <a:bodyPr lIns="91425" tIns="91425" rIns="91425" bIns="91425" anchor="ctr" anchorCtr="0">
            <a:noAutofit/>
          </a:bodyPr>
          <a:lstStyle/>
          <a:p>
            <a:pPr lvl="0">
              <a:spcBef>
                <a:spcPts val="0"/>
              </a:spcBef>
              <a:buNone/>
            </a:pPr>
            <a:endParaRPr/>
          </a:p>
        </p:txBody>
      </p:sp>
      <p:sp>
        <p:nvSpPr>
          <p:cNvPr id="86" name="Shape 86"/>
          <p:cNvSpPr/>
          <p:nvPr/>
        </p:nvSpPr>
        <p:spPr>
          <a:xfrm>
            <a:off x="0" y="3962800"/>
            <a:ext cx="9144000" cy="370200"/>
          </a:xfrm>
          <a:prstGeom prst="rect">
            <a:avLst/>
          </a:prstGeom>
          <a:solidFill>
            <a:srgbClr val="3B8D61"/>
          </a:solidFill>
          <a:ln>
            <a:noFill/>
          </a:ln>
        </p:spPr>
        <p:txBody>
          <a:bodyPr lIns="91425" tIns="91425" rIns="91425" bIns="91425" anchor="ctr" anchorCtr="0">
            <a:noAutofit/>
          </a:bodyPr>
          <a:lstStyle/>
          <a:p>
            <a:pPr lvl="0">
              <a:spcBef>
                <a:spcPts val="0"/>
              </a:spcBef>
              <a:buNone/>
            </a:pPr>
            <a:endParaRPr/>
          </a:p>
        </p:txBody>
      </p:sp>
      <p:sp>
        <p:nvSpPr>
          <p:cNvPr id="87" name="Shape 87"/>
          <p:cNvSpPr/>
          <p:nvPr/>
        </p:nvSpPr>
        <p:spPr>
          <a:xfrm>
            <a:off x="0" y="4333125"/>
            <a:ext cx="9144000" cy="810299"/>
          </a:xfrm>
          <a:prstGeom prst="rect">
            <a:avLst/>
          </a:prstGeom>
          <a:solidFill>
            <a:srgbClr val="94BF6E"/>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style B">
    <p:spTree>
      <p:nvGrpSpPr>
        <p:cNvPr id="1" name="Shape 88"/>
        <p:cNvGrpSpPr/>
        <p:nvPr/>
      </p:nvGrpSpPr>
      <p:grpSpPr>
        <a:xfrm>
          <a:off x="0" y="0"/>
          <a:ext cx="0" cy="0"/>
          <a:chOff x="0" y="0"/>
          <a:chExt cx="0" cy="0"/>
        </a:xfrm>
      </p:grpSpPr>
      <p:sp>
        <p:nvSpPr>
          <p:cNvPr id="89" name="Shape 89"/>
          <p:cNvSpPr/>
          <p:nvPr/>
        </p:nvSpPr>
        <p:spPr>
          <a:xfrm>
            <a:off x="0" y="4294550"/>
            <a:ext cx="9144000" cy="241199"/>
          </a:xfrm>
          <a:prstGeom prst="rect">
            <a:avLst/>
          </a:prstGeom>
          <a:solidFill>
            <a:srgbClr val="165751"/>
          </a:solidFill>
          <a:ln>
            <a:noFill/>
          </a:ln>
        </p:spPr>
        <p:txBody>
          <a:bodyPr lIns="91425" tIns="91425" rIns="91425" bIns="91425" anchor="ctr" anchorCtr="0">
            <a:noAutofit/>
          </a:bodyPr>
          <a:lstStyle/>
          <a:p>
            <a:pPr lvl="0">
              <a:spcBef>
                <a:spcPts val="0"/>
              </a:spcBef>
              <a:buNone/>
            </a:pPr>
            <a:endParaRPr/>
          </a:p>
        </p:txBody>
      </p:sp>
      <p:sp>
        <p:nvSpPr>
          <p:cNvPr id="90" name="Shape 90"/>
          <p:cNvSpPr/>
          <p:nvPr/>
        </p:nvSpPr>
        <p:spPr>
          <a:xfrm>
            <a:off x="0" y="0"/>
            <a:ext cx="9144000" cy="530699"/>
          </a:xfrm>
          <a:prstGeom prst="rect">
            <a:avLst/>
          </a:prstGeom>
          <a:solidFill>
            <a:srgbClr val="18637B"/>
          </a:solidFill>
          <a:ln>
            <a:noFill/>
          </a:ln>
        </p:spPr>
        <p:txBody>
          <a:bodyPr lIns="91425" tIns="91425" rIns="91425" bIns="91425" anchor="ctr" anchorCtr="0">
            <a:noAutofit/>
          </a:bodyPr>
          <a:lstStyle/>
          <a:p>
            <a:pPr lvl="0" rtl="0">
              <a:spcBef>
                <a:spcPts val="0"/>
              </a:spcBef>
              <a:buNone/>
            </a:pPr>
            <a:endParaRPr>
              <a:solidFill>
                <a:srgbClr val="114454"/>
              </a:solidFill>
            </a:endParaRPr>
          </a:p>
        </p:txBody>
      </p:sp>
      <p:sp>
        <p:nvSpPr>
          <p:cNvPr id="91" name="Shape 91"/>
          <p:cNvSpPr/>
          <p:nvPr/>
        </p:nvSpPr>
        <p:spPr>
          <a:xfrm>
            <a:off x="0" y="500625"/>
            <a:ext cx="9144000" cy="3824100"/>
          </a:xfrm>
          <a:prstGeom prst="rect">
            <a:avLst/>
          </a:prstGeom>
          <a:solidFill>
            <a:srgbClr val="124057"/>
          </a:solidFill>
          <a:ln>
            <a:noFill/>
          </a:ln>
        </p:spPr>
        <p:txBody>
          <a:bodyPr lIns="91425" tIns="91425" rIns="91425" bIns="91425" anchor="ctr" anchorCtr="0">
            <a:noAutofit/>
          </a:bodyPr>
          <a:lstStyle/>
          <a:p>
            <a:pPr lvl="0">
              <a:spcBef>
                <a:spcPts val="0"/>
              </a:spcBef>
              <a:buNone/>
            </a:pPr>
            <a:endParaRPr/>
          </a:p>
        </p:txBody>
      </p:sp>
      <p:sp>
        <p:nvSpPr>
          <p:cNvPr id="92" name="Shape 92"/>
          <p:cNvSpPr/>
          <p:nvPr/>
        </p:nvSpPr>
        <p:spPr>
          <a:xfrm>
            <a:off x="0" y="4493604"/>
            <a:ext cx="9144000" cy="118200"/>
          </a:xfrm>
          <a:prstGeom prst="rect">
            <a:avLst/>
          </a:prstGeom>
          <a:solidFill>
            <a:srgbClr val="3B8D61"/>
          </a:solidFill>
          <a:ln>
            <a:noFill/>
          </a:ln>
        </p:spPr>
        <p:txBody>
          <a:bodyPr lIns="91425" tIns="91425" rIns="91425" bIns="91425" anchor="ctr" anchorCtr="0">
            <a:noAutofit/>
          </a:bodyPr>
          <a:lstStyle/>
          <a:p>
            <a:pPr lvl="0">
              <a:spcBef>
                <a:spcPts val="0"/>
              </a:spcBef>
              <a:buNone/>
            </a:pPr>
            <a:endParaRPr/>
          </a:p>
        </p:txBody>
      </p:sp>
      <p:sp>
        <p:nvSpPr>
          <p:cNvPr id="93" name="Shape 93"/>
          <p:cNvSpPr/>
          <p:nvPr/>
        </p:nvSpPr>
        <p:spPr>
          <a:xfrm>
            <a:off x="0" y="4584075"/>
            <a:ext cx="9144000" cy="559499"/>
          </a:xfrm>
          <a:prstGeom prst="rect">
            <a:avLst/>
          </a:prstGeom>
          <a:solidFill>
            <a:srgbClr val="94BF6E"/>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3"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DEEE37-56ED-456F-BB85-B00F5CE6805F}" type="datetimeFigureOut">
              <a:rPr lang="en-US" smtClean="0"/>
              <a:pPr/>
              <a:t>6/18/2016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0B642-C64C-4933-A566-E5AE847F5029}" type="slidenum">
              <a:rPr lang="en-US" smtClean="0"/>
              <a:pPr/>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559329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DEEE37-56ED-456F-BB85-B00F5CE6805F}" type="datetimeFigureOut">
              <a:rPr lang="en-US" smtClean="0"/>
              <a:pPr/>
              <a:t>6/18/2016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0B642-C64C-4933-A566-E5AE847F5029}" type="slidenum">
              <a:rPr lang="en-US" smtClean="0"/>
              <a:pPr/>
              <a:t>‹#›</a:t>
            </a:fld>
            <a:endParaRPr lang="en-US"/>
          </a:p>
        </p:txBody>
      </p:sp>
    </p:spTree>
    <p:extLst>
      <p:ext uri="{BB962C8B-B14F-4D97-AF65-F5344CB8AC3E}">
        <p14:creationId xmlns:p14="http://schemas.microsoft.com/office/powerpoint/2010/main" val="38790008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46025" y="530725"/>
            <a:ext cx="3208799" cy="1028700"/>
          </a:xfrm>
          <a:prstGeom prst="rect">
            <a:avLst/>
          </a:prstGeom>
          <a:noFill/>
          <a:ln>
            <a:noFill/>
          </a:ln>
        </p:spPr>
        <p:txBody>
          <a:bodyPr lIns="91425" tIns="91425" rIns="91425" bIns="91425" anchor="ctr" anchorCtr="0"/>
          <a:lstStyle>
            <a:lvl1pPr lvl="0">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1pPr>
            <a:lvl2pPr lvl="1">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2pPr>
            <a:lvl3pPr lvl="2">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3pPr>
            <a:lvl4pPr lvl="3">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4pPr>
            <a:lvl5pPr lvl="4">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5pPr>
            <a:lvl6pPr lvl="5">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6pPr>
            <a:lvl7pPr lvl="6">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7pPr>
            <a:lvl8pPr lvl="7">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8pPr>
            <a:lvl9pPr lvl="8">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9pPr>
          </a:lstStyle>
          <a:p>
            <a:endParaRPr/>
          </a:p>
        </p:txBody>
      </p:sp>
      <p:sp>
        <p:nvSpPr>
          <p:cNvPr id="7" name="Shape 7"/>
          <p:cNvSpPr txBox="1">
            <a:spLocks noGrp="1"/>
          </p:cNvSpPr>
          <p:nvPr>
            <p:ph type="body" idx="1"/>
          </p:nvPr>
        </p:nvSpPr>
        <p:spPr>
          <a:xfrm>
            <a:off x="1146025" y="1767275"/>
            <a:ext cx="7540800" cy="3158699"/>
          </a:xfrm>
          <a:prstGeom prst="rect">
            <a:avLst/>
          </a:prstGeom>
          <a:noFill/>
          <a:ln>
            <a:noFill/>
          </a:ln>
        </p:spPr>
        <p:txBody>
          <a:bodyPr lIns="91425" tIns="91425" rIns="91425" bIns="91425" anchor="t" anchorCtr="0"/>
          <a:lstStyle>
            <a:lvl1pPr lvl="0">
              <a:spcBef>
                <a:spcPts val="600"/>
              </a:spcBef>
              <a:buClr>
                <a:srgbClr val="114454"/>
              </a:buClr>
              <a:buSzPct val="100000"/>
              <a:buFont typeface="Nixie One"/>
              <a:buChar char="▪"/>
              <a:defRPr sz="3000">
                <a:solidFill>
                  <a:srgbClr val="114454"/>
                </a:solidFill>
                <a:latin typeface="Nixie One"/>
                <a:ea typeface="Nixie One"/>
                <a:cs typeface="Nixie One"/>
                <a:sym typeface="Nixie One"/>
              </a:defRPr>
            </a:lvl1pPr>
            <a:lvl2pPr lvl="1">
              <a:spcBef>
                <a:spcPts val="480"/>
              </a:spcBef>
              <a:buClr>
                <a:srgbClr val="114454"/>
              </a:buClr>
              <a:buSzPct val="100000"/>
              <a:buFont typeface="Nixie One"/>
              <a:buChar char="▫"/>
              <a:defRPr sz="2400">
                <a:solidFill>
                  <a:srgbClr val="114454"/>
                </a:solidFill>
                <a:latin typeface="Nixie One"/>
                <a:ea typeface="Nixie One"/>
                <a:cs typeface="Nixie One"/>
                <a:sym typeface="Nixie One"/>
              </a:defRPr>
            </a:lvl2pPr>
            <a:lvl3pPr lvl="2">
              <a:spcBef>
                <a:spcPts val="480"/>
              </a:spcBef>
              <a:buClr>
                <a:srgbClr val="114454"/>
              </a:buClr>
              <a:buSzPct val="100000"/>
              <a:buFont typeface="Nixie One"/>
              <a:defRPr sz="2400">
                <a:solidFill>
                  <a:srgbClr val="114454"/>
                </a:solidFill>
                <a:latin typeface="Nixie One"/>
                <a:ea typeface="Nixie One"/>
                <a:cs typeface="Nixie One"/>
                <a:sym typeface="Nixie One"/>
              </a:defRPr>
            </a:lvl3pPr>
            <a:lvl4pPr lvl="3">
              <a:spcBef>
                <a:spcPts val="360"/>
              </a:spcBef>
              <a:buClr>
                <a:srgbClr val="114454"/>
              </a:buClr>
              <a:buSzPct val="100000"/>
              <a:buFont typeface="Nixie One"/>
              <a:defRPr sz="1800">
                <a:solidFill>
                  <a:srgbClr val="114454"/>
                </a:solidFill>
                <a:latin typeface="Nixie One"/>
                <a:ea typeface="Nixie One"/>
                <a:cs typeface="Nixie One"/>
                <a:sym typeface="Nixie One"/>
              </a:defRPr>
            </a:lvl4pPr>
            <a:lvl5pPr lvl="4">
              <a:spcBef>
                <a:spcPts val="360"/>
              </a:spcBef>
              <a:buClr>
                <a:srgbClr val="114454"/>
              </a:buClr>
              <a:buSzPct val="100000"/>
              <a:buFont typeface="Nixie One"/>
              <a:defRPr sz="1800">
                <a:solidFill>
                  <a:srgbClr val="114454"/>
                </a:solidFill>
                <a:latin typeface="Nixie One"/>
                <a:ea typeface="Nixie One"/>
                <a:cs typeface="Nixie One"/>
                <a:sym typeface="Nixie One"/>
              </a:defRPr>
            </a:lvl5pPr>
            <a:lvl6pPr lvl="5">
              <a:spcBef>
                <a:spcPts val="360"/>
              </a:spcBef>
              <a:buClr>
                <a:srgbClr val="114454"/>
              </a:buClr>
              <a:buSzPct val="100000"/>
              <a:buFont typeface="Nixie One"/>
              <a:defRPr sz="1800">
                <a:solidFill>
                  <a:srgbClr val="114454"/>
                </a:solidFill>
                <a:latin typeface="Nixie One"/>
                <a:ea typeface="Nixie One"/>
                <a:cs typeface="Nixie One"/>
                <a:sym typeface="Nixie One"/>
              </a:defRPr>
            </a:lvl6pPr>
            <a:lvl7pPr lvl="6">
              <a:spcBef>
                <a:spcPts val="360"/>
              </a:spcBef>
              <a:buClr>
                <a:srgbClr val="114454"/>
              </a:buClr>
              <a:buSzPct val="100000"/>
              <a:buFont typeface="Nixie One"/>
              <a:defRPr sz="1800">
                <a:solidFill>
                  <a:srgbClr val="114454"/>
                </a:solidFill>
                <a:latin typeface="Nixie One"/>
                <a:ea typeface="Nixie One"/>
                <a:cs typeface="Nixie One"/>
                <a:sym typeface="Nixie One"/>
              </a:defRPr>
            </a:lvl7pPr>
            <a:lvl8pPr lvl="7">
              <a:spcBef>
                <a:spcPts val="360"/>
              </a:spcBef>
              <a:buClr>
                <a:srgbClr val="114454"/>
              </a:buClr>
              <a:buSzPct val="100000"/>
              <a:buFont typeface="Nixie One"/>
              <a:defRPr sz="1800">
                <a:solidFill>
                  <a:srgbClr val="114454"/>
                </a:solidFill>
                <a:latin typeface="Nixie One"/>
                <a:ea typeface="Nixie One"/>
                <a:cs typeface="Nixie One"/>
                <a:sym typeface="Nixie One"/>
              </a:defRPr>
            </a:lvl8pPr>
            <a:lvl9pPr lvl="8">
              <a:spcBef>
                <a:spcPts val="360"/>
              </a:spcBef>
              <a:buClr>
                <a:srgbClr val="114454"/>
              </a:buClr>
              <a:buSzPct val="100000"/>
              <a:buFont typeface="Nixie One"/>
              <a:defRPr sz="1800">
                <a:solidFill>
                  <a:srgbClr val="114454"/>
                </a:solidFill>
                <a:latin typeface="Nixie One"/>
                <a:ea typeface="Nixie One"/>
                <a:cs typeface="Nixie One"/>
                <a:sym typeface="Nixie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4" r:id="rId4"/>
    <p:sldLayoutId id="2147483656" r:id="rId5"/>
    <p:sldLayoutId id="2147483657" r:id="rId6"/>
    <p:sldLayoutId id="214748365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3"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2" y="4844840"/>
            <a:ext cx="1854203" cy="273844"/>
          </a:xfrm>
          <a:prstGeom prst="rect">
            <a:avLst/>
          </a:prstGeom>
        </p:spPr>
        <p:txBody>
          <a:bodyPr vert="horz" lIns="91440" tIns="45720" rIns="91440" bIns="45720" rtlCol="0" anchor="ctr"/>
          <a:lstStyle>
            <a:lvl1pPr algn="l">
              <a:defRPr sz="675">
                <a:solidFill>
                  <a:srgbClr val="FFFFFF"/>
                </a:solidFill>
              </a:defRPr>
            </a:lvl1pPr>
          </a:lstStyle>
          <a:p>
            <a:fld id="{F9DEEE37-56ED-456F-BB85-B00F5CE6805F}" type="datetimeFigureOut">
              <a:rPr lang="en-US" smtClean="0"/>
              <a:pPr/>
              <a:t>6/18/2016</a:t>
            </a:fld>
            <a:endParaRPr lang="en-US"/>
          </a:p>
        </p:txBody>
      </p:sp>
      <p:sp>
        <p:nvSpPr>
          <p:cNvPr id="5" name="Footer Placeholder 4"/>
          <p:cNvSpPr>
            <a:spLocks noGrp="1"/>
          </p:cNvSpPr>
          <p:nvPr>
            <p:ph type="ftr" sz="quarter" idx="3"/>
          </p:nvPr>
        </p:nvSpPr>
        <p:spPr>
          <a:xfrm>
            <a:off x="2764640" y="4844840"/>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5" y="4844840"/>
            <a:ext cx="984019" cy="273844"/>
          </a:xfrm>
          <a:prstGeom prst="rect">
            <a:avLst/>
          </a:prstGeom>
        </p:spPr>
        <p:txBody>
          <a:bodyPr vert="horz" lIns="91440" tIns="45720" rIns="91440" bIns="45720" rtlCol="0" anchor="ctr"/>
          <a:lstStyle>
            <a:lvl1pPr algn="r">
              <a:defRPr sz="788">
                <a:solidFill>
                  <a:srgbClr val="FFFFFF"/>
                </a:solidFill>
              </a:defRPr>
            </a:lvl1pPr>
          </a:lstStyle>
          <a:p>
            <a:fld id="{20B0B642-C64C-4933-A566-E5AE847F5029}" type="slidenum">
              <a:rPr lang="en-US" smtClean="0"/>
              <a:pPr/>
              <a:t>‹#›</a:t>
            </a:fld>
            <a:endParaRPr lang="en-US"/>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04389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ransition/>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a:off x="861155" y="3062794"/>
            <a:ext cx="6478480" cy="1159799"/>
          </a:xfrm>
          <a:prstGeom prst="rect">
            <a:avLst/>
          </a:prstGeom>
        </p:spPr>
        <p:txBody>
          <a:bodyPr lIns="91425" tIns="91425" rIns="91425" bIns="91425" anchor="b" anchorCtr="0">
            <a:noAutofit/>
          </a:bodyPr>
          <a:lstStyle/>
          <a:p>
            <a:pPr lvl="0">
              <a:spcBef>
                <a:spcPts val="0"/>
              </a:spcBef>
              <a:buNone/>
            </a:pPr>
            <a:r>
              <a:rPr lang="en" sz="5400" dirty="0"/>
              <a:t/>
            </a:r>
            <a:br>
              <a:rPr lang="en" sz="5400" dirty="0"/>
            </a:br>
            <a:r>
              <a:rPr lang="en" sz="5400" dirty="0"/>
              <a:t>CHILD MARRIAGE</a:t>
            </a:r>
            <a:br>
              <a:rPr lang="en" sz="5400" dirty="0"/>
            </a:br>
            <a:r>
              <a:rPr lang="en" sz="3200" dirty="0">
                <a:solidFill>
                  <a:schemeClr val="accent2">
                    <a:lumMod val="60000"/>
                    <a:lumOff val="40000"/>
                  </a:schemeClr>
                </a:solidFill>
              </a:rPr>
              <a:t>IS NOT A MINOR PROBLEM</a:t>
            </a:r>
          </a:p>
        </p:txBody>
      </p:sp>
      <p:grpSp>
        <p:nvGrpSpPr>
          <p:cNvPr id="99" name="Shape 99"/>
          <p:cNvGrpSpPr/>
          <p:nvPr/>
        </p:nvGrpSpPr>
        <p:grpSpPr>
          <a:xfrm>
            <a:off x="755271" y="1278478"/>
            <a:ext cx="964540" cy="1011306"/>
            <a:chOff x="5961125" y="1623900"/>
            <a:chExt cx="427450" cy="448175"/>
          </a:xfrm>
        </p:grpSpPr>
        <p:sp>
          <p:nvSpPr>
            <p:cNvPr id="100" name="Shape 100"/>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9050" cap="rnd" cmpd="sng">
              <a:solidFill>
                <a:srgbClr val="1863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1" name="Shape 101"/>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9050" cap="rnd" cmpd="sng">
              <a:solidFill>
                <a:srgbClr val="1863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2" name="Shape 102"/>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9050" cap="rnd" cmpd="sng">
              <a:solidFill>
                <a:srgbClr val="1863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3" name="Shape 103"/>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9050" cap="rnd" cmpd="sng">
              <a:solidFill>
                <a:srgbClr val="1863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4" name="Shape 104"/>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9050" cap="rnd" cmpd="sng">
              <a:solidFill>
                <a:srgbClr val="1863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5" name="Shape 105"/>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9050" cap="rnd" cmpd="sng">
              <a:solidFill>
                <a:srgbClr val="1863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6" name="Shape 106"/>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9050" cap="rnd" cmpd="sng">
              <a:solidFill>
                <a:srgbClr val="18637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3" name="Picture 2"/>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86747" y="614374"/>
            <a:ext cx="1578535" cy="2235093"/>
          </a:xfrm>
          <a:prstGeom prst="rect">
            <a:avLst/>
          </a:prstGeom>
        </p:spPr>
      </p:pic>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Health Effect &amp; Psychological Effect :</a:t>
            </a:r>
          </a:p>
        </p:txBody>
      </p:sp>
      <p:sp>
        <p:nvSpPr>
          <p:cNvPr id="3" name="TextBox 2"/>
          <p:cNvSpPr txBox="1"/>
          <p:nvPr/>
        </p:nvSpPr>
        <p:spPr>
          <a:xfrm>
            <a:off x="1226371" y="2075792"/>
            <a:ext cx="5034580" cy="1631216"/>
          </a:xfrm>
          <a:prstGeom prst="rect">
            <a:avLst/>
          </a:prstGeom>
          <a:noFill/>
        </p:spPr>
        <p:txBody>
          <a:bodyPr wrap="square" rtlCol="0">
            <a:spAutoFit/>
          </a:bodyPr>
          <a:lstStyle/>
          <a:p>
            <a:r>
              <a:rPr lang="en-US" sz="2000" b="1" dirty="0"/>
              <a:t>Health Effect</a:t>
            </a:r>
          </a:p>
          <a:p>
            <a:pPr marL="285750" indent="-285750">
              <a:buFont typeface="Wingdings" panose="05000000000000000000" pitchFamily="2" charset="2"/>
              <a:buChar char="v"/>
            </a:pPr>
            <a:r>
              <a:rPr lang="en-US" sz="2000" dirty="0"/>
              <a:t>STI’s can form </a:t>
            </a:r>
          </a:p>
          <a:p>
            <a:pPr marL="285750" indent="-285750">
              <a:buFont typeface="Wingdings" panose="05000000000000000000" pitchFamily="2" charset="2"/>
              <a:buChar char="v"/>
            </a:pPr>
            <a:r>
              <a:rPr lang="en-US" sz="2000" dirty="0"/>
              <a:t>Cervical cancer </a:t>
            </a:r>
          </a:p>
          <a:p>
            <a:pPr marL="285750" indent="-285750">
              <a:buFont typeface="Wingdings" panose="05000000000000000000" pitchFamily="2" charset="2"/>
              <a:buChar char="v"/>
            </a:pPr>
            <a:r>
              <a:rPr lang="en-US" sz="2000" dirty="0"/>
              <a:t>Fistulas </a:t>
            </a:r>
          </a:p>
          <a:p>
            <a:pPr marL="285750" indent="-285750">
              <a:buFont typeface="Wingdings" panose="05000000000000000000" pitchFamily="2" charset="2"/>
              <a:buChar char="v"/>
            </a:pPr>
            <a:r>
              <a:rPr lang="en-US" sz="2000" dirty="0"/>
              <a:t>Infant mortality </a:t>
            </a:r>
          </a:p>
        </p:txBody>
      </p:sp>
      <p:sp>
        <p:nvSpPr>
          <p:cNvPr id="4" name="TextBox 3"/>
          <p:cNvSpPr txBox="1"/>
          <p:nvPr/>
        </p:nvSpPr>
        <p:spPr>
          <a:xfrm>
            <a:off x="4555433" y="2229680"/>
            <a:ext cx="5992010" cy="1323439"/>
          </a:xfrm>
          <a:prstGeom prst="rect">
            <a:avLst/>
          </a:prstGeom>
          <a:noFill/>
        </p:spPr>
        <p:txBody>
          <a:bodyPr wrap="square" rtlCol="0">
            <a:spAutoFit/>
          </a:bodyPr>
          <a:lstStyle/>
          <a:p>
            <a:r>
              <a:rPr lang="en-US" sz="2000" b="1" dirty="0"/>
              <a:t>Psychological Effect</a:t>
            </a:r>
          </a:p>
          <a:p>
            <a:pPr marL="285750" indent="-285750">
              <a:buFont typeface="Wingdings" panose="05000000000000000000" pitchFamily="2" charset="2"/>
              <a:buChar char="v"/>
            </a:pPr>
            <a:r>
              <a:rPr lang="en-US" sz="2000" dirty="0"/>
              <a:t>Pressure </a:t>
            </a:r>
          </a:p>
          <a:p>
            <a:pPr marL="285750" indent="-285750">
              <a:buFont typeface="Wingdings" panose="05000000000000000000" pitchFamily="2" charset="2"/>
              <a:buChar char="v"/>
            </a:pPr>
            <a:r>
              <a:rPr lang="en-US" sz="2000" dirty="0"/>
              <a:t>Emotional blackmail </a:t>
            </a:r>
          </a:p>
          <a:p>
            <a:pPr marL="285750" indent="-285750">
              <a:buFont typeface="Wingdings" panose="05000000000000000000" pitchFamily="2" charset="2"/>
              <a:buChar char="v"/>
            </a:pPr>
            <a:r>
              <a:rPr lang="en-US" sz="2000" dirty="0"/>
              <a:t>Too many responsibilities</a:t>
            </a:r>
          </a:p>
        </p:txBody>
      </p:sp>
    </p:spTree>
    <p:extLst>
      <p:ext uri="{BB962C8B-B14F-4D97-AF65-F5344CB8AC3E}">
        <p14:creationId xmlns:p14="http://schemas.microsoft.com/office/powerpoint/2010/main" val="3713893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BE Done?</a:t>
            </a:r>
          </a:p>
        </p:txBody>
      </p:sp>
      <p:sp>
        <p:nvSpPr>
          <p:cNvPr id="3" name="Content Placeholder 2"/>
          <p:cNvSpPr>
            <a:spLocks noGrp="1"/>
          </p:cNvSpPr>
          <p:nvPr>
            <p:ph idx="1"/>
          </p:nvPr>
        </p:nvSpPr>
        <p:spPr/>
        <p:txBody>
          <a:bodyPr>
            <a:normAutofit/>
          </a:bodyPr>
          <a:lstStyle/>
          <a:p>
            <a:pPr>
              <a:buFont typeface="Wingdings" pitchFamily="2" charset="2"/>
              <a:buChar char="ü"/>
            </a:pPr>
            <a:endParaRPr lang="en-US" sz="1800" dirty="0"/>
          </a:p>
          <a:p>
            <a:pPr>
              <a:buFont typeface="Wingdings" pitchFamily="2" charset="2"/>
              <a:buChar char="ü"/>
            </a:pPr>
            <a:r>
              <a:rPr lang="en-US" sz="1800" dirty="0"/>
              <a:t>Education Female empowerment </a:t>
            </a:r>
          </a:p>
          <a:p>
            <a:pPr>
              <a:buFont typeface="Wingdings" pitchFamily="2" charset="2"/>
              <a:buChar char="ü"/>
            </a:pPr>
            <a:r>
              <a:rPr lang="en-US" sz="1800" dirty="0"/>
              <a:t>Strict application of law </a:t>
            </a:r>
          </a:p>
          <a:p>
            <a:pPr>
              <a:buFont typeface="Wingdings" pitchFamily="2" charset="2"/>
              <a:buChar char="ü"/>
            </a:pPr>
            <a:r>
              <a:rPr lang="en-US" sz="1800" dirty="0"/>
              <a:t>Reduction of poverty Raising awareness especially among rural and poorest people </a:t>
            </a:r>
          </a:p>
          <a:p>
            <a:pPr>
              <a:buFont typeface="Wingdings" pitchFamily="2" charset="2"/>
              <a:buChar char="ü"/>
            </a:pPr>
            <a:r>
              <a:rPr lang="en-US" sz="1800" dirty="0"/>
              <a:t>Change of perception and mindset </a:t>
            </a:r>
          </a:p>
          <a:p>
            <a:pPr>
              <a:buFont typeface="Wingdings" pitchFamily="2" charset="2"/>
              <a:buChar char="ü"/>
            </a:pPr>
            <a:r>
              <a:rPr lang="en-US" sz="1800" dirty="0"/>
              <a:t>Responsibility of Government and Non-government Organization</a:t>
            </a:r>
          </a:p>
          <a:p>
            <a:pPr>
              <a:buFont typeface="Wingdings" pitchFamily="2" charset="2"/>
              <a:buChar char="ü"/>
            </a:pPr>
            <a:r>
              <a:rPr lang="en-US" sz="1800" dirty="0"/>
              <a:t>Religious view</a:t>
            </a:r>
          </a:p>
          <a:p>
            <a:pPr>
              <a:buFont typeface="Wingdings" pitchFamily="2" charset="2"/>
              <a:buChar char="ü"/>
            </a:pPr>
            <a:endParaRPr lang="en-US" sz="1800" dirty="0"/>
          </a:p>
        </p:txBody>
      </p:sp>
      <p:pic>
        <p:nvPicPr>
          <p:cNvPr id="4" name="Picture 3"/>
          <p:cNvPicPr>
            <a:picLocks noChangeAspect="1"/>
          </p:cNvPicPr>
          <p:nvPr/>
        </p:nvPicPr>
        <p:blipFill>
          <a:blip r:embed="rId2"/>
          <a:stretch>
            <a:fillRect/>
          </a:stretch>
        </p:blipFill>
        <p:spPr>
          <a:xfrm>
            <a:off x="5610860" y="223521"/>
            <a:ext cx="2755900" cy="2159000"/>
          </a:xfrm>
          <a:prstGeom prst="rect">
            <a:avLst/>
          </a:prstGeom>
        </p:spPr>
      </p:pic>
    </p:spTree>
    <p:extLst>
      <p:ext uri="{BB962C8B-B14F-4D97-AF65-F5344CB8AC3E}">
        <p14:creationId xmlns:p14="http://schemas.microsoft.com/office/powerpoint/2010/main" val="29408897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lt1">
            <a:alpha val="85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73923" y="0"/>
            <a:ext cx="4396154" cy="5143500"/>
          </a:xfrm>
          <a:prstGeom prst="rect">
            <a:avLst/>
          </a:prstGeom>
        </p:spPr>
      </p:pic>
    </p:spTree>
    <p:extLst>
      <p:ext uri="{BB962C8B-B14F-4D97-AF65-F5344CB8AC3E}">
        <p14:creationId xmlns:p14="http://schemas.microsoft.com/office/powerpoint/2010/main" val="2158347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out)">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a:off x="1411571" y="1482572"/>
            <a:ext cx="6478480" cy="1790111"/>
          </a:xfrm>
          <a:prstGeom prst="rect">
            <a:avLst/>
          </a:prstGeom>
        </p:spPr>
        <p:txBody>
          <a:bodyPr lIns="91425" tIns="91425" rIns="91425" bIns="91425" anchor="b" anchorCtr="0">
            <a:noAutofit/>
          </a:bodyPr>
          <a:lstStyle/>
          <a:p>
            <a:pPr lvl="0"/>
            <a:r>
              <a:rPr lang="en-US" sz="5400" b="1" dirty="0" smtClean="0">
                <a:solidFill>
                  <a:schemeClr val="accent1">
                    <a:lumMod val="40000"/>
                    <a:lumOff val="60000"/>
                  </a:schemeClr>
                </a:solidFill>
                <a:effectLst>
                  <a:outerShdw blurRad="38100" dist="38100" dir="2700000" algn="tl">
                    <a:srgbClr val="000000">
                      <a:alpha val="43137"/>
                    </a:srgbClr>
                  </a:outerShdw>
                </a:effectLst>
                <a:latin typeface="Roboto Slab" panose="020B0604020202020204" charset="0"/>
                <a:ea typeface="Roboto Slab" panose="020B0604020202020204" charset="0"/>
              </a:rPr>
              <a:t>"Be aware, </a:t>
            </a:r>
            <a:br>
              <a:rPr lang="en-US" sz="5400" b="1" dirty="0" smtClean="0">
                <a:solidFill>
                  <a:schemeClr val="accent1">
                    <a:lumMod val="40000"/>
                    <a:lumOff val="60000"/>
                  </a:schemeClr>
                </a:solidFill>
                <a:effectLst>
                  <a:outerShdw blurRad="38100" dist="38100" dir="2700000" algn="tl">
                    <a:srgbClr val="000000">
                      <a:alpha val="43137"/>
                    </a:srgbClr>
                  </a:outerShdw>
                </a:effectLst>
                <a:latin typeface="Roboto Slab" panose="020B0604020202020204" charset="0"/>
                <a:ea typeface="Roboto Slab" panose="020B0604020202020204" charset="0"/>
              </a:rPr>
            </a:br>
            <a:r>
              <a:rPr lang="en-US" sz="5400" b="1" dirty="0" smtClean="0">
                <a:solidFill>
                  <a:schemeClr val="accent1">
                    <a:lumMod val="40000"/>
                    <a:lumOff val="60000"/>
                  </a:schemeClr>
                </a:solidFill>
                <a:effectLst>
                  <a:outerShdw blurRad="38100" dist="38100" dir="2700000" algn="tl">
                    <a:srgbClr val="000000">
                      <a:alpha val="43137"/>
                    </a:srgbClr>
                  </a:outerShdw>
                </a:effectLst>
                <a:latin typeface="Roboto Slab" panose="020B0604020202020204" charset="0"/>
                <a:ea typeface="Roboto Slab" panose="020B0604020202020204" charset="0"/>
              </a:rPr>
              <a:t> Share Awareness."</a:t>
            </a:r>
            <a:endParaRPr lang="en" sz="3200" b="1" dirty="0">
              <a:solidFill>
                <a:schemeClr val="accent1">
                  <a:lumMod val="40000"/>
                  <a:lumOff val="60000"/>
                </a:schemeClr>
              </a:solidFill>
              <a:effectLst>
                <a:outerShdw blurRad="38100" dist="38100" dir="2700000" algn="tl">
                  <a:srgbClr val="000000">
                    <a:alpha val="43137"/>
                  </a:srgbClr>
                </a:outerShdw>
              </a:effectLst>
              <a:latin typeface="Roboto Slab" panose="020B0604020202020204" charset="0"/>
              <a:ea typeface="Roboto Slab" panose="020B0604020202020204" charset="0"/>
            </a:endParaRPr>
          </a:p>
        </p:txBody>
      </p:sp>
    </p:spTree>
    <p:extLst>
      <p:ext uri="{BB962C8B-B14F-4D97-AF65-F5344CB8AC3E}">
        <p14:creationId xmlns:p14="http://schemas.microsoft.com/office/powerpoint/2010/main" val="3263215193"/>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381740" y="2015231"/>
            <a:ext cx="8668442" cy="774735"/>
          </a:xfrm>
          <a:prstGeom prst="rect">
            <a:avLst/>
          </a:prstGeom>
        </p:spPr>
        <p:txBody>
          <a:bodyPr lIns="91425" tIns="91425" rIns="91425" bIns="91425" anchor="ctr" anchorCtr="0">
            <a:noAutofit/>
          </a:bodyPr>
          <a:lstStyle/>
          <a:p>
            <a:pPr lvl="0">
              <a:buNone/>
            </a:pPr>
            <a:r>
              <a:rPr lang="en-US" sz="4000" dirty="0"/>
              <a:t>Why child marriage is major issue?</a:t>
            </a:r>
            <a:endParaRPr lang="en" sz="4000" dirty="0"/>
          </a:p>
        </p:txBody>
      </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ctrTitle" idx="4294967295"/>
          </p:nvPr>
        </p:nvSpPr>
        <p:spPr>
          <a:xfrm>
            <a:off x="600371" y="499125"/>
            <a:ext cx="6593700" cy="759900"/>
          </a:xfrm>
          <a:prstGeom prst="rect">
            <a:avLst/>
          </a:prstGeom>
        </p:spPr>
        <p:txBody>
          <a:bodyPr lIns="91425" tIns="91425" rIns="91425" bIns="91425" anchor="ctr" anchorCtr="0">
            <a:noAutofit/>
          </a:bodyPr>
          <a:lstStyle/>
          <a:p>
            <a:pPr lvl="0">
              <a:spcBef>
                <a:spcPts val="0"/>
              </a:spcBef>
              <a:buNone/>
            </a:pPr>
            <a:r>
              <a:rPr lang="en-US" sz="3200" dirty="0"/>
              <a:t>One Example.</a:t>
            </a:r>
            <a:endParaRPr lang="en" sz="3200" dirty="0"/>
          </a:p>
        </p:txBody>
      </p:sp>
      <p:sp>
        <p:nvSpPr>
          <p:cNvPr id="128" name="Shape 128"/>
          <p:cNvSpPr txBox="1">
            <a:spLocks noGrp="1"/>
          </p:cNvSpPr>
          <p:nvPr>
            <p:ph type="subTitle" idx="4294967295"/>
          </p:nvPr>
        </p:nvSpPr>
        <p:spPr>
          <a:xfrm>
            <a:off x="600371" y="1496519"/>
            <a:ext cx="4243527" cy="2412837"/>
          </a:xfrm>
          <a:prstGeom prst="rect">
            <a:avLst/>
          </a:prstGeom>
        </p:spPr>
        <p:txBody>
          <a:bodyPr lIns="91425" tIns="91425" rIns="91425" bIns="91425" anchor="ctr" anchorCtr="0">
            <a:noAutofit/>
          </a:bodyPr>
          <a:lstStyle/>
          <a:p>
            <a:pPr lvl="0">
              <a:spcBef>
                <a:spcPts val="0"/>
              </a:spcBef>
              <a:buNone/>
            </a:pPr>
            <a:r>
              <a:rPr lang="en-US" sz="2000" dirty="0" err="1">
                <a:solidFill>
                  <a:schemeClr val="bg1"/>
                </a:solidFill>
              </a:rPr>
              <a:t>Belkis</a:t>
            </a:r>
            <a:r>
              <a:rPr lang="en-US" sz="2000" dirty="0">
                <a:solidFill>
                  <a:schemeClr val="bg1"/>
                </a:solidFill>
              </a:rPr>
              <a:t>, 15 years old, holds her one-year-old son in her mother’s house which she returned to after the husband she was married to at age 13 abandoned her. She fears her family’s home will be washed away by river erosion by the end of the year. </a:t>
            </a:r>
            <a:br>
              <a:rPr lang="en-US" sz="2000" dirty="0">
                <a:solidFill>
                  <a:schemeClr val="bg1"/>
                </a:solidFill>
              </a:rPr>
            </a:br>
            <a:endParaRPr lang="en" sz="2000" dirty="0">
              <a:solidFill>
                <a:schemeClr val="bg1"/>
              </a:solidFill>
            </a:endParaRPr>
          </a:p>
        </p:txBody>
      </p:sp>
      <p:pic>
        <p:nvPicPr>
          <p:cNvPr id="5" name="Picture 4" descr="C:\Users\Deneb\Desktop\201504wrd_bangladesh_childmarriage_presser_updated_0.jpg"/>
          <p:cNvPicPr/>
          <p:nvPr/>
        </p:nvPicPr>
        <p:blipFill>
          <a:blip r:embed="rId3">
            <a:extLst>
              <a:ext uri="{28A0092B-C50C-407E-A947-70E740481C1C}">
                <a14:useLocalDpi xmlns:a14="http://schemas.microsoft.com/office/drawing/2010/main" val="0"/>
              </a:ext>
            </a:extLst>
          </a:blip>
          <a:srcRect/>
          <a:stretch>
            <a:fillRect/>
          </a:stretch>
        </p:blipFill>
        <p:spPr bwMode="auto">
          <a:xfrm>
            <a:off x="4843898" y="1335455"/>
            <a:ext cx="4113481" cy="2497471"/>
          </a:xfrm>
          <a:prstGeom prst="rect">
            <a:avLst/>
          </a:prstGeom>
          <a:noFill/>
          <a:ln w="57150">
            <a:solidFill>
              <a:schemeClr val="bg2">
                <a:lumMod val="20000"/>
                <a:lumOff val="80000"/>
              </a:schemeClr>
            </a:solidFill>
          </a:ln>
        </p:spPr>
      </p:pic>
      <p:sp>
        <p:nvSpPr>
          <p:cNvPr id="2" name="TextBox 1"/>
          <p:cNvSpPr txBox="1"/>
          <p:nvPr/>
        </p:nvSpPr>
        <p:spPr>
          <a:xfrm>
            <a:off x="520472" y="3993990"/>
            <a:ext cx="4566433" cy="523220"/>
          </a:xfrm>
          <a:prstGeom prst="rect">
            <a:avLst/>
          </a:prstGeom>
          <a:noFill/>
        </p:spPr>
        <p:txBody>
          <a:bodyPr wrap="square" rtlCol="0">
            <a:spAutoFit/>
          </a:bodyPr>
          <a:lstStyle/>
          <a:p>
            <a:pPr lvl="0"/>
            <a:r>
              <a:rPr lang="en-US" dirty="0">
                <a:solidFill>
                  <a:schemeClr val="bg1"/>
                </a:solidFill>
              </a:rPr>
              <a:t>© 2015 Omi for Human Rights Watch</a:t>
            </a:r>
            <a:endParaRPr lang="en" dirty="0">
              <a:solidFill>
                <a:schemeClr val="bg1"/>
              </a:solidFill>
            </a:endParaRPr>
          </a:p>
          <a:p>
            <a:endParaRPr lang="en-US" dirty="0"/>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146025" y="530725"/>
            <a:ext cx="3208799" cy="1028700"/>
          </a:xfrm>
          <a:prstGeom prst="rect">
            <a:avLst/>
          </a:prstGeom>
        </p:spPr>
        <p:txBody>
          <a:bodyPr lIns="91425" tIns="91425" rIns="91425" bIns="91425" anchor="ctr" anchorCtr="0">
            <a:noAutofit/>
          </a:bodyPr>
          <a:lstStyle/>
          <a:p>
            <a:pPr lvl="0" rtl="0">
              <a:spcBef>
                <a:spcPts val="0"/>
              </a:spcBef>
              <a:buNone/>
            </a:pPr>
            <a:r>
              <a:rPr lang="en" dirty="0"/>
              <a:t>Testimonials</a:t>
            </a:r>
          </a:p>
        </p:txBody>
      </p:sp>
      <p:grpSp>
        <p:nvGrpSpPr>
          <p:cNvPr id="112" name="Shape 112"/>
          <p:cNvGrpSpPr/>
          <p:nvPr/>
        </p:nvGrpSpPr>
        <p:grpSpPr>
          <a:xfrm>
            <a:off x="333622" y="861852"/>
            <a:ext cx="366457" cy="366436"/>
            <a:chOff x="1923675" y="1633650"/>
            <a:chExt cx="436000" cy="435975"/>
          </a:xfrm>
        </p:grpSpPr>
        <p:sp>
          <p:nvSpPr>
            <p:cNvPr id="113" name="Shape 113"/>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 name="Shape 114"/>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8" name="Shape 118"/>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19" name="Shape 119"/>
          <p:cNvSpPr txBox="1"/>
          <p:nvPr/>
        </p:nvSpPr>
        <p:spPr>
          <a:xfrm>
            <a:off x="932961" y="2939428"/>
            <a:ext cx="7540800" cy="716700"/>
          </a:xfrm>
          <a:prstGeom prst="rect">
            <a:avLst/>
          </a:prstGeom>
          <a:noFill/>
          <a:ln>
            <a:noFill/>
          </a:ln>
        </p:spPr>
        <p:txBody>
          <a:bodyPr lIns="91425" tIns="91425" rIns="91425" bIns="91425" anchor="t" anchorCtr="0">
            <a:noAutofit/>
          </a:bodyPr>
          <a:lstStyle/>
          <a:p>
            <a:pPr lvl="0">
              <a:spcBef>
                <a:spcPts val="600"/>
              </a:spcBef>
            </a:pPr>
            <a:r>
              <a:rPr lang="en-US" dirty="0">
                <a:solidFill>
                  <a:schemeClr val="accent5">
                    <a:lumMod val="75000"/>
                  </a:schemeClr>
                </a:solidFill>
              </a:rPr>
              <a:t>“I got married and I quit school.” </a:t>
            </a:r>
            <a:r>
              <a:rPr lang="en-US" dirty="0"/>
              <a:t>–Mariam A., who married at age 15. She left school after class 5 because going on to class 6 would have involved higher costs and a longer walk of 3.5 kilometers each way.</a:t>
            </a:r>
            <a:endParaRPr lang="en" b="1" dirty="0">
              <a:solidFill>
                <a:srgbClr val="114454"/>
              </a:solidFill>
              <a:latin typeface="Nixie One"/>
              <a:ea typeface="Nixie One"/>
              <a:cs typeface="Nixie One"/>
              <a:sym typeface="Nixie One"/>
            </a:endParaRPr>
          </a:p>
        </p:txBody>
      </p:sp>
      <p:sp>
        <p:nvSpPr>
          <p:cNvPr id="2" name="Rectangle 1"/>
          <p:cNvSpPr/>
          <p:nvPr/>
        </p:nvSpPr>
        <p:spPr>
          <a:xfrm>
            <a:off x="932961" y="1851117"/>
            <a:ext cx="7540800" cy="954107"/>
          </a:xfrm>
          <a:prstGeom prst="rect">
            <a:avLst/>
          </a:prstGeom>
        </p:spPr>
        <p:txBody>
          <a:bodyPr wrap="square">
            <a:spAutoFit/>
          </a:bodyPr>
          <a:lstStyle/>
          <a:p>
            <a:r>
              <a:rPr lang="en-US" dirty="0">
                <a:solidFill>
                  <a:schemeClr val="accent5">
                    <a:lumMod val="75000"/>
                  </a:schemeClr>
                </a:solidFill>
              </a:rPr>
              <a:t>“Now she is pretty and young and we can give her away for free. If you bring the police we will have more problems when she gets older.” </a:t>
            </a:r>
            <a:r>
              <a:rPr lang="en-US" dirty="0"/>
              <a:t>–</a:t>
            </a:r>
            <a:r>
              <a:rPr lang="en-US" dirty="0" err="1"/>
              <a:t>Ruhana</a:t>
            </a:r>
            <a:r>
              <a:rPr lang="en-US" dirty="0"/>
              <a:t> M.’s older brother, arguing for why </a:t>
            </a:r>
            <a:r>
              <a:rPr lang="en-US" dirty="0" err="1"/>
              <a:t>Ruhana</a:t>
            </a:r>
            <a:r>
              <a:rPr lang="en-US" dirty="0"/>
              <a:t> should marry at age 12, after her uncle threatened to prevent the marriage. The marriage went forward.</a:t>
            </a:r>
          </a:p>
        </p:txBody>
      </p:sp>
      <p:sp>
        <p:nvSpPr>
          <p:cNvPr id="3" name="Rectangle 2"/>
          <p:cNvSpPr/>
          <p:nvPr/>
        </p:nvSpPr>
        <p:spPr>
          <a:xfrm>
            <a:off x="932961" y="3790331"/>
            <a:ext cx="7323272" cy="738664"/>
          </a:xfrm>
          <a:prstGeom prst="rect">
            <a:avLst/>
          </a:prstGeom>
        </p:spPr>
        <p:txBody>
          <a:bodyPr wrap="square">
            <a:spAutoFit/>
          </a:bodyPr>
          <a:lstStyle/>
          <a:p>
            <a:r>
              <a:rPr lang="en-US" dirty="0">
                <a:solidFill>
                  <a:schemeClr val="accent5">
                    <a:lumMod val="75000"/>
                  </a:schemeClr>
                </a:solidFill>
              </a:rPr>
              <a:t>“This is a place affected by river erosion,”</a:t>
            </a:r>
            <a:r>
              <a:rPr lang="en-US" dirty="0"/>
              <a:t> </a:t>
            </a:r>
            <a:r>
              <a:rPr lang="en-US" dirty="0" err="1"/>
              <a:t>Azima</a:t>
            </a:r>
            <a:r>
              <a:rPr lang="en-US" dirty="0"/>
              <a:t> B.’s parents told her, explaining why she had to marry at age 13. “If the river takes our house it will be hard for you to get married so it’s better if you get married now.”</a:t>
            </a:r>
          </a:p>
        </p:txBody>
      </p:sp>
    </p:spTree>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graphicFrame>
        <p:nvGraphicFramePr>
          <p:cNvPr id="12" name="Chart 11"/>
          <p:cNvGraphicFramePr/>
          <p:nvPr>
            <p:extLst>
              <p:ext uri="{D42A27DB-BD31-4B8C-83A1-F6EECF244321}">
                <p14:modId xmlns:p14="http://schemas.microsoft.com/office/powerpoint/2010/main" val="4271495832"/>
              </p:ext>
            </p:extLst>
          </p:nvPr>
        </p:nvGraphicFramePr>
        <p:xfrm>
          <a:off x="243780" y="0"/>
          <a:ext cx="8773219" cy="5143499"/>
        </p:xfrm>
        <a:graphic>
          <a:graphicData uri="http://schemas.openxmlformats.org/drawingml/2006/chart">
            <c:chart xmlns:c="http://schemas.openxmlformats.org/drawingml/2006/chart" xmlns:r="http://schemas.openxmlformats.org/officeDocument/2006/relationships" r:id="rId3"/>
          </a:graphicData>
        </a:graphic>
      </p:graphicFrame>
      <p:sp>
        <p:nvSpPr>
          <p:cNvPr id="230" name="Shape 230"/>
          <p:cNvSpPr txBox="1">
            <a:spLocks noGrp="1"/>
          </p:cNvSpPr>
          <p:nvPr>
            <p:ph type="title"/>
          </p:nvPr>
        </p:nvSpPr>
        <p:spPr>
          <a:xfrm>
            <a:off x="5679925" y="502150"/>
            <a:ext cx="3208799" cy="1028700"/>
          </a:xfrm>
          <a:prstGeom prst="rect">
            <a:avLst/>
          </a:prstGeom>
        </p:spPr>
        <p:txBody>
          <a:bodyPr lIns="91425" tIns="91425" rIns="91425" bIns="91425" anchor="ctr" anchorCtr="0">
            <a:noAutofit/>
          </a:bodyPr>
          <a:lstStyle/>
          <a:p>
            <a:pPr lvl="0"/>
            <a:r>
              <a:rPr lang="en-US" dirty="0"/>
              <a:t>Countries with highest % in Child Marriage Under 15 years</a:t>
            </a:r>
          </a:p>
        </p:txBody>
      </p:sp>
      <p:grpSp>
        <p:nvGrpSpPr>
          <p:cNvPr id="233" name="Shape 233"/>
          <p:cNvGrpSpPr/>
          <p:nvPr/>
        </p:nvGrpSpPr>
        <p:grpSpPr>
          <a:xfrm>
            <a:off x="5366015" y="677794"/>
            <a:ext cx="313910" cy="227819"/>
            <a:chOff x="3932350" y="3714775"/>
            <a:chExt cx="439650" cy="319075"/>
          </a:xfrm>
        </p:grpSpPr>
        <p:sp>
          <p:nvSpPr>
            <p:cNvPr id="234" name="Shape 234"/>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5" name="Shape 235"/>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6" name="Shape 236"/>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7" name="Shape 237"/>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8" name="Shape 238"/>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idx="4294967295"/>
          </p:nvPr>
        </p:nvSpPr>
        <p:spPr>
          <a:xfrm>
            <a:off x="339850" y="298711"/>
            <a:ext cx="2705103" cy="684365"/>
          </a:xfrm>
          <a:prstGeom prst="rect">
            <a:avLst/>
          </a:prstGeom>
        </p:spPr>
        <p:txBody>
          <a:bodyPr lIns="91425" tIns="91425" rIns="91425" bIns="91425" anchor="t" anchorCtr="0">
            <a:noAutofit/>
          </a:bodyPr>
          <a:lstStyle/>
          <a:p>
            <a:pPr lvl="0"/>
            <a:r>
              <a:rPr lang="en-US" sz="3200" dirty="0">
                <a:solidFill>
                  <a:srgbClr val="165751"/>
                </a:solidFill>
              </a:rPr>
              <a:t>Root causes.</a:t>
            </a:r>
            <a:endParaRPr lang="en" sz="3200" dirty="0">
              <a:solidFill>
                <a:srgbClr val="165751"/>
              </a:solidFill>
            </a:endParaRPr>
          </a:p>
        </p:txBody>
      </p:sp>
      <p:sp>
        <p:nvSpPr>
          <p:cNvPr id="245" name="Shape 245"/>
          <p:cNvSpPr/>
          <p:nvPr/>
        </p:nvSpPr>
        <p:spPr>
          <a:xfrm>
            <a:off x="3751600" y="3790249"/>
            <a:ext cx="4425935" cy="1109581"/>
          </a:xfrm>
          <a:prstGeom prst="homePlate">
            <a:avLst>
              <a:gd name="adj" fmla="val 35440"/>
            </a:avLst>
          </a:prstGeom>
          <a:solidFill>
            <a:srgbClr val="124057"/>
          </a:solidFill>
          <a:ln>
            <a:noFill/>
          </a:ln>
        </p:spPr>
        <p:txBody>
          <a:bodyPr lIns="91425" tIns="45700" rIns="91425" bIns="45700" anchor="ctr" anchorCtr="0">
            <a:noAutofit/>
          </a:bodyPr>
          <a:lstStyle/>
          <a:p>
            <a:pPr marL="0" marR="0" lvl="0" indent="-69850" algn="l" rtl="0">
              <a:lnSpc>
                <a:spcPct val="100000"/>
              </a:lnSpc>
              <a:spcBef>
                <a:spcPts val="0"/>
              </a:spcBef>
              <a:spcAft>
                <a:spcPts val="0"/>
              </a:spcAft>
              <a:buNone/>
            </a:pPr>
            <a:endParaRPr/>
          </a:p>
        </p:txBody>
      </p:sp>
      <p:sp>
        <p:nvSpPr>
          <p:cNvPr id="246" name="Shape 246"/>
          <p:cNvSpPr/>
          <p:nvPr/>
        </p:nvSpPr>
        <p:spPr>
          <a:xfrm>
            <a:off x="3751600" y="2981673"/>
            <a:ext cx="5145200" cy="1109581"/>
          </a:xfrm>
          <a:prstGeom prst="homePlate">
            <a:avLst>
              <a:gd name="adj" fmla="val 35440"/>
            </a:avLst>
          </a:prstGeom>
          <a:solidFill>
            <a:srgbClr val="3B8D61"/>
          </a:solidFill>
          <a:ln>
            <a:noFill/>
          </a:ln>
        </p:spPr>
        <p:txBody>
          <a:bodyPr lIns="91425" tIns="45700" rIns="91425" bIns="45700" anchor="ctr" anchorCtr="0">
            <a:noAutofit/>
          </a:bodyPr>
          <a:lstStyle/>
          <a:p>
            <a:pPr marL="0" marR="0" lvl="0" indent="-69850" algn="l" rtl="0">
              <a:lnSpc>
                <a:spcPct val="100000"/>
              </a:lnSpc>
              <a:spcBef>
                <a:spcPts val="0"/>
              </a:spcBef>
              <a:spcAft>
                <a:spcPts val="0"/>
              </a:spcAft>
              <a:buNone/>
            </a:pPr>
            <a:endParaRPr/>
          </a:p>
        </p:txBody>
      </p:sp>
      <p:sp>
        <p:nvSpPr>
          <p:cNvPr id="247" name="Shape 247"/>
          <p:cNvSpPr/>
          <p:nvPr/>
        </p:nvSpPr>
        <p:spPr>
          <a:xfrm>
            <a:off x="3751600" y="2085316"/>
            <a:ext cx="5293340" cy="1109581"/>
          </a:xfrm>
          <a:prstGeom prst="homePlate">
            <a:avLst>
              <a:gd name="adj" fmla="val 35440"/>
            </a:avLst>
          </a:prstGeom>
          <a:solidFill>
            <a:srgbClr val="165751"/>
          </a:solidFill>
          <a:ln>
            <a:noFill/>
          </a:ln>
        </p:spPr>
        <p:txBody>
          <a:bodyPr lIns="91425" tIns="45700" rIns="91425" bIns="45700" anchor="ctr" anchorCtr="0">
            <a:noAutofit/>
          </a:bodyPr>
          <a:lstStyle/>
          <a:p>
            <a:pPr marL="0" marR="0" lvl="0" indent="-69850" algn="l" rtl="0">
              <a:lnSpc>
                <a:spcPct val="100000"/>
              </a:lnSpc>
              <a:spcBef>
                <a:spcPts val="0"/>
              </a:spcBef>
              <a:spcAft>
                <a:spcPts val="0"/>
              </a:spcAft>
              <a:buNone/>
            </a:pPr>
            <a:endParaRPr/>
          </a:p>
        </p:txBody>
      </p:sp>
      <p:sp>
        <p:nvSpPr>
          <p:cNvPr id="248" name="Shape 248"/>
          <p:cNvSpPr/>
          <p:nvPr/>
        </p:nvSpPr>
        <p:spPr>
          <a:xfrm>
            <a:off x="3759030" y="1183111"/>
            <a:ext cx="4630589" cy="1005942"/>
          </a:xfrm>
          <a:prstGeom prst="homePlate">
            <a:avLst>
              <a:gd name="adj" fmla="val 35440"/>
            </a:avLst>
          </a:prstGeom>
          <a:solidFill>
            <a:srgbClr val="94BF6E"/>
          </a:solidFill>
          <a:ln>
            <a:noFill/>
          </a:ln>
        </p:spPr>
        <p:txBody>
          <a:bodyPr lIns="91425" tIns="45700" rIns="91425" bIns="45700" anchor="ctr" anchorCtr="0">
            <a:noAutofit/>
          </a:bodyPr>
          <a:lstStyle/>
          <a:p>
            <a:pPr marL="0" marR="0" lvl="0" indent="-69850" algn="l" rtl="0">
              <a:lnSpc>
                <a:spcPct val="100000"/>
              </a:lnSpc>
              <a:spcBef>
                <a:spcPts val="0"/>
              </a:spcBef>
              <a:spcAft>
                <a:spcPts val="0"/>
              </a:spcAft>
              <a:buNone/>
            </a:pPr>
            <a:endParaRPr/>
          </a:p>
        </p:txBody>
      </p:sp>
      <p:sp>
        <p:nvSpPr>
          <p:cNvPr id="249" name="Shape 249"/>
          <p:cNvSpPr/>
          <p:nvPr/>
        </p:nvSpPr>
        <p:spPr>
          <a:xfrm>
            <a:off x="2905832" y="1312055"/>
            <a:ext cx="882600" cy="953999"/>
          </a:xfrm>
          <a:custGeom>
            <a:avLst/>
            <a:gdLst/>
            <a:ahLst/>
            <a:cxnLst/>
            <a:rect l="0" t="0" r="0" b="0"/>
            <a:pathLst>
              <a:path w="120000" h="120000" extrusionOk="0">
                <a:moveTo>
                  <a:pt x="33" y="0"/>
                </a:moveTo>
                <a:lnTo>
                  <a:pt x="120000" y="25236"/>
                </a:lnTo>
                <a:lnTo>
                  <a:pt x="120000" y="120000"/>
                </a:lnTo>
                <a:lnTo>
                  <a:pt x="311" y="103519"/>
                </a:lnTo>
                <a:cubicBezTo>
                  <a:pt x="497" y="69012"/>
                  <a:pt x="-151" y="34506"/>
                  <a:pt x="33" y="0"/>
                </a:cubicBezTo>
                <a:close/>
              </a:path>
            </a:pathLst>
          </a:custGeom>
          <a:solidFill>
            <a:srgbClr val="87AF64"/>
          </a:solidFill>
          <a:ln>
            <a:noFill/>
          </a:ln>
        </p:spPr>
        <p:txBody>
          <a:bodyPr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Arial"/>
              <a:ea typeface="Arial"/>
              <a:cs typeface="Arial"/>
              <a:sym typeface="Arial"/>
            </a:endParaRPr>
          </a:p>
        </p:txBody>
      </p:sp>
      <p:sp>
        <p:nvSpPr>
          <p:cNvPr id="250" name="Shape 250"/>
          <p:cNvSpPr/>
          <p:nvPr/>
        </p:nvSpPr>
        <p:spPr>
          <a:xfrm>
            <a:off x="2892402" y="2131251"/>
            <a:ext cx="888600" cy="880199"/>
          </a:xfrm>
          <a:custGeom>
            <a:avLst/>
            <a:gdLst/>
            <a:ahLst/>
            <a:cxnLst/>
            <a:rect l="0" t="0" r="0" b="0"/>
            <a:pathLst>
              <a:path w="120000" h="120000" extrusionOk="0">
                <a:moveTo>
                  <a:pt x="552" y="0"/>
                </a:moveTo>
                <a:lnTo>
                  <a:pt x="120000" y="17302"/>
                </a:lnTo>
                <a:lnTo>
                  <a:pt x="120000" y="119999"/>
                </a:lnTo>
                <a:lnTo>
                  <a:pt x="0" y="120000"/>
                </a:lnTo>
                <a:cubicBezTo>
                  <a:pt x="184" y="79999"/>
                  <a:pt x="368" y="40000"/>
                  <a:pt x="552" y="0"/>
                </a:cubicBezTo>
                <a:close/>
              </a:path>
            </a:pathLst>
          </a:custGeom>
          <a:solidFill>
            <a:srgbClr val="0F3D38"/>
          </a:solidFill>
          <a:ln>
            <a:noFill/>
          </a:ln>
        </p:spPr>
        <p:txBody>
          <a:bodyPr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Arial"/>
              <a:ea typeface="Arial"/>
              <a:cs typeface="Arial"/>
              <a:sym typeface="Arial"/>
            </a:endParaRPr>
          </a:p>
        </p:txBody>
      </p:sp>
      <p:sp>
        <p:nvSpPr>
          <p:cNvPr id="251" name="Shape 251"/>
          <p:cNvSpPr/>
          <p:nvPr/>
        </p:nvSpPr>
        <p:spPr>
          <a:xfrm rot="10800000" flipH="1">
            <a:off x="2892220" y="3007611"/>
            <a:ext cx="888899" cy="875999"/>
          </a:xfrm>
          <a:custGeom>
            <a:avLst/>
            <a:gdLst/>
            <a:ahLst/>
            <a:cxnLst/>
            <a:rect l="0" t="0" r="0" b="0"/>
            <a:pathLst>
              <a:path w="120000" h="120000" extrusionOk="0">
                <a:moveTo>
                  <a:pt x="577" y="0"/>
                </a:moveTo>
                <a:lnTo>
                  <a:pt x="120000" y="17383"/>
                </a:lnTo>
                <a:lnTo>
                  <a:pt x="120000" y="120000"/>
                </a:lnTo>
                <a:lnTo>
                  <a:pt x="24" y="120000"/>
                </a:lnTo>
                <a:cubicBezTo>
                  <a:pt x="-159" y="80000"/>
                  <a:pt x="761" y="40000"/>
                  <a:pt x="577" y="0"/>
                </a:cubicBezTo>
                <a:close/>
              </a:path>
            </a:pathLst>
          </a:custGeom>
          <a:solidFill>
            <a:srgbClr val="2E6E4B"/>
          </a:solidFill>
          <a:ln>
            <a:noFill/>
          </a:ln>
        </p:spPr>
        <p:txBody>
          <a:bodyPr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Arial"/>
              <a:ea typeface="Arial"/>
              <a:cs typeface="Arial"/>
              <a:sym typeface="Arial"/>
            </a:endParaRPr>
          </a:p>
        </p:txBody>
      </p:sp>
      <p:sp>
        <p:nvSpPr>
          <p:cNvPr id="252" name="Shape 252"/>
          <p:cNvSpPr/>
          <p:nvPr/>
        </p:nvSpPr>
        <p:spPr>
          <a:xfrm rot="10800000" flipH="1">
            <a:off x="2894448" y="3752039"/>
            <a:ext cx="886500" cy="939599"/>
          </a:xfrm>
          <a:custGeom>
            <a:avLst/>
            <a:gdLst/>
            <a:ahLst/>
            <a:cxnLst/>
            <a:rect l="0" t="0" r="0" b="0"/>
            <a:pathLst>
              <a:path w="120000" h="120000" extrusionOk="0">
                <a:moveTo>
                  <a:pt x="277" y="0"/>
                </a:moveTo>
                <a:lnTo>
                  <a:pt x="120000" y="25882"/>
                </a:lnTo>
                <a:lnTo>
                  <a:pt x="120000" y="120000"/>
                </a:lnTo>
                <a:lnTo>
                  <a:pt x="0" y="105098"/>
                </a:lnTo>
                <a:cubicBezTo>
                  <a:pt x="184" y="70065"/>
                  <a:pt x="92" y="35032"/>
                  <a:pt x="277" y="0"/>
                </a:cubicBezTo>
                <a:close/>
              </a:path>
            </a:pathLst>
          </a:custGeom>
          <a:solidFill>
            <a:srgbClr val="0B2939"/>
          </a:solidFill>
          <a:ln>
            <a:noFill/>
          </a:ln>
        </p:spPr>
        <p:txBody>
          <a:bodyPr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Arial"/>
              <a:ea typeface="Arial"/>
              <a:cs typeface="Arial"/>
              <a:sym typeface="Arial"/>
            </a:endParaRPr>
          </a:p>
        </p:txBody>
      </p:sp>
      <p:sp>
        <p:nvSpPr>
          <p:cNvPr id="253" name="Shape 253"/>
          <p:cNvSpPr/>
          <p:nvPr/>
        </p:nvSpPr>
        <p:spPr>
          <a:xfrm rot="10800000">
            <a:off x="2022737" y="3747890"/>
            <a:ext cx="878099" cy="941699"/>
          </a:xfrm>
          <a:custGeom>
            <a:avLst/>
            <a:gdLst/>
            <a:ahLst/>
            <a:cxnLst/>
            <a:rect l="0" t="0" r="0" b="0"/>
            <a:pathLst>
              <a:path w="120000" h="120000" extrusionOk="0">
                <a:moveTo>
                  <a:pt x="33" y="0"/>
                </a:moveTo>
                <a:lnTo>
                  <a:pt x="120000" y="25565"/>
                </a:lnTo>
                <a:lnTo>
                  <a:pt x="120000" y="120000"/>
                </a:lnTo>
                <a:lnTo>
                  <a:pt x="313" y="105130"/>
                </a:lnTo>
                <a:cubicBezTo>
                  <a:pt x="499" y="70173"/>
                  <a:pt x="-152" y="34956"/>
                  <a:pt x="33" y="0"/>
                </a:cubicBezTo>
                <a:close/>
              </a:path>
            </a:pathLst>
          </a:custGeom>
          <a:solidFill>
            <a:srgbClr val="124057"/>
          </a:solidFill>
          <a:ln>
            <a:noFill/>
          </a:ln>
        </p:spPr>
        <p:txBody>
          <a:bodyPr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Arial"/>
              <a:ea typeface="Arial"/>
              <a:cs typeface="Arial"/>
              <a:sym typeface="Arial"/>
            </a:endParaRPr>
          </a:p>
        </p:txBody>
      </p:sp>
      <p:sp>
        <p:nvSpPr>
          <p:cNvPr id="254" name="Shape 254"/>
          <p:cNvSpPr/>
          <p:nvPr/>
        </p:nvSpPr>
        <p:spPr>
          <a:xfrm flipH="1">
            <a:off x="2018279" y="2127156"/>
            <a:ext cx="882899" cy="875999"/>
          </a:xfrm>
          <a:custGeom>
            <a:avLst/>
            <a:gdLst/>
            <a:ahLst/>
            <a:cxnLst/>
            <a:rect l="0" t="0" r="0" b="0"/>
            <a:pathLst>
              <a:path w="120000" h="120000" extrusionOk="0">
                <a:moveTo>
                  <a:pt x="80" y="0"/>
                </a:moveTo>
                <a:lnTo>
                  <a:pt x="120000" y="17383"/>
                </a:lnTo>
                <a:lnTo>
                  <a:pt x="120000" y="120000"/>
                </a:lnTo>
                <a:lnTo>
                  <a:pt x="80" y="119999"/>
                </a:lnTo>
                <a:cubicBezTo>
                  <a:pt x="-197" y="79999"/>
                  <a:pt x="358" y="40000"/>
                  <a:pt x="80" y="0"/>
                </a:cubicBezTo>
                <a:close/>
              </a:path>
            </a:pathLst>
          </a:custGeom>
          <a:solidFill>
            <a:srgbClr val="165751"/>
          </a:solidFill>
          <a:ln>
            <a:noFill/>
          </a:ln>
        </p:spPr>
        <p:txBody>
          <a:bodyPr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Arial"/>
              <a:ea typeface="Arial"/>
              <a:cs typeface="Arial"/>
              <a:sym typeface="Arial"/>
            </a:endParaRPr>
          </a:p>
        </p:txBody>
      </p:sp>
      <p:sp>
        <p:nvSpPr>
          <p:cNvPr id="255" name="Shape 255"/>
          <p:cNvSpPr/>
          <p:nvPr/>
        </p:nvSpPr>
        <p:spPr>
          <a:xfrm flipH="1">
            <a:off x="2016085" y="1314437"/>
            <a:ext cx="886799" cy="939599"/>
          </a:xfrm>
          <a:custGeom>
            <a:avLst/>
            <a:gdLst/>
            <a:ahLst/>
            <a:cxnLst/>
            <a:rect l="0" t="0" r="0" b="0"/>
            <a:pathLst>
              <a:path w="120000" h="120000" extrusionOk="0">
                <a:moveTo>
                  <a:pt x="33" y="0"/>
                </a:moveTo>
                <a:lnTo>
                  <a:pt x="120000" y="25359"/>
                </a:lnTo>
                <a:lnTo>
                  <a:pt x="120000" y="120000"/>
                </a:lnTo>
                <a:lnTo>
                  <a:pt x="310" y="104052"/>
                </a:lnTo>
                <a:cubicBezTo>
                  <a:pt x="495" y="69019"/>
                  <a:pt x="-151" y="35032"/>
                  <a:pt x="33" y="0"/>
                </a:cubicBezTo>
                <a:close/>
              </a:path>
            </a:pathLst>
          </a:custGeom>
          <a:solidFill>
            <a:srgbClr val="94BF6E"/>
          </a:solidFill>
          <a:ln>
            <a:noFill/>
          </a:ln>
        </p:spPr>
        <p:txBody>
          <a:bodyPr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Arial"/>
              <a:ea typeface="Arial"/>
              <a:cs typeface="Arial"/>
              <a:sym typeface="Arial"/>
            </a:endParaRPr>
          </a:p>
        </p:txBody>
      </p:sp>
      <p:sp>
        <p:nvSpPr>
          <p:cNvPr id="256" name="Shape 256"/>
          <p:cNvSpPr/>
          <p:nvPr/>
        </p:nvSpPr>
        <p:spPr>
          <a:xfrm rot="10800000">
            <a:off x="2021437" y="3003323"/>
            <a:ext cx="877499" cy="872099"/>
          </a:xfrm>
          <a:custGeom>
            <a:avLst/>
            <a:gdLst/>
            <a:ahLst/>
            <a:cxnLst/>
            <a:rect l="0" t="0" r="0" b="0"/>
            <a:pathLst>
              <a:path w="120000" h="120000" extrusionOk="0">
                <a:moveTo>
                  <a:pt x="120000" y="120000"/>
                </a:moveTo>
                <a:lnTo>
                  <a:pt x="54" y="120000"/>
                </a:lnTo>
                <a:cubicBezTo>
                  <a:pt x="240" y="79812"/>
                  <a:pt x="-132" y="40187"/>
                  <a:pt x="53" y="0"/>
                </a:cubicBezTo>
                <a:lnTo>
                  <a:pt x="120000" y="16766"/>
                </a:lnTo>
                <a:close/>
              </a:path>
            </a:pathLst>
          </a:custGeom>
          <a:solidFill>
            <a:srgbClr val="3B8D61"/>
          </a:solidFill>
          <a:ln>
            <a:noFill/>
          </a:ln>
        </p:spPr>
        <p:txBody>
          <a:bodyPr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Arial"/>
              <a:ea typeface="Arial"/>
              <a:cs typeface="Arial"/>
              <a:sym typeface="Arial"/>
            </a:endParaRPr>
          </a:p>
        </p:txBody>
      </p:sp>
      <p:sp>
        <p:nvSpPr>
          <p:cNvPr id="257" name="Shape 257"/>
          <p:cNvSpPr/>
          <p:nvPr/>
        </p:nvSpPr>
        <p:spPr>
          <a:xfrm>
            <a:off x="1985550" y="1413550"/>
            <a:ext cx="477599" cy="3290399"/>
          </a:xfrm>
          <a:custGeom>
            <a:avLst/>
            <a:gdLst/>
            <a:ahLst/>
            <a:cxnLst/>
            <a:rect l="0" t="0" r="0" b="0"/>
            <a:pathLst>
              <a:path w="120000" h="120000" extrusionOk="0">
                <a:moveTo>
                  <a:pt x="0" y="115785"/>
                </a:moveTo>
                <a:lnTo>
                  <a:pt x="0" y="3719"/>
                </a:lnTo>
                <a:lnTo>
                  <a:pt x="120000" y="0"/>
                </a:lnTo>
                <a:lnTo>
                  <a:pt x="120000" y="120000"/>
                </a:lnTo>
                <a:lnTo>
                  <a:pt x="0" y="115785"/>
                </a:lnTo>
                <a:close/>
              </a:path>
            </a:pathLst>
          </a:custGeom>
          <a:gradFill>
            <a:gsLst>
              <a:gs pos="0">
                <a:srgbClr val="FFFFFF">
                  <a:alpha val="9803"/>
                </a:srgbClr>
              </a:gs>
              <a:gs pos="100000">
                <a:srgbClr val="FFFFFF">
                  <a:alpha val="24705"/>
                </a:srgbClr>
              </a:gs>
            </a:gsLst>
            <a:lin ang="0" scaled="0"/>
          </a:gradFill>
          <a:ln>
            <a:noFill/>
          </a:ln>
        </p:spPr>
        <p:txBody>
          <a:bodyPr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Arial"/>
              <a:ea typeface="Arial"/>
              <a:cs typeface="Arial"/>
              <a:sym typeface="Arial"/>
            </a:endParaRPr>
          </a:p>
        </p:txBody>
      </p:sp>
      <p:sp>
        <p:nvSpPr>
          <p:cNvPr id="258" name="Shape 258"/>
          <p:cNvSpPr txBox="1"/>
          <p:nvPr/>
        </p:nvSpPr>
        <p:spPr>
          <a:xfrm>
            <a:off x="3855680" y="1421084"/>
            <a:ext cx="596699" cy="449700"/>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 sz="2400" b="1" i="0" u="none" strike="noStrike" cap="none" dirty="0">
                <a:solidFill>
                  <a:srgbClr val="FFFFFF"/>
                </a:solidFill>
                <a:latin typeface="Nixie One"/>
                <a:ea typeface="Nixie One"/>
                <a:cs typeface="Nixie One"/>
                <a:sym typeface="Nixie One"/>
              </a:rPr>
              <a:t>01</a:t>
            </a:r>
          </a:p>
        </p:txBody>
      </p:sp>
      <p:cxnSp>
        <p:nvCxnSpPr>
          <p:cNvPr id="259" name="Shape 259"/>
          <p:cNvCxnSpPr/>
          <p:nvPr/>
        </p:nvCxnSpPr>
        <p:spPr>
          <a:xfrm>
            <a:off x="4531756" y="1382529"/>
            <a:ext cx="0" cy="392999"/>
          </a:xfrm>
          <a:prstGeom prst="straightConnector1">
            <a:avLst/>
          </a:prstGeom>
          <a:noFill/>
          <a:ln w="9525" cap="rnd" cmpd="sng">
            <a:solidFill>
              <a:srgbClr val="FFFFFF"/>
            </a:solidFill>
            <a:prstDash val="solid"/>
            <a:round/>
            <a:headEnd type="none" w="med" len="med"/>
            <a:tailEnd type="none" w="med" len="med"/>
          </a:ln>
        </p:spPr>
      </p:cxnSp>
      <p:sp>
        <p:nvSpPr>
          <p:cNvPr id="260" name="Shape 260"/>
          <p:cNvSpPr txBox="1"/>
          <p:nvPr/>
        </p:nvSpPr>
        <p:spPr>
          <a:xfrm>
            <a:off x="4584396" y="1383738"/>
            <a:ext cx="3752584" cy="589856"/>
          </a:xfrm>
          <a:prstGeom prst="rect">
            <a:avLst/>
          </a:prstGeom>
          <a:noFill/>
          <a:ln>
            <a:noFill/>
          </a:ln>
        </p:spPr>
        <p:txBody>
          <a:bodyPr lIns="91425" tIns="45700" rIns="91425" bIns="45700" anchor="ctr" anchorCtr="0">
            <a:noAutofit/>
          </a:bodyPr>
          <a:lstStyle/>
          <a:p>
            <a:pPr lvl="0">
              <a:lnSpc>
                <a:spcPct val="83333"/>
              </a:lnSpc>
              <a:buSzPct val="25000"/>
            </a:pPr>
            <a:r>
              <a:rPr lang="en-US" sz="2400" b="1" dirty="0">
                <a:solidFill>
                  <a:srgbClr val="FFFFFF"/>
                </a:solidFill>
                <a:effectLst>
                  <a:outerShdw blurRad="38100" dist="38100" dir="2700000" algn="tl">
                    <a:srgbClr val="000000">
                      <a:alpha val="43137"/>
                    </a:srgbClr>
                  </a:outerShdw>
                </a:effectLst>
                <a:latin typeface="Nixie One"/>
                <a:ea typeface="Nixie One"/>
                <a:cs typeface="Nixie One"/>
                <a:sym typeface="Nixie One"/>
              </a:rPr>
              <a:t>GENDER INEQUALITY</a:t>
            </a:r>
          </a:p>
          <a:p>
            <a:pPr marL="0" marR="0" lvl="0" indent="0" algn="l" rtl="0">
              <a:lnSpc>
                <a:spcPct val="100000"/>
              </a:lnSpc>
              <a:spcBef>
                <a:spcPts val="0"/>
              </a:spcBef>
              <a:buSzPct val="25000"/>
              <a:buNone/>
            </a:pPr>
            <a:r>
              <a:rPr lang="en" dirty="0">
                <a:solidFill>
                  <a:srgbClr val="FFFFFF"/>
                </a:solidFill>
                <a:latin typeface="Nixie One"/>
                <a:ea typeface="Nixie One"/>
                <a:cs typeface="Nixie One"/>
                <a:sym typeface="Nixie One"/>
              </a:rPr>
              <a:t>girls are seen as burden.</a:t>
            </a:r>
          </a:p>
        </p:txBody>
      </p:sp>
      <p:sp>
        <p:nvSpPr>
          <p:cNvPr id="261" name="Shape 261"/>
          <p:cNvSpPr txBox="1"/>
          <p:nvPr/>
        </p:nvSpPr>
        <p:spPr>
          <a:xfrm>
            <a:off x="3871574" y="2515370"/>
            <a:ext cx="596699" cy="449700"/>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 sz="2400" b="1" i="0" u="none" strike="noStrike" cap="none" dirty="0">
                <a:solidFill>
                  <a:srgbClr val="FFFFFF"/>
                </a:solidFill>
                <a:latin typeface="Nixie One"/>
                <a:ea typeface="Nixie One"/>
                <a:cs typeface="Nixie One"/>
                <a:sym typeface="Nixie One"/>
              </a:rPr>
              <a:t>02</a:t>
            </a:r>
          </a:p>
        </p:txBody>
      </p:sp>
      <p:cxnSp>
        <p:nvCxnSpPr>
          <p:cNvPr id="262" name="Shape 262"/>
          <p:cNvCxnSpPr/>
          <p:nvPr/>
        </p:nvCxnSpPr>
        <p:spPr>
          <a:xfrm>
            <a:off x="4530231" y="2528633"/>
            <a:ext cx="0" cy="392999"/>
          </a:xfrm>
          <a:prstGeom prst="straightConnector1">
            <a:avLst/>
          </a:prstGeom>
          <a:noFill/>
          <a:ln w="9525" cap="rnd" cmpd="sng">
            <a:solidFill>
              <a:srgbClr val="FFFFFF"/>
            </a:solidFill>
            <a:prstDash val="solid"/>
            <a:round/>
            <a:headEnd type="none" w="med" len="med"/>
            <a:tailEnd type="none" w="med" len="med"/>
          </a:ln>
        </p:spPr>
      </p:cxnSp>
      <p:sp>
        <p:nvSpPr>
          <p:cNvPr id="264" name="Shape 264"/>
          <p:cNvSpPr txBox="1"/>
          <p:nvPr/>
        </p:nvSpPr>
        <p:spPr>
          <a:xfrm>
            <a:off x="3878948" y="3393198"/>
            <a:ext cx="596699" cy="449700"/>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 sz="2400" b="1" i="0" u="none" strike="noStrike" cap="none" dirty="0">
                <a:solidFill>
                  <a:srgbClr val="FFFFFF"/>
                </a:solidFill>
                <a:latin typeface="Nixie One"/>
                <a:ea typeface="Nixie One"/>
                <a:cs typeface="Nixie One"/>
                <a:sym typeface="Nixie One"/>
              </a:rPr>
              <a:t>03</a:t>
            </a:r>
          </a:p>
        </p:txBody>
      </p:sp>
      <p:cxnSp>
        <p:nvCxnSpPr>
          <p:cNvPr id="265" name="Shape 265"/>
          <p:cNvCxnSpPr/>
          <p:nvPr/>
        </p:nvCxnSpPr>
        <p:spPr>
          <a:xfrm>
            <a:off x="4527184" y="3404200"/>
            <a:ext cx="0" cy="392999"/>
          </a:xfrm>
          <a:prstGeom prst="straightConnector1">
            <a:avLst/>
          </a:prstGeom>
          <a:noFill/>
          <a:ln w="9525" cap="rnd" cmpd="sng">
            <a:solidFill>
              <a:srgbClr val="FFFFFF"/>
            </a:solidFill>
            <a:prstDash val="solid"/>
            <a:round/>
            <a:headEnd type="none" w="med" len="med"/>
            <a:tailEnd type="none" w="med" len="med"/>
          </a:ln>
        </p:spPr>
      </p:cxnSp>
      <p:sp>
        <p:nvSpPr>
          <p:cNvPr id="267" name="Shape 267"/>
          <p:cNvSpPr txBox="1"/>
          <p:nvPr/>
        </p:nvSpPr>
        <p:spPr>
          <a:xfrm>
            <a:off x="3885616" y="4254249"/>
            <a:ext cx="596699" cy="449700"/>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 sz="2400" b="1" i="0" u="none" strike="noStrike" cap="none" dirty="0">
                <a:solidFill>
                  <a:srgbClr val="FFFFFF"/>
                </a:solidFill>
                <a:latin typeface="Nixie One"/>
                <a:ea typeface="Nixie One"/>
                <a:cs typeface="Nixie One"/>
                <a:sym typeface="Nixie One"/>
              </a:rPr>
              <a:t>04</a:t>
            </a:r>
          </a:p>
        </p:txBody>
      </p:sp>
      <p:cxnSp>
        <p:nvCxnSpPr>
          <p:cNvPr id="268" name="Shape 268"/>
          <p:cNvCxnSpPr/>
          <p:nvPr/>
        </p:nvCxnSpPr>
        <p:spPr>
          <a:xfrm>
            <a:off x="4531756" y="4282599"/>
            <a:ext cx="0" cy="392999"/>
          </a:xfrm>
          <a:prstGeom prst="straightConnector1">
            <a:avLst/>
          </a:prstGeom>
          <a:noFill/>
          <a:ln w="9525" cap="rnd" cmpd="sng">
            <a:solidFill>
              <a:srgbClr val="FFFFFF"/>
            </a:solidFill>
            <a:prstDash val="solid"/>
            <a:round/>
            <a:headEnd type="none" w="med" len="med"/>
            <a:tailEnd type="none" w="med" len="med"/>
          </a:ln>
        </p:spPr>
      </p:cxnSp>
      <p:sp>
        <p:nvSpPr>
          <p:cNvPr id="270" name="Shape 270"/>
          <p:cNvSpPr/>
          <p:nvPr/>
        </p:nvSpPr>
        <p:spPr>
          <a:xfrm flipH="1">
            <a:off x="3787126" y="1509779"/>
            <a:ext cx="91800" cy="2978700"/>
          </a:xfrm>
          <a:custGeom>
            <a:avLst/>
            <a:gdLst/>
            <a:ahLst/>
            <a:cxnLst/>
            <a:rect l="0" t="0" r="0" b="0"/>
            <a:pathLst>
              <a:path w="120000" h="120000" extrusionOk="0">
                <a:moveTo>
                  <a:pt x="0" y="115785"/>
                </a:moveTo>
                <a:lnTo>
                  <a:pt x="0" y="3719"/>
                </a:lnTo>
                <a:lnTo>
                  <a:pt x="120000" y="0"/>
                </a:lnTo>
                <a:lnTo>
                  <a:pt x="120000" y="120000"/>
                </a:lnTo>
                <a:lnTo>
                  <a:pt x="0" y="115785"/>
                </a:lnTo>
                <a:close/>
              </a:path>
            </a:pathLst>
          </a:custGeom>
          <a:gradFill>
            <a:gsLst>
              <a:gs pos="0">
                <a:srgbClr val="FFFFFF">
                  <a:alpha val="9803"/>
                </a:srgbClr>
              </a:gs>
              <a:gs pos="100000">
                <a:srgbClr val="FFFFFF">
                  <a:alpha val="24705"/>
                </a:srgbClr>
              </a:gs>
            </a:gsLst>
            <a:lin ang="0" scaled="0"/>
          </a:gradFill>
          <a:ln>
            <a:noFill/>
          </a:ln>
        </p:spPr>
        <p:txBody>
          <a:bodyPr lIns="91425" tIns="45700" rIns="91425" bIns="45700" anchor="ctr" anchorCtr="0">
            <a:noAutofit/>
          </a:bodyPr>
          <a:lstStyle/>
          <a:p>
            <a:pPr marL="0" marR="0" lvl="0" indent="0" algn="ctr" rtl="0">
              <a:spcBef>
                <a:spcPts val="0"/>
              </a:spcBef>
              <a:buNone/>
            </a:pPr>
            <a:endParaRPr sz="2400" b="0" i="0" u="none" strike="noStrike" cap="none">
              <a:solidFill>
                <a:srgbClr val="FFFFFF"/>
              </a:solidFill>
              <a:latin typeface="Arial"/>
              <a:ea typeface="Arial"/>
              <a:cs typeface="Arial"/>
              <a:sym typeface="Arial"/>
            </a:endParaRPr>
          </a:p>
        </p:txBody>
      </p:sp>
      <p:grpSp>
        <p:nvGrpSpPr>
          <p:cNvPr id="283" name="Shape 283"/>
          <p:cNvGrpSpPr/>
          <p:nvPr/>
        </p:nvGrpSpPr>
        <p:grpSpPr>
          <a:xfrm>
            <a:off x="3128317" y="3920081"/>
            <a:ext cx="491041" cy="514848"/>
            <a:chOff x="5961125" y="1623900"/>
            <a:chExt cx="427450" cy="448175"/>
          </a:xfrm>
        </p:grpSpPr>
        <p:sp>
          <p:nvSpPr>
            <p:cNvPr id="284" name="Shape 284"/>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5" name="Shape 285"/>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6" name="Shape 286"/>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7" name="Shape 287"/>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8" name="Shape 288"/>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9" name="Shape 289"/>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0" name="Shape 290"/>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7" name="Shape 260"/>
          <p:cNvSpPr txBox="1"/>
          <p:nvPr/>
        </p:nvSpPr>
        <p:spPr>
          <a:xfrm>
            <a:off x="4527184" y="2406516"/>
            <a:ext cx="4388362" cy="589856"/>
          </a:xfrm>
          <a:prstGeom prst="rect">
            <a:avLst/>
          </a:prstGeom>
          <a:noFill/>
          <a:ln>
            <a:noFill/>
          </a:ln>
        </p:spPr>
        <p:txBody>
          <a:bodyPr lIns="91425" tIns="45700" rIns="91425" bIns="45700" anchor="ctr" anchorCtr="0">
            <a:noAutofit/>
          </a:bodyPr>
          <a:lstStyle/>
          <a:p>
            <a:pPr lvl="0">
              <a:lnSpc>
                <a:spcPct val="83333"/>
              </a:lnSpc>
              <a:buSzPct val="25000"/>
            </a:pPr>
            <a:r>
              <a:rPr lang="en-US" sz="2000" b="1" dirty="0">
                <a:solidFill>
                  <a:srgbClr val="FFFFFF"/>
                </a:solidFill>
                <a:effectLst>
                  <a:outerShdw blurRad="38100" dist="38100" dir="2700000" algn="tl">
                    <a:srgbClr val="000000">
                      <a:alpha val="43137"/>
                    </a:srgbClr>
                  </a:outerShdw>
                </a:effectLst>
                <a:latin typeface="Nixie One"/>
                <a:ea typeface="Nixie One"/>
                <a:cs typeface="Nixie One"/>
                <a:sym typeface="Nixie One"/>
              </a:rPr>
              <a:t>CULTURE AND TRADITION</a:t>
            </a:r>
          </a:p>
          <a:p>
            <a:pPr lvl="0">
              <a:lnSpc>
                <a:spcPct val="83333"/>
              </a:lnSpc>
              <a:buSzPct val="25000"/>
            </a:pPr>
            <a:r>
              <a:rPr lang="en-US" dirty="0">
                <a:solidFill>
                  <a:srgbClr val="FFFFFF"/>
                </a:solidFill>
                <a:latin typeface="Nixie One"/>
                <a:ea typeface="Nixie One"/>
                <a:cs typeface="Nixie One"/>
                <a:sym typeface="Nixie One"/>
              </a:rPr>
              <a:t>because it has happened for generations.</a:t>
            </a:r>
          </a:p>
        </p:txBody>
      </p:sp>
      <p:sp>
        <p:nvSpPr>
          <p:cNvPr id="58" name="Shape 260"/>
          <p:cNvSpPr txBox="1"/>
          <p:nvPr/>
        </p:nvSpPr>
        <p:spPr>
          <a:xfrm>
            <a:off x="4569156" y="3339095"/>
            <a:ext cx="3752584" cy="589856"/>
          </a:xfrm>
          <a:prstGeom prst="rect">
            <a:avLst/>
          </a:prstGeom>
          <a:noFill/>
          <a:ln>
            <a:noFill/>
          </a:ln>
        </p:spPr>
        <p:txBody>
          <a:bodyPr lIns="91425" tIns="45700" rIns="91425" bIns="45700" anchor="ctr" anchorCtr="0">
            <a:noAutofit/>
          </a:bodyPr>
          <a:lstStyle/>
          <a:p>
            <a:pPr lvl="0">
              <a:lnSpc>
                <a:spcPct val="83333"/>
              </a:lnSpc>
              <a:buSzPct val="25000"/>
            </a:pPr>
            <a:r>
              <a:rPr lang="en-US" sz="2400" b="1" dirty="0">
                <a:solidFill>
                  <a:srgbClr val="FFFFFF"/>
                </a:solidFill>
                <a:effectLst>
                  <a:outerShdw blurRad="38100" dist="38100" dir="2700000" algn="tl">
                    <a:srgbClr val="000000">
                      <a:alpha val="43137"/>
                    </a:srgbClr>
                  </a:outerShdw>
                </a:effectLst>
                <a:latin typeface="Nixie One"/>
                <a:ea typeface="Nixie One"/>
                <a:cs typeface="Nixie One"/>
                <a:sym typeface="Nixie One"/>
              </a:rPr>
              <a:t>POVERTY</a:t>
            </a:r>
          </a:p>
          <a:p>
            <a:pPr lvl="0">
              <a:lnSpc>
                <a:spcPct val="83333"/>
              </a:lnSpc>
              <a:buSzPct val="25000"/>
            </a:pPr>
            <a:r>
              <a:rPr lang="en-US" dirty="0">
                <a:solidFill>
                  <a:srgbClr val="FFFFFF"/>
                </a:solidFill>
                <a:latin typeface="Nixie One"/>
                <a:ea typeface="Nixie One"/>
                <a:cs typeface="Nixie One"/>
                <a:sym typeface="Nixie One"/>
              </a:rPr>
              <a:t>marriage will be a solution to secure their future</a:t>
            </a:r>
            <a:r>
              <a:rPr lang="en" dirty="0">
                <a:solidFill>
                  <a:srgbClr val="FFFFFF"/>
                </a:solidFill>
                <a:latin typeface="Nixie One"/>
                <a:ea typeface="Nixie One"/>
                <a:cs typeface="Nixie One"/>
                <a:sym typeface="Nixie One"/>
              </a:rPr>
              <a:t>.</a:t>
            </a:r>
          </a:p>
        </p:txBody>
      </p:sp>
      <p:sp>
        <p:nvSpPr>
          <p:cNvPr id="59" name="Shape 260"/>
          <p:cNvSpPr txBox="1"/>
          <p:nvPr/>
        </p:nvSpPr>
        <p:spPr>
          <a:xfrm>
            <a:off x="4576776" y="4162055"/>
            <a:ext cx="3752584" cy="589856"/>
          </a:xfrm>
          <a:prstGeom prst="rect">
            <a:avLst/>
          </a:prstGeom>
          <a:noFill/>
          <a:ln>
            <a:noFill/>
          </a:ln>
        </p:spPr>
        <p:txBody>
          <a:bodyPr lIns="91425" tIns="45700" rIns="91425" bIns="45700" anchor="ctr" anchorCtr="0">
            <a:noAutofit/>
          </a:bodyPr>
          <a:lstStyle/>
          <a:p>
            <a:pPr lvl="0">
              <a:lnSpc>
                <a:spcPct val="83333"/>
              </a:lnSpc>
              <a:buSzPct val="25000"/>
            </a:pPr>
            <a:r>
              <a:rPr lang="en-US" sz="2400" b="1" dirty="0">
                <a:solidFill>
                  <a:srgbClr val="FFFFFF"/>
                </a:solidFill>
                <a:effectLst>
                  <a:outerShdw blurRad="38100" dist="38100" dir="2700000" algn="tl">
                    <a:srgbClr val="000000">
                      <a:alpha val="43137"/>
                    </a:srgbClr>
                  </a:outerShdw>
                </a:effectLst>
                <a:latin typeface="Nixie One"/>
                <a:ea typeface="Nixie One"/>
                <a:cs typeface="Nixie One"/>
                <a:sym typeface="Nixie One"/>
              </a:rPr>
              <a:t>INSECURITY</a:t>
            </a:r>
          </a:p>
          <a:p>
            <a:pPr lvl="0">
              <a:lnSpc>
                <a:spcPct val="83333"/>
              </a:lnSpc>
              <a:buSzPct val="25000"/>
            </a:pPr>
            <a:r>
              <a:rPr lang="en" dirty="0">
                <a:solidFill>
                  <a:srgbClr val="FFFFFF"/>
                </a:solidFill>
                <a:latin typeface="Nixie One"/>
                <a:ea typeface="Nixie One"/>
                <a:cs typeface="Nixie One"/>
                <a:sym typeface="Nixie One"/>
              </a:rPr>
              <a:t>Girls are seen as burden.</a:t>
            </a:r>
          </a:p>
        </p:txBody>
      </p:sp>
      <p:grpSp>
        <p:nvGrpSpPr>
          <p:cNvPr id="72" name="Shape 597"/>
          <p:cNvGrpSpPr/>
          <p:nvPr/>
        </p:nvGrpSpPr>
        <p:grpSpPr>
          <a:xfrm>
            <a:off x="3082238" y="3157466"/>
            <a:ext cx="620482" cy="476557"/>
            <a:chOff x="568950" y="3686775"/>
            <a:chExt cx="472500" cy="362900"/>
          </a:xfrm>
        </p:grpSpPr>
        <p:sp>
          <p:nvSpPr>
            <p:cNvPr id="73" name="Shape 598"/>
            <p:cNvSpPr/>
            <p:nvPr/>
          </p:nvSpPr>
          <p:spPr>
            <a:xfrm>
              <a:off x="568950" y="3686775"/>
              <a:ext cx="472500" cy="362900"/>
            </a:xfrm>
            <a:custGeom>
              <a:avLst/>
              <a:gdLst/>
              <a:ahLst/>
              <a:cxnLst/>
              <a:rect l="0" t="0" r="0" b="0"/>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 name="Shape 599"/>
            <p:cNvSpPr/>
            <p:nvPr/>
          </p:nvSpPr>
          <p:spPr>
            <a:xfrm>
              <a:off x="645650" y="3820725"/>
              <a:ext cx="34125" cy="34125"/>
            </a:xfrm>
            <a:custGeom>
              <a:avLst/>
              <a:gdLst/>
              <a:ahLst/>
              <a:cxnLst/>
              <a:rect l="0" t="0" r="0" b="0"/>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 name="Shape 600"/>
            <p:cNvSpPr/>
            <p:nvPr/>
          </p:nvSpPr>
          <p:spPr>
            <a:xfrm>
              <a:off x="747950" y="3753750"/>
              <a:ext cx="85275" cy="12200"/>
            </a:xfrm>
            <a:custGeom>
              <a:avLst/>
              <a:gdLst/>
              <a:ahLst/>
              <a:cxnLst/>
              <a:rect l="0" t="0" r="0" b="0"/>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6" name="Shape 837"/>
          <p:cNvGrpSpPr/>
          <p:nvPr/>
        </p:nvGrpSpPr>
        <p:grpSpPr>
          <a:xfrm>
            <a:off x="3044953" y="2340818"/>
            <a:ext cx="583716" cy="559939"/>
            <a:chOff x="5233525" y="4954450"/>
            <a:chExt cx="538275" cy="516350"/>
          </a:xfrm>
        </p:grpSpPr>
        <p:sp>
          <p:nvSpPr>
            <p:cNvPr id="77" name="Shape 838"/>
            <p:cNvSpPr/>
            <p:nvPr/>
          </p:nvSpPr>
          <p:spPr>
            <a:xfrm>
              <a:off x="5637825" y="4954450"/>
              <a:ext cx="89525" cy="89525"/>
            </a:xfrm>
            <a:custGeom>
              <a:avLst/>
              <a:gdLst/>
              <a:ahLst/>
              <a:cxnLst/>
              <a:rect l="0" t="0" r="0" b="0"/>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 name="Shape 839"/>
            <p:cNvSpPr/>
            <p:nvPr/>
          </p:nvSpPr>
          <p:spPr>
            <a:xfrm>
              <a:off x="5323025" y="4980625"/>
              <a:ext cx="88925" cy="88925"/>
            </a:xfrm>
            <a:custGeom>
              <a:avLst/>
              <a:gdLst/>
              <a:ahLst/>
              <a:cxnLst/>
              <a:rect l="0" t="0" r="0" b="0"/>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 name="Shape 840"/>
            <p:cNvSpPr/>
            <p:nvPr/>
          </p:nvSpPr>
          <p:spPr>
            <a:xfrm>
              <a:off x="5233525" y="5255225"/>
              <a:ext cx="89525" cy="89525"/>
            </a:xfrm>
            <a:custGeom>
              <a:avLst/>
              <a:gdLst/>
              <a:ahLst/>
              <a:cxnLst/>
              <a:rect l="0" t="0" r="0" b="0"/>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 name="Shape 841"/>
            <p:cNvSpPr/>
            <p:nvPr/>
          </p:nvSpPr>
          <p:spPr>
            <a:xfrm>
              <a:off x="5453325" y="5382475"/>
              <a:ext cx="88925" cy="88325"/>
            </a:xfrm>
            <a:custGeom>
              <a:avLst/>
              <a:gdLst/>
              <a:ahLst/>
              <a:cxnLst/>
              <a:rect l="0" t="0" r="0" b="0"/>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 name="Shape 842"/>
            <p:cNvSpPr/>
            <p:nvPr/>
          </p:nvSpPr>
          <p:spPr>
            <a:xfrm>
              <a:off x="5682875" y="5188875"/>
              <a:ext cx="88925" cy="89525"/>
            </a:xfrm>
            <a:custGeom>
              <a:avLst/>
              <a:gdLst/>
              <a:ahLst/>
              <a:cxnLst/>
              <a:rect l="0" t="0" r="0" b="0"/>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 name="Shape 843"/>
            <p:cNvSpPr/>
            <p:nvPr/>
          </p:nvSpPr>
          <p:spPr>
            <a:xfrm>
              <a:off x="5411925" y="5110925"/>
              <a:ext cx="188775" cy="189400"/>
            </a:xfrm>
            <a:custGeom>
              <a:avLst/>
              <a:gdLst/>
              <a:ahLst/>
              <a:cxnLst/>
              <a:rect l="0" t="0" r="0" b="0"/>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 name="Shape 844"/>
            <p:cNvSpPr/>
            <p:nvPr/>
          </p:nvSpPr>
          <p:spPr>
            <a:xfrm>
              <a:off x="5367475" y="5025075"/>
              <a:ext cx="81600" cy="105975"/>
            </a:xfrm>
            <a:custGeom>
              <a:avLst/>
              <a:gdLst/>
              <a:ahLst/>
              <a:cxnLst/>
              <a:rect l="0" t="0" r="0" b="0"/>
              <a:pathLst>
                <a:path w="3264" h="4239" fill="none" extrusionOk="0">
                  <a:moveTo>
                    <a:pt x="0" y="1"/>
                  </a:moveTo>
                  <a:lnTo>
                    <a:pt x="3264" y="4238"/>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 name="Shape 845"/>
            <p:cNvSpPr/>
            <p:nvPr/>
          </p:nvSpPr>
          <p:spPr>
            <a:xfrm>
              <a:off x="5567800" y="4999500"/>
              <a:ext cx="115100" cy="133975"/>
            </a:xfrm>
            <a:custGeom>
              <a:avLst/>
              <a:gdLst/>
              <a:ahLst/>
              <a:cxnLst/>
              <a:rect l="0" t="0" r="0" b="0"/>
              <a:pathLst>
                <a:path w="4604" h="5359" fill="none" extrusionOk="0">
                  <a:moveTo>
                    <a:pt x="0" y="5359"/>
                  </a:moveTo>
                  <a:lnTo>
                    <a:pt x="460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 name="Shape 846"/>
            <p:cNvSpPr/>
            <p:nvPr/>
          </p:nvSpPr>
          <p:spPr>
            <a:xfrm>
              <a:off x="5600075" y="5217475"/>
              <a:ext cx="127275" cy="16475"/>
            </a:xfrm>
            <a:custGeom>
              <a:avLst/>
              <a:gdLst/>
              <a:ahLst/>
              <a:cxnLst/>
              <a:rect l="0" t="0" r="0" b="0"/>
              <a:pathLst>
                <a:path w="5091" h="659" fill="none" extrusionOk="0">
                  <a:moveTo>
                    <a:pt x="5090" y="658"/>
                  </a:moveTo>
                  <a:lnTo>
                    <a:pt x="0"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 name="Shape 847"/>
            <p:cNvSpPr/>
            <p:nvPr/>
          </p:nvSpPr>
          <p:spPr>
            <a:xfrm>
              <a:off x="5497775" y="5299675"/>
              <a:ext cx="4900" cy="126675"/>
            </a:xfrm>
            <a:custGeom>
              <a:avLst/>
              <a:gdLst/>
              <a:ahLst/>
              <a:cxnLst/>
              <a:rect l="0" t="0" r="0" b="0"/>
              <a:pathLst>
                <a:path w="196" h="5067" fill="none" extrusionOk="0">
                  <a:moveTo>
                    <a:pt x="0" y="5067"/>
                  </a:moveTo>
                  <a:lnTo>
                    <a:pt x="195"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 name="Shape 848"/>
            <p:cNvSpPr/>
            <p:nvPr/>
          </p:nvSpPr>
          <p:spPr>
            <a:xfrm>
              <a:off x="5277975" y="5241825"/>
              <a:ext cx="141275" cy="58500"/>
            </a:xfrm>
            <a:custGeom>
              <a:avLst/>
              <a:gdLst/>
              <a:ahLst/>
              <a:cxnLst/>
              <a:rect l="0" t="0" r="0" b="0"/>
              <a:pathLst>
                <a:path w="5651" h="2340" fill="none" extrusionOk="0">
                  <a:moveTo>
                    <a:pt x="0" y="2339"/>
                  </a:moveTo>
                  <a:lnTo>
                    <a:pt x="5651"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8" name="Shape 561"/>
          <p:cNvGrpSpPr/>
          <p:nvPr/>
        </p:nvGrpSpPr>
        <p:grpSpPr>
          <a:xfrm>
            <a:off x="3116740" y="1502227"/>
            <a:ext cx="222065" cy="554496"/>
            <a:chOff x="3384375" y="2267500"/>
            <a:chExt cx="203375" cy="507825"/>
          </a:xfrm>
        </p:grpSpPr>
        <p:sp>
          <p:nvSpPr>
            <p:cNvPr id="89" name="Shape 562"/>
            <p:cNvSpPr/>
            <p:nvPr/>
          </p:nvSpPr>
          <p:spPr>
            <a:xfrm>
              <a:off x="3384375" y="2373425"/>
              <a:ext cx="203375" cy="401900"/>
            </a:xfrm>
            <a:custGeom>
              <a:avLst/>
              <a:gdLst/>
              <a:ahLst/>
              <a:cxnLst/>
              <a:rect l="0" t="0" r="0" b="0"/>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 name="Shape 563"/>
            <p:cNvSpPr/>
            <p:nvPr/>
          </p:nvSpPr>
          <p:spPr>
            <a:xfrm>
              <a:off x="3443425" y="2267500"/>
              <a:ext cx="85275" cy="93775"/>
            </a:xfrm>
            <a:custGeom>
              <a:avLst/>
              <a:gdLst/>
              <a:ahLst/>
              <a:cxnLst/>
              <a:rect l="0" t="0" r="0" b="0"/>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91" name="Shape 567"/>
          <p:cNvGrpSpPr/>
          <p:nvPr/>
        </p:nvGrpSpPr>
        <p:grpSpPr>
          <a:xfrm>
            <a:off x="3379740" y="1608506"/>
            <a:ext cx="172168" cy="500751"/>
            <a:chOff x="4071800" y="2269925"/>
            <a:chExt cx="172925" cy="502950"/>
          </a:xfrm>
        </p:grpSpPr>
        <p:sp>
          <p:nvSpPr>
            <p:cNvPr id="92" name="Shape 568"/>
            <p:cNvSpPr/>
            <p:nvPr/>
          </p:nvSpPr>
          <p:spPr>
            <a:xfrm>
              <a:off x="4118075" y="2269925"/>
              <a:ext cx="80375" cy="91350"/>
            </a:xfrm>
            <a:custGeom>
              <a:avLst/>
              <a:gdLst/>
              <a:ahLst/>
              <a:cxnLst/>
              <a:rect l="0" t="0" r="0" b="0"/>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3" name="Shape 569"/>
            <p:cNvSpPr/>
            <p:nvPr/>
          </p:nvSpPr>
          <p:spPr>
            <a:xfrm>
              <a:off x="4071800" y="2372825"/>
              <a:ext cx="172925" cy="400050"/>
            </a:xfrm>
            <a:custGeom>
              <a:avLst/>
              <a:gdLst/>
              <a:ahLst/>
              <a:cxnLst/>
              <a:rect l="0" t="0" r="0" b="0"/>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8"/>
                                        </p:tgtEl>
                                        <p:attrNameLst>
                                          <p:attrName>style.visibility</p:attrName>
                                        </p:attrNameLst>
                                      </p:cBhvr>
                                      <p:to>
                                        <p:strVal val="visible"/>
                                      </p:to>
                                    </p:set>
                                    <p:anim calcmode="lin" valueType="num">
                                      <p:cBhvr additive="base">
                                        <p:cTn id="7" dur="500" fill="hold"/>
                                        <p:tgtEl>
                                          <p:spTgt spid="258"/>
                                        </p:tgtEl>
                                        <p:attrNameLst>
                                          <p:attrName>ppt_x</p:attrName>
                                        </p:attrNameLst>
                                      </p:cBhvr>
                                      <p:tavLst>
                                        <p:tav tm="0">
                                          <p:val>
                                            <p:strVal val="#ppt_x"/>
                                          </p:val>
                                        </p:tav>
                                        <p:tav tm="100000">
                                          <p:val>
                                            <p:strVal val="#ppt_x"/>
                                          </p:val>
                                        </p:tav>
                                      </p:tavLst>
                                    </p:anim>
                                    <p:anim calcmode="lin" valueType="num">
                                      <p:cBhvr additive="base">
                                        <p:cTn id="8" dur="500" fill="hold"/>
                                        <p:tgtEl>
                                          <p:spTgt spid="25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9"/>
                                        </p:tgtEl>
                                        <p:attrNameLst>
                                          <p:attrName>style.visibility</p:attrName>
                                        </p:attrNameLst>
                                      </p:cBhvr>
                                      <p:to>
                                        <p:strVal val="visible"/>
                                      </p:to>
                                    </p:set>
                                    <p:anim calcmode="lin" valueType="num">
                                      <p:cBhvr additive="base">
                                        <p:cTn id="11" dur="500" fill="hold"/>
                                        <p:tgtEl>
                                          <p:spTgt spid="259"/>
                                        </p:tgtEl>
                                        <p:attrNameLst>
                                          <p:attrName>ppt_x</p:attrName>
                                        </p:attrNameLst>
                                      </p:cBhvr>
                                      <p:tavLst>
                                        <p:tav tm="0">
                                          <p:val>
                                            <p:strVal val="#ppt_x"/>
                                          </p:val>
                                        </p:tav>
                                        <p:tav tm="100000">
                                          <p:val>
                                            <p:strVal val="#ppt_x"/>
                                          </p:val>
                                        </p:tav>
                                      </p:tavLst>
                                    </p:anim>
                                    <p:anim calcmode="lin" valueType="num">
                                      <p:cBhvr additive="base">
                                        <p:cTn id="12" dur="500" fill="hold"/>
                                        <p:tgtEl>
                                          <p:spTgt spid="25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60"/>
                                        </p:tgtEl>
                                        <p:attrNameLst>
                                          <p:attrName>style.visibility</p:attrName>
                                        </p:attrNameLst>
                                      </p:cBhvr>
                                      <p:to>
                                        <p:strVal val="visible"/>
                                      </p:to>
                                    </p:set>
                                    <p:anim calcmode="lin" valueType="num">
                                      <p:cBhvr additive="base">
                                        <p:cTn id="15" dur="500" fill="hold"/>
                                        <p:tgtEl>
                                          <p:spTgt spid="260"/>
                                        </p:tgtEl>
                                        <p:attrNameLst>
                                          <p:attrName>ppt_x</p:attrName>
                                        </p:attrNameLst>
                                      </p:cBhvr>
                                      <p:tavLst>
                                        <p:tav tm="0">
                                          <p:val>
                                            <p:strVal val="#ppt_x"/>
                                          </p:val>
                                        </p:tav>
                                        <p:tav tm="100000">
                                          <p:val>
                                            <p:strVal val="#ppt_x"/>
                                          </p:val>
                                        </p:tav>
                                      </p:tavLst>
                                    </p:anim>
                                    <p:anim calcmode="lin" valueType="num">
                                      <p:cBhvr additive="base">
                                        <p:cTn id="16" dur="500" fill="hold"/>
                                        <p:tgtEl>
                                          <p:spTgt spid="26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48"/>
                                        </p:tgtEl>
                                        <p:attrNameLst>
                                          <p:attrName>style.visibility</p:attrName>
                                        </p:attrNameLst>
                                      </p:cBhvr>
                                      <p:to>
                                        <p:strVal val="visible"/>
                                      </p:to>
                                    </p:set>
                                    <p:anim calcmode="lin" valueType="num">
                                      <p:cBhvr additive="base">
                                        <p:cTn id="19" dur="500" fill="hold"/>
                                        <p:tgtEl>
                                          <p:spTgt spid="248"/>
                                        </p:tgtEl>
                                        <p:attrNameLst>
                                          <p:attrName>ppt_x</p:attrName>
                                        </p:attrNameLst>
                                      </p:cBhvr>
                                      <p:tavLst>
                                        <p:tav tm="0">
                                          <p:val>
                                            <p:strVal val="#ppt_x"/>
                                          </p:val>
                                        </p:tav>
                                        <p:tav tm="100000">
                                          <p:val>
                                            <p:strVal val="#ppt_x"/>
                                          </p:val>
                                        </p:tav>
                                      </p:tavLst>
                                    </p:anim>
                                    <p:anim calcmode="lin" valueType="num">
                                      <p:cBhvr additive="base">
                                        <p:cTn id="20" dur="500" fill="hold"/>
                                        <p:tgtEl>
                                          <p:spTgt spid="24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7"/>
                                        </p:tgtEl>
                                        <p:attrNameLst>
                                          <p:attrName>style.visibility</p:attrName>
                                        </p:attrNameLst>
                                      </p:cBhvr>
                                      <p:to>
                                        <p:strVal val="visible"/>
                                      </p:to>
                                    </p:set>
                                    <p:anim calcmode="lin" valueType="num">
                                      <p:cBhvr additive="base">
                                        <p:cTn id="25" dur="500" fill="hold"/>
                                        <p:tgtEl>
                                          <p:spTgt spid="57"/>
                                        </p:tgtEl>
                                        <p:attrNameLst>
                                          <p:attrName>ppt_x</p:attrName>
                                        </p:attrNameLst>
                                      </p:cBhvr>
                                      <p:tavLst>
                                        <p:tav tm="0">
                                          <p:val>
                                            <p:strVal val="#ppt_x"/>
                                          </p:val>
                                        </p:tav>
                                        <p:tav tm="100000">
                                          <p:val>
                                            <p:strVal val="#ppt_x"/>
                                          </p:val>
                                        </p:tav>
                                      </p:tavLst>
                                    </p:anim>
                                    <p:anim calcmode="lin" valueType="num">
                                      <p:cBhvr additive="base">
                                        <p:cTn id="26" dur="500" fill="hold"/>
                                        <p:tgtEl>
                                          <p:spTgt spid="5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47"/>
                                        </p:tgtEl>
                                        <p:attrNameLst>
                                          <p:attrName>style.visibility</p:attrName>
                                        </p:attrNameLst>
                                      </p:cBhvr>
                                      <p:to>
                                        <p:strVal val="visible"/>
                                      </p:to>
                                    </p:set>
                                    <p:anim calcmode="lin" valueType="num">
                                      <p:cBhvr additive="base">
                                        <p:cTn id="29" dur="500" fill="hold"/>
                                        <p:tgtEl>
                                          <p:spTgt spid="247"/>
                                        </p:tgtEl>
                                        <p:attrNameLst>
                                          <p:attrName>ppt_x</p:attrName>
                                        </p:attrNameLst>
                                      </p:cBhvr>
                                      <p:tavLst>
                                        <p:tav tm="0">
                                          <p:val>
                                            <p:strVal val="#ppt_x"/>
                                          </p:val>
                                        </p:tav>
                                        <p:tav tm="100000">
                                          <p:val>
                                            <p:strVal val="#ppt_x"/>
                                          </p:val>
                                        </p:tav>
                                      </p:tavLst>
                                    </p:anim>
                                    <p:anim calcmode="lin" valueType="num">
                                      <p:cBhvr additive="base">
                                        <p:cTn id="30" dur="500" fill="hold"/>
                                        <p:tgtEl>
                                          <p:spTgt spid="24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61"/>
                                        </p:tgtEl>
                                        <p:attrNameLst>
                                          <p:attrName>style.visibility</p:attrName>
                                        </p:attrNameLst>
                                      </p:cBhvr>
                                      <p:to>
                                        <p:strVal val="visible"/>
                                      </p:to>
                                    </p:set>
                                    <p:anim calcmode="lin" valueType="num">
                                      <p:cBhvr additive="base">
                                        <p:cTn id="33" dur="500" fill="hold"/>
                                        <p:tgtEl>
                                          <p:spTgt spid="261"/>
                                        </p:tgtEl>
                                        <p:attrNameLst>
                                          <p:attrName>ppt_x</p:attrName>
                                        </p:attrNameLst>
                                      </p:cBhvr>
                                      <p:tavLst>
                                        <p:tav tm="0">
                                          <p:val>
                                            <p:strVal val="#ppt_x"/>
                                          </p:val>
                                        </p:tav>
                                        <p:tav tm="100000">
                                          <p:val>
                                            <p:strVal val="#ppt_x"/>
                                          </p:val>
                                        </p:tav>
                                      </p:tavLst>
                                    </p:anim>
                                    <p:anim calcmode="lin" valueType="num">
                                      <p:cBhvr additive="base">
                                        <p:cTn id="34" dur="500" fill="hold"/>
                                        <p:tgtEl>
                                          <p:spTgt spid="26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58"/>
                                        </p:tgtEl>
                                        <p:attrNameLst>
                                          <p:attrName>style.visibility</p:attrName>
                                        </p:attrNameLst>
                                      </p:cBhvr>
                                      <p:to>
                                        <p:strVal val="visible"/>
                                      </p:to>
                                    </p:set>
                                    <p:anim calcmode="lin" valueType="num">
                                      <p:cBhvr additive="base">
                                        <p:cTn id="39" dur="500" fill="hold"/>
                                        <p:tgtEl>
                                          <p:spTgt spid="58"/>
                                        </p:tgtEl>
                                        <p:attrNameLst>
                                          <p:attrName>ppt_x</p:attrName>
                                        </p:attrNameLst>
                                      </p:cBhvr>
                                      <p:tavLst>
                                        <p:tav tm="0">
                                          <p:val>
                                            <p:strVal val="#ppt_x"/>
                                          </p:val>
                                        </p:tav>
                                        <p:tav tm="100000">
                                          <p:val>
                                            <p:strVal val="#ppt_x"/>
                                          </p:val>
                                        </p:tav>
                                      </p:tavLst>
                                    </p:anim>
                                    <p:anim calcmode="lin" valueType="num">
                                      <p:cBhvr additive="base">
                                        <p:cTn id="40" dur="500" fill="hold"/>
                                        <p:tgtEl>
                                          <p:spTgt spid="5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64"/>
                                        </p:tgtEl>
                                        <p:attrNameLst>
                                          <p:attrName>style.visibility</p:attrName>
                                        </p:attrNameLst>
                                      </p:cBhvr>
                                      <p:to>
                                        <p:strVal val="visible"/>
                                      </p:to>
                                    </p:set>
                                    <p:anim calcmode="lin" valueType="num">
                                      <p:cBhvr additive="base">
                                        <p:cTn id="43" dur="500" fill="hold"/>
                                        <p:tgtEl>
                                          <p:spTgt spid="264"/>
                                        </p:tgtEl>
                                        <p:attrNameLst>
                                          <p:attrName>ppt_x</p:attrName>
                                        </p:attrNameLst>
                                      </p:cBhvr>
                                      <p:tavLst>
                                        <p:tav tm="0">
                                          <p:val>
                                            <p:strVal val="#ppt_x"/>
                                          </p:val>
                                        </p:tav>
                                        <p:tav tm="100000">
                                          <p:val>
                                            <p:strVal val="#ppt_x"/>
                                          </p:val>
                                        </p:tav>
                                      </p:tavLst>
                                    </p:anim>
                                    <p:anim calcmode="lin" valueType="num">
                                      <p:cBhvr additive="base">
                                        <p:cTn id="44" dur="500" fill="hold"/>
                                        <p:tgtEl>
                                          <p:spTgt spid="26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46"/>
                                        </p:tgtEl>
                                        <p:attrNameLst>
                                          <p:attrName>style.visibility</p:attrName>
                                        </p:attrNameLst>
                                      </p:cBhvr>
                                      <p:to>
                                        <p:strVal val="visible"/>
                                      </p:to>
                                    </p:set>
                                    <p:anim calcmode="lin" valueType="num">
                                      <p:cBhvr additive="base">
                                        <p:cTn id="47" dur="500" fill="hold"/>
                                        <p:tgtEl>
                                          <p:spTgt spid="246"/>
                                        </p:tgtEl>
                                        <p:attrNameLst>
                                          <p:attrName>ppt_x</p:attrName>
                                        </p:attrNameLst>
                                      </p:cBhvr>
                                      <p:tavLst>
                                        <p:tav tm="0">
                                          <p:val>
                                            <p:strVal val="#ppt_x"/>
                                          </p:val>
                                        </p:tav>
                                        <p:tav tm="100000">
                                          <p:val>
                                            <p:strVal val="#ppt_x"/>
                                          </p:val>
                                        </p:tav>
                                      </p:tavLst>
                                    </p:anim>
                                    <p:anim calcmode="lin" valueType="num">
                                      <p:cBhvr additive="base">
                                        <p:cTn id="48" dur="500" fill="hold"/>
                                        <p:tgtEl>
                                          <p:spTgt spid="24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59"/>
                                        </p:tgtEl>
                                        <p:attrNameLst>
                                          <p:attrName>style.visibility</p:attrName>
                                        </p:attrNameLst>
                                      </p:cBhvr>
                                      <p:to>
                                        <p:strVal val="visible"/>
                                      </p:to>
                                    </p:set>
                                    <p:anim calcmode="lin" valueType="num">
                                      <p:cBhvr additive="base">
                                        <p:cTn id="53" dur="500" fill="hold"/>
                                        <p:tgtEl>
                                          <p:spTgt spid="59"/>
                                        </p:tgtEl>
                                        <p:attrNameLst>
                                          <p:attrName>ppt_x</p:attrName>
                                        </p:attrNameLst>
                                      </p:cBhvr>
                                      <p:tavLst>
                                        <p:tav tm="0">
                                          <p:val>
                                            <p:strVal val="#ppt_x"/>
                                          </p:val>
                                        </p:tav>
                                        <p:tav tm="100000">
                                          <p:val>
                                            <p:strVal val="#ppt_x"/>
                                          </p:val>
                                        </p:tav>
                                      </p:tavLst>
                                    </p:anim>
                                    <p:anim calcmode="lin" valueType="num">
                                      <p:cBhvr additive="base">
                                        <p:cTn id="54" dur="500" fill="hold"/>
                                        <p:tgtEl>
                                          <p:spTgt spid="59"/>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67"/>
                                        </p:tgtEl>
                                        <p:attrNameLst>
                                          <p:attrName>style.visibility</p:attrName>
                                        </p:attrNameLst>
                                      </p:cBhvr>
                                      <p:to>
                                        <p:strVal val="visible"/>
                                      </p:to>
                                    </p:set>
                                    <p:anim calcmode="lin" valueType="num">
                                      <p:cBhvr additive="base">
                                        <p:cTn id="57" dur="500" fill="hold"/>
                                        <p:tgtEl>
                                          <p:spTgt spid="267"/>
                                        </p:tgtEl>
                                        <p:attrNameLst>
                                          <p:attrName>ppt_x</p:attrName>
                                        </p:attrNameLst>
                                      </p:cBhvr>
                                      <p:tavLst>
                                        <p:tav tm="0">
                                          <p:val>
                                            <p:strVal val="#ppt_x"/>
                                          </p:val>
                                        </p:tav>
                                        <p:tav tm="100000">
                                          <p:val>
                                            <p:strVal val="#ppt_x"/>
                                          </p:val>
                                        </p:tav>
                                      </p:tavLst>
                                    </p:anim>
                                    <p:anim calcmode="lin" valueType="num">
                                      <p:cBhvr additive="base">
                                        <p:cTn id="58" dur="500" fill="hold"/>
                                        <p:tgtEl>
                                          <p:spTgt spid="267"/>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45"/>
                                        </p:tgtEl>
                                        <p:attrNameLst>
                                          <p:attrName>style.visibility</p:attrName>
                                        </p:attrNameLst>
                                      </p:cBhvr>
                                      <p:to>
                                        <p:strVal val="visible"/>
                                      </p:to>
                                    </p:set>
                                    <p:anim calcmode="lin" valueType="num">
                                      <p:cBhvr additive="base">
                                        <p:cTn id="61" dur="500" fill="hold"/>
                                        <p:tgtEl>
                                          <p:spTgt spid="245"/>
                                        </p:tgtEl>
                                        <p:attrNameLst>
                                          <p:attrName>ppt_x</p:attrName>
                                        </p:attrNameLst>
                                      </p:cBhvr>
                                      <p:tavLst>
                                        <p:tav tm="0">
                                          <p:val>
                                            <p:strVal val="#ppt_x"/>
                                          </p:val>
                                        </p:tav>
                                        <p:tav tm="100000">
                                          <p:val>
                                            <p:strVal val="#ppt_x"/>
                                          </p:val>
                                        </p:tav>
                                      </p:tavLst>
                                    </p:anim>
                                    <p:anim calcmode="lin" valueType="num">
                                      <p:cBhvr additive="base">
                                        <p:cTn id="62" dur="500" fill="hold"/>
                                        <p:tgtEl>
                                          <p:spTgt spid="2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 grpId="0" animBg="1"/>
      <p:bldP spid="246" grpId="0" animBg="1"/>
      <p:bldP spid="247" grpId="0" animBg="1"/>
      <p:bldP spid="248" grpId="0" animBg="1"/>
      <p:bldP spid="258" grpId="0"/>
      <p:bldP spid="260" grpId="0"/>
      <p:bldP spid="261" grpId="0"/>
      <p:bldP spid="264" grpId="0"/>
      <p:bldP spid="267" grpId="0"/>
      <p:bldP spid="57" grpId="0"/>
      <p:bldP spid="58" grpId="0"/>
      <p:bldP spid="5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ctrTitle" idx="4294967295"/>
          </p:nvPr>
        </p:nvSpPr>
        <p:spPr>
          <a:xfrm>
            <a:off x="2026004" y="1138491"/>
            <a:ext cx="6626099" cy="894899"/>
          </a:xfrm>
          <a:prstGeom prst="rect">
            <a:avLst/>
          </a:prstGeom>
        </p:spPr>
        <p:txBody>
          <a:bodyPr lIns="91425" tIns="91425" rIns="91425" bIns="91425" anchor="ctr" anchorCtr="0">
            <a:noAutofit/>
          </a:bodyPr>
          <a:lstStyle/>
          <a:p>
            <a:pPr lvl="0"/>
            <a:r>
              <a:rPr lang="en-US" sz="7200" dirty="0">
                <a:solidFill>
                  <a:srgbClr val="94BF6E"/>
                </a:solidFill>
              </a:rPr>
              <a:t>15 million </a:t>
            </a:r>
            <a:endParaRPr lang="en" sz="7200" dirty="0">
              <a:solidFill>
                <a:srgbClr val="94BF6E"/>
              </a:solidFill>
            </a:endParaRPr>
          </a:p>
        </p:txBody>
      </p:sp>
      <p:sp>
        <p:nvSpPr>
          <p:cNvPr id="327" name="Shape 327"/>
          <p:cNvSpPr txBox="1">
            <a:spLocks noGrp="1"/>
          </p:cNvSpPr>
          <p:nvPr>
            <p:ph type="subTitle" idx="4294967295"/>
          </p:nvPr>
        </p:nvSpPr>
        <p:spPr>
          <a:xfrm>
            <a:off x="2026004" y="1825598"/>
            <a:ext cx="6626099" cy="463200"/>
          </a:xfrm>
          <a:prstGeom prst="rect">
            <a:avLst/>
          </a:prstGeom>
        </p:spPr>
        <p:txBody>
          <a:bodyPr lIns="91425" tIns="91425" rIns="91425" bIns="91425" anchor="t" anchorCtr="0">
            <a:noAutofit/>
          </a:bodyPr>
          <a:lstStyle/>
          <a:p>
            <a:pPr lvl="0">
              <a:spcBef>
                <a:spcPts val="0"/>
              </a:spcBef>
              <a:buNone/>
            </a:pPr>
            <a:r>
              <a:rPr lang="en-US" sz="2400" dirty="0"/>
              <a:t>children are married year.</a:t>
            </a:r>
          </a:p>
        </p:txBody>
      </p:sp>
      <p:sp>
        <p:nvSpPr>
          <p:cNvPr id="330" name="Shape 330"/>
          <p:cNvSpPr txBox="1">
            <a:spLocks noGrp="1"/>
          </p:cNvSpPr>
          <p:nvPr>
            <p:ph type="ctrTitle" idx="4294967295"/>
          </p:nvPr>
        </p:nvSpPr>
        <p:spPr>
          <a:xfrm>
            <a:off x="2026004" y="2681537"/>
            <a:ext cx="6626099" cy="894899"/>
          </a:xfrm>
          <a:prstGeom prst="rect">
            <a:avLst/>
          </a:prstGeom>
        </p:spPr>
        <p:txBody>
          <a:bodyPr lIns="91425" tIns="91425" rIns="91425" bIns="91425" anchor="ctr" anchorCtr="0">
            <a:noAutofit/>
          </a:bodyPr>
          <a:lstStyle/>
          <a:p>
            <a:pPr lvl="0"/>
            <a:r>
              <a:rPr lang="en-US" sz="7200" dirty="0">
                <a:solidFill>
                  <a:srgbClr val="3B8D61"/>
                </a:solidFill>
              </a:rPr>
              <a:t>15.4 million</a:t>
            </a:r>
            <a:endParaRPr lang="en" sz="4800" dirty="0">
              <a:solidFill>
                <a:srgbClr val="3B8D61"/>
              </a:solidFill>
            </a:endParaRPr>
          </a:p>
        </p:txBody>
      </p:sp>
      <p:sp>
        <p:nvSpPr>
          <p:cNvPr id="331" name="Shape 331"/>
          <p:cNvSpPr txBox="1">
            <a:spLocks noGrp="1"/>
          </p:cNvSpPr>
          <p:nvPr>
            <p:ph type="subTitle" idx="4294967295"/>
          </p:nvPr>
        </p:nvSpPr>
        <p:spPr>
          <a:xfrm>
            <a:off x="2026004" y="3368644"/>
            <a:ext cx="6626099" cy="463200"/>
          </a:xfrm>
          <a:prstGeom prst="rect">
            <a:avLst/>
          </a:prstGeom>
        </p:spPr>
        <p:txBody>
          <a:bodyPr lIns="91425" tIns="91425" rIns="91425" bIns="91425" anchor="t" anchorCtr="0">
            <a:noAutofit/>
          </a:bodyPr>
          <a:lstStyle/>
          <a:p>
            <a:pPr lvl="0">
              <a:spcBef>
                <a:spcPts val="0"/>
              </a:spcBef>
              <a:buNone/>
            </a:pPr>
            <a:r>
              <a:rPr lang="en-US" sz="2000" dirty="0"/>
              <a:t>children will get married every year By 2030 </a:t>
            </a:r>
          </a:p>
        </p:txBody>
      </p:sp>
      <p:sp>
        <p:nvSpPr>
          <p:cNvPr id="332" name="Shape 332"/>
          <p:cNvSpPr/>
          <p:nvPr/>
        </p:nvSpPr>
        <p:spPr>
          <a:xfrm>
            <a:off x="1167196" y="1219454"/>
            <a:ext cx="708604" cy="747085"/>
          </a:xfrm>
          <a:custGeom>
            <a:avLst/>
            <a:gdLst/>
            <a:ahLst/>
            <a:cxnLst/>
            <a:rect l="0" t="0" r="0" b="0"/>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9050" cap="rnd" cmpd="sng">
            <a:solidFill>
              <a:srgbClr val="3B8D6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336" name="Shape 336"/>
          <p:cNvGrpSpPr/>
          <p:nvPr/>
        </p:nvGrpSpPr>
        <p:grpSpPr>
          <a:xfrm>
            <a:off x="1087956" y="2857611"/>
            <a:ext cx="817262" cy="593160"/>
            <a:chOff x="4604550" y="3714775"/>
            <a:chExt cx="439625" cy="319075"/>
          </a:xfrm>
        </p:grpSpPr>
        <p:sp>
          <p:nvSpPr>
            <p:cNvPr id="337" name="Shape 337"/>
            <p:cNvSpPr/>
            <p:nvPr/>
          </p:nvSpPr>
          <p:spPr>
            <a:xfrm>
              <a:off x="4604550" y="3714775"/>
              <a:ext cx="439625" cy="319075"/>
            </a:xfrm>
            <a:custGeom>
              <a:avLst/>
              <a:gdLst/>
              <a:ahLst/>
              <a:cxnLst/>
              <a:rect l="0" t="0" r="0" b="0"/>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9050" cap="rnd" cmpd="sng">
              <a:solidFill>
                <a:srgbClr val="94BF6E"/>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8" name="Shape 338"/>
            <p:cNvSpPr/>
            <p:nvPr/>
          </p:nvSpPr>
          <p:spPr>
            <a:xfrm>
              <a:off x="4647175" y="3761675"/>
              <a:ext cx="354400" cy="213725"/>
            </a:xfrm>
            <a:custGeom>
              <a:avLst/>
              <a:gdLst/>
              <a:ahLst/>
              <a:cxnLst/>
              <a:rect l="0" t="0" r="0" b="0"/>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9050" cap="rnd" cmpd="sng">
              <a:solidFill>
                <a:srgbClr val="94BF6E"/>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grpSp>
        <p:nvGrpSpPr>
          <p:cNvPr id="3" name="Shape 743"/>
          <p:cNvGrpSpPr/>
          <p:nvPr/>
        </p:nvGrpSpPr>
        <p:grpSpPr>
          <a:xfrm>
            <a:off x="6675121" y="639000"/>
            <a:ext cx="1348740" cy="1414077"/>
            <a:chOff x="6649150" y="309350"/>
            <a:chExt cx="395800" cy="395800"/>
          </a:xfrm>
        </p:grpSpPr>
        <p:sp>
          <p:nvSpPr>
            <p:cNvPr id="4" name="Shape 744"/>
            <p:cNvSpPr/>
            <p:nvPr/>
          </p:nvSpPr>
          <p:spPr>
            <a:xfrm>
              <a:off x="6649150" y="309350"/>
              <a:ext cx="395800" cy="395800"/>
            </a:xfrm>
            <a:custGeom>
              <a:avLst/>
              <a:gdLst/>
              <a:ahLst/>
              <a:cxnLst/>
              <a:rect l="0" t="0" r="0" b="0"/>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b="1"/>
            </a:p>
          </p:txBody>
        </p:sp>
        <p:sp>
          <p:nvSpPr>
            <p:cNvPr id="5" name="Shape 745"/>
            <p:cNvSpPr/>
            <p:nvPr/>
          </p:nvSpPr>
          <p:spPr>
            <a:xfrm>
              <a:off x="6673500" y="333700"/>
              <a:ext cx="347100" cy="347100"/>
            </a:xfrm>
            <a:custGeom>
              <a:avLst/>
              <a:gdLst/>
              <a:ahLst/>
              <a:cxnLst/>
              <a:rect l="0" t="0" r="0" b="0"/>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b="1"/>
            </a:p>
          </p:txBody>
        </p:sp>
        <p:sp>
          <p:nvSpPr>
            <p:cNvPr id="6" name="Shape 746"/>
            <p:cNvSpPr/>
            <p:nvPr/>
          </p:nvSpPr>
          <p:spPr>
            <a:xfrm>
              <a:off x="6848850" y="397625"/>
              <a:ext cx="54825" cy="169300"/>
            </a:xfrm>
            <a:custGeom>
              <a:avLst/>
              <a:gdLst/>
              <a:ahLst/>
              <a:cxnLst/>
              <a:rect l="0" t="0" r="0" b="0"/>
              <a:pathLst>
                <a:path w="2193" h="6772" fill="none" extrusionOk="0">
                  <a:moveTo>
                    <a:pt x="1" y="1"/>
                  </a:moveTo>
                  <a:lnTo>
                    <a:pt x="1" y="4580"/>
                  </a:lnTo>
                  <a:lnTo>
                    <a:pt x="2193" y="677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b="1"/>
            </a:p>
          </p:txBody>
        </p:sp>
        <p:sp>
          <p:nvSpPr>
            <p:cNvPr id="7" name="Shape 747"/>
            <p:cNvSpPr/>
            <p:nvPr/>
          </p:nvSpPr>
          <p:spPr>
            <a:xfrm>
              <a:off x="6847025" y="333700"/>
              <a:ext cx="25" cy="29250"/>
            </a:xfrm>
            <a:custGeom>
              <a:avLst/>
              <a:gdLst/>
              <a:ahLst/>
              <a:cxnLst/>
              <a:rect l="0" t="0" r="0" b="0"/>
              <a:pathLst>
                <a:path w="1" h="1170" fill="none" extrusionOk="0">
                  <a:moveTo>
                    <a:pt x="1" y="1170"/>
                  </a:moveTo>
                  <a:lnTo>
                    <a:pt x="1"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b="1"/>
            </a:p>
          </p:txBody>
        </p:sp>
        <p:sp>
          <p:nvSpPr>
            <p:cNvPr id="8" name="Shape 748"/>
            <p:cNvSpPr/>
            <p:nvPr/>
          </p:nvSpPr>
          <p:spPr>
            <a:xfrm>
              <a:off x="6760575" y="356850"/>
              <a:ext cx="25" cy="25"/>
            </a:xfrm>
            <a:custGeom>
              <a:avLst/>
              <a:gdLst/>
              <a:ahLst/>
              <a:cxnLst/>
              <a:rect l="0" t="0" r="0" b="0"/>
              <a:pathLst>
                <a:path w="1" h="1" fill="none" extrusionOk="0">
                  <a:moveTo>
                    <a:pt x="1" y="0"/>
                  </a:moveTo>
                  <a:lnTo>
                    <a:pt x="1"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b="1"/>
            </a:p>
          </p:txBody>
        </p:sp>
        <p:sp>
          <p:nvSpPr>
            <p:cNvPr id="9" name="Shape 749"/>
            <p:cNvSpPr/>
            <p:nvPr/>
          </p:nvSpPr>
          <p:spPr>
            <a:xfrm>
              <a:off x="6760575" y="356850"/>
              <a:ext cx="14025" cy="24975"/>
            </a:xfrm>
            <a:custGeom>
              <a:avLst/>
              <a:gdLst/>
              <a:ahLst/>
              <a:cxnLst/>
              <a:rect l="0" t="0" r="0" b="0"/>
              <a:pathLst>
                <a:path w="561" h="999" fill="none" extrusionOk="0">
                  <a:moveTo>
                    <a:pt x="1" y="0"/>
                  </a:moveTo>
                  <a:lnTo>
                    <a:pt x="561" y="999"/>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b="1"/>
            </a:p>
          </p:txBody>
        </p:sp>
        <p:sp>
          <p:nvSpPr>
            <p:cNvPr id="10" name="Shape 750"/>
            <p:cNvSpPr/>
            <p:nvPr/>
          </p:nvSpPr>
          <p:spPr>
            <a:xfrm>
              <a:off x="6696650" y="420775"/>
              <a:ext cx="25" cy="25"/>
            </a:xfrm>
            <a:custGeom>
              <a:avLst/>
              <a:gdLst/>
              <a:ahLst/>
              <a:cxnLst/>
              <a:rect l="0" t="0" r="0" b="0"/>
              <a:pathLst>
                <a:path w="1" h="1" fill="none" extrusionOk="0">
                  <a:moveTo>
                    <a:pt x="0" y="0"/>
                  </a:move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b="1"/>
            </a:p>
          </p:txBody>
        </p:sp>
        <p:sp>
          <p:nvSpPr>
            <p:cNvPr id="11" name="Shape 751"/>
            <p:cNvSpPr/>
            <p:nvPr/>
          </p:nvSpPr>
          <p:spPr>
            <a:xfrm>
              <a:off x="6696650" y="420775"/>
              <a:ext cx="24975" cy="14025"/>
            </a:xfrm>
            <a:custGeom>
              <a:avLst/>
              <a:gdLst/>
              <a:ahLst/>
              <a:cxnLst/>
              <a:rect l="0" t="0" r="0" b="0"/>
              <a:pathLst>
                <a:path w="999" h="561" fill="none" extrusionOk="0">
                  <a:moveTo>
                    <a:pt x="0" y="0"/>
                  </a:moveTo>
                  <a:lnTo>
                    <a:pt x="999" y="56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b="1"/>
            </a:p>
          </p:txBody>
        </p:sp>
        <p:sp>
          <p:nvSpPr>
            <p:cNvPr id="12" name="Shape 752"/>
            <p:cNvSpPr/>
            <p:nvPr/>
          </p:nvSpPr>
          <p:spPr>
            <a:xfrm>
              <a:off x="6673500" y="507225"/>
              <a:ext cx="29250" cy="25"/>
            </a:xfrm>
            <a:custGeom>
              <a:avLst/>
              <a:gdLst/>
              <a:ahLst/>
              <a:cxnLst/>
              <a:rect l="0" t="0" r="0" b="0"/>
              <a:pathLst>
                <a:path w="1170" h="1" fill="none" extrusionOk="0">
                  <a:moveTo>
                    <a:pt x="1" y="1"/>
                  </a:moveTo>
                  <a:lnTo>
                    <a:pt x="1170"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b="1"/>
            </a:p>
          </p:txBody>
        </p:sp>
        <p:sp>
          <p:nvSpPr>
            <p:cNvPr id="13" name="Shape 753"/>
            <p:cNvSpPr/>
            <p:nvPr/>
          </p:nvSpPr>
          <p:spPr>
            <a:xfrm>
              <a:off x="6696650" y="593700"/>
              <a:ext cx="25" cy="25"/>
            </a:xfrm>
            <a:custGeom>
              <a:avLst/>
              <a:gdLst/>
              <a:ahLst/>
              <a:cxnLst/>
              <a:rect l="0" t="0" r="0" b="0"/>
              <a:pathLst>
                <a:path w="1" h="1" fill="none" extrusionOk="0">
                  <a:moveTo>
                    <a:pt x="0" y="0"/>
                  </a:move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b="1"/>
            </a:p>
          </p:txBody>
        </p:sp>
        <p:sp>
          <p:nvSpPr>
            <p:cNvPr id="14" name="Shape 754"/>
            <p:cNvSpPr/>
            <p:nvPr/>
          </p:nvSpPr>
          <p:spPr>
            <a:xfrm>
              <a:off x="6696650" y="579700"/>
              <a:ext cx="24975" cy="14025"/>
            </a:xfrm>
            <a:custGeom>
              <a:avLst/>
              <a:gdLst/>
              <a:ahLst/>
              <a:cxnLst/>
              <a:rect l="0" t="0" r="0" b="0"/>
              <a:pathLst>
                <a:path w="999" h="561" fill="none" extrusionOk="0">
                  <a:moveTo>
                    <a:pt x="0" y="560"/>
                  </a:moveTo>
                  <a:lnTo>
                    <a:pt x="999"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b="1"/>
            </a:p>
          </p:txBody>
        </p:sp>
        <p:sp>
          <p:nvSpPr>
            <p:cNvPr id="15" name="Shape 755"/>
            <p:cNvSpPr/>
            <p:nvPr/>
          </p:nvSpPr>
          <p:spPr>
            <a:xfrm>
              <a:off x="6760575" y="632675"/>
              <a:ext cx="14025" cy="24975"/>
            </a:xfrm>
            <a:custGeom>
              <a:avLst/>
              <a:gdLst/>
              <a:ahLst/>
              <a:cxnLst/>
              <a:rect l="0" t="0" r="0" b="0"/>
              <a:pathLst>
                <a:path w="561" h="999" fill="none" extrusionOk="0">
                  <a:moveTo>
                    <a:pt x="1" y="999"/>
                  </a:moveTo>
                  <a:lnTo>
                    <a:pt x="561"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b="1"/>
            </a:p>
          </p:txBody>
        </p:sp>
        <p:sp>
          <p:nvSpPr>
            <p:cNvPr id="16" name="Shape 756"/>
            <p:cNvSpPr/>
            <p:nvPr/>
          </p:nvSpPr>
          <p:spPr>
            <a:xfrm>
              <a:off x="6760575" y="657625"/>
              <a:ext cx="25" cy="25"/>
            </a:xfrm>
            <a:custGeom>
              <a:avLst/>
              <a:gdLst/>
              <a:ahLst/>
              <a:cxnLst/>
              <a:rect l="0" t="0" r="0" b="0"/>
              <a:pathLst>
                <a:path w="1" h="1" fill="none" extrusionOk="0">
                  <a:moveTo>
                    <a:pt x="1" y="1"/>
                  </a:moveTo>
                  <a:lnTo>
                    <a:pt x="1"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b="1"/>
            </a:p>
          </p:txBody>
        </p:sp>
        <p:sp>
          <p:nvSpPr>
            <p:cNvPr id="17" name="Shape 757"/>
            <p:cNvSpPr/>
            <p:nvPr/>
          </p:nvSpPr>
          <p:spPr>
            <a:xfrm>
              <a:off x="6847025" y="651550"/>
              <a:ext cx="25" cy="29250"/>
            </a:xfrm>
            <a:custGeom>
              <a:avLst/>
              <a:gdLst/>
              <a:ahLst/>
              <a:cxnLst/>
              <a:rect l="0" t="0" r="0" b="0"/>
              <a:pathLst>
                <a:path w="1" h="1170" fill="none" extrusionOk="0">
                  <a:moveTo>
                    <a:pt x="1" y="0"/>
                  </a:moveTo>
                  <a:lnTo>
                    <a:pt x="1" y="1169"/>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b="1"/>
            </a:p>
          </p:txBody>
        </p:sp>
        <p:sp>
          <p:nvSpPr>
            <p:cNvPr id="18" name="Shape 758"/>
            <p:cNvSpPr/>
            <p:nvPr/>
          </p:nvSpPr>
          <p:spPr>
            <a:xfrm>
              <a:off x="6919500" y="632675"/>
              <a:ext cx="14025" cy="24975"/>
            </a:xfrm>
            <a:custGeom>
              <a:avLst/>
              <a:gdLst/>
              <a:ahLst/>
              <a:cxnLst/>
              <a:rect l="0" t="0" r="0" b="0"/>
              <a:pathLst>
                <a:path w="561" h="999" fill="none" extrusionOk="0">
                  <a:moveTo>
                    <a:pt x="560" y="999"/>
                  </a:move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b="1"/>
            </a:p>
          </p:txBody>
        </p:sp>
        <p:sp>
          <p:nvSpPr>
            <p:cNvPr id="19" name="Shape 759"/>
            <p:cNvSpPr/>
            <p:nvPr/>
          </p:nvSpPr>
          <p:spPr>
            <a:xfrm>
              <a:off x="6933500" y="657625"/>
              <a:ext cx="25" cy="25"/>
            </a:xfrm>
            <a:custGeom>
              <a:avLst/>
              <a:gdLst/>
              <a:ahLst/>
              <a:cxnLst/>
              <a:rect l="0" t="0" r="0" b="0"/>
              <a:pathLst>
                <a:path w="1" h="1" fill="none" extrusionOk="0">
                  <a:moveTo>
                    <a:pt x="0" y="1"/>
                  </a:moveTo>
                  <a:lnTo>
                    <a:pt x="0"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b="1"/>
            </a:p>
          </p:txBody>
        </p:sp>
        <p:sp>
          <p:nvSpPr>
            <p:cNvPr id="20" name="Shape 760"/>
            <p:cNvSpPr/>
            <p:nvPr/>
          </p:nvSpPr>
          <p:spPr>
            <a:xfrm>
              <a:off x="6972475" y="579700"/>
              <a:ext cx="24975" cy="14025"/>
            </a:xfrm>
            <a:custGeom>
              <a:avLst/>
              <a:gdLst/>
              <a:ahLst/>
              <a:cxnLst/>
              <a:rect l="0" t="0" r="0" b="0"/>
              <a:pathLst>
                <a:path w="999" h="561" fill="none" extrusionOk="0">
                  <a:moveTo>
                    <a:pt x="999" y="560"/>
                  </a:move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b="1"/>
            </a:p>
          </p:txBody>
        </p:sp>
        <p:sp>
          <p:nvSpPr>
            <p:cNvPr id="21" name="Shape 761"/>
            <p:cNvSpPr/>
            <p:nvPr/>
          </p:nvSpPr>
          <p:spPr>
            <a:xfrm>
              <a:off x="6997425" y="593700"/>
              <a:ext cx="25" cy="25"/>
            </a:xfrm>
            <a:custGeom>
              <a:avLst/>
              <a:gdLst/>
              <a:ahLst/>
              <a:cxnLst/>
              <a:rect l="0" t="0" r="0" b="0"/>
              <a:pathLst>
                <a:path w="1" h="1" fill="none" extrusionOk="0">
                  <a:moveTo>
                    <a:pt x="1" y="0"/>
                  </a:moveTo>
                  <a:lnTo>
                    <a:pt x="1"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b="1"/>
            </a:p>
          </p:txBody>
        </p:sp>
        <p:sp>
          <p:nvSpPr>
            <p:cNvPr id="22" name="Shape 762"/>
            <p:cNvSpPr/>
            <p:nvPr/>
          </p:nvSpPr>
          <p:spPr>
            <a:xfrm>
              <a:off x="6991350" y="507225"/>
              <a:ext cx="29250" cy="25"/>
            </a:xfrm>
            <a:custGeom>
              <a:avLst/>
              <a:gdLst/>
              <a:ahLst/>
              <a:cxnLst/>
              <a:rect l="0" t="0" r="0" b="0"/>
              <a:pathLst>
                <a:path w="1170" h="1" fill="none" extrusionOk="0">
                  <a:moveTo>
                    <a:pt x="1169" y="1"/>
                  </a:moveTo>
                  <a:lnTo>
                    <a:pt x="0"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b="1"/>
            </a:p>
          </p:txBody>
        </p:sp>
        <p:sp>
          <p:nvSpPr>
            <p:cNvPr id="23" name="Shape 763"/>
            <p:cNvSpPr/>
            <p:nvPr/>
          </p:nvSpPr>
          <p:spPr>
            <a:xfrm>
              <a:off x="6972475" y="420775"/>
              <a:ext cx="24975" cy="14025"/>
            </a:xfrm>
            <a:custGeom>
              <a:avLst/>
              <a:gdLst/>
              <a:ahLst/>
              <a:cxnLst/>
              <a:rect l="0" t="0" r="0" b="0"/>
              <a:pathLst>
                <a:path w="999" h="561" fill="none" extrusionOk="0">
                  <a:moveTo>
                    <a:pt x="0" y="561"/>
                  </a:moveTo>
                  <a:lnTo>
                    <a:pt x="999"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b="1"/>
            </a:p>
          </p:txBody>
        </p:sp>
        <p:sp>
          <p:nvSpPr>
            <p:cNvPr id="24" name="Shape 764"/>
            <p:cNvSpPr/>
            <p:nvPr/>
          </p:nvSpPr>
          <p:spPr>
            <a:xfrm>
              <a:off x="6997425" y="420775"/>
              <a:ext cx="25" cy="25"/>
            </a:xfrm>
            <a:custGeom>
              <a:avLst/>
              <a:gdLst/>
              <a:ahLst/>
              <a:cxnLst/>
              <a:rect l="0" t="0" r="0" b="0"/>
              <a:pathLst>
                <a:path w="1" h="1" fill="none" extrusionOk="0">
                  <a:moveTo>
                    <a:pt x="1" y="0"/>
                  </a:moveTo>
                  <a:lnTo>
                    <a:pt x="1"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b="1"/>
            </a:p>
          </p:txBody>
        </p:sp>
        <p:sp>
          <p:nvSpPr>
            <p:cNvPr id="25" name="Shape 765"/>
            <p:cNvSpPr/>
            <p:nvPr/>
          </p:nvSpPr>
          <p:spPr>
            <a:xfrm>
              <a:off x="6919500" y="356850"/>
              <a:ext cx="14025" cy="24975"/>
            </a:xfrm>
            <a:custGeom>
              <a:avLst/>
              <a:gdLst/>
              <a:ahLst/>
              <a:cxnLst/>
              <a:rect l="0" t="0" r="0" b="0"/>
              <a:pathLst>
                <a:path w="561" h="999" fill="none" extrusionOk="0">
                  <a:moveTo>
                    <a:pt x="560" y="0"/>
                  </a:moveTo>
                  <a:lnTo>
                    <a:pt x="0" y="999"/>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b="1"/>
            </a:p>
          </p:txBody>
        </p:sp>
        <p:sp>
          <p:nvSpPr>
            <p:cNvPr id="26" name="Shape 766"/>
            <p:cNvSpPr/>
            <p:nvPr/>
          </p:nvSpPr>
          <p:spPr>
            <a:xfrm>
              <a:off x="6933500" y="356850"/>
              <a:ext cx="25" cy="25"/>
            </a:xfrm>
            <a:custGeom>
              <a:avLst/>
              <a:gdLst/>
              <a:ahLst/>
              <a:cxnLst/>
              <a:rect l="0" t="0" r="0" b="0"/>
              <a:pathLst>
                <a:path w="1" h="1" fill="none" extrusionOk="0">
                  <a:moveTo>
                    <a:pt x="0" y="0"/>
                  </a:move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b="1"/>
            </a:p>
          </p:txBody>
        </p:sp>
      </p:grpSp>
      <p:sp>
        <p:nvSpPr>
          <p:cNvPr id="28" name="Shape 320"/>
          <p:cNvSpPr txBox="1">
            <a:spLocks/>
          </p:cNvSpPr>
          <p:nvPr/>
        </p:nvSpPr>
        <p:spPr>
          <a:xfrm>
            <a:off x="1289587" y="1037089"/>
            <a:ext cx="6833114" cy="3113741"/>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Roboto Slab"/>
              <a:buNone/>
              <a:defRPr sz="1800" b="1" i="0" u="none" strike="noStrike" cap="none">
                <a:solidFill>
                  <a:srgbClr val="FFFFFF"/>
                </a:solidFill>
                <a:latin typeface="Roboto Slab"/>
                <a:ea typeface="Roboto Slab"/>
                <a:cs typeface="Roboto Slab"/>
                <a:sym typeface="Roboto Slab"/>
              </a:defRPr>
            </a:lvl1pPr>
            <a:lvl2pPr lvl="1">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2pPr>
            <a:lvl3pPr lvl="2">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3pPr>
            <a:lvl4pPr lvl="3">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4pPr>
            <a:lvl5pPr lvl="4">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5pPr>
            <a:lvl6pPr lvl="5">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6pPr>
            <a:lvl7pPr lvl="6">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7pPr>
            <a:lvl8pPr lvl="7">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8pPr>
            <a:lvl9pPr lvl="8">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9pPr>
          </a:lstStyle>
          <a:p>
            <a:r>
              <a:rPr lang="en-US" sz="2400" b="0" dirty="0">
                <a:solidFill>
                  <a:schemeClr val="bg1"/>
                </a:solidFill>
              </a:rPr>
              <a:t>That is approximately:</a:t>
            </a:r>
          </a:p>
          <a:p>
            <a:r>
              <a:rPr lang="en-US" sz="3600" dirty="0">
                <a:solidFill>
                  <a:schemeClr val="accent3">
                    <a:lumMod val="40000"/>
                    <a:lumOff val="60000"/>
                  </a:schemeClr>
                </a:solidFill>
                <a:effectLst>
                  <a:outerShdw blurRad="38100" dist="38100" dir="2700000" algn="tl">
                    <a:srgbClr val="000000">
                      <a:alpha val="43137"/>
                    </a:srgbClr>
                  </a:outerShdw>
                </a:effectLst>
              </a:rPr>
              <a:t>41,000 girls per day,</a:t>
            </a:r>
            <a:r>
              <a:rPr lang="en-US" sz="3600" dirty="0">
                <a:solidFill>
                  <a:schemeClr val="bg1"/>
                </a:solidFill>
                <a:effectLst>
                  <a:outerShdw blurRad="38100" dist="38100" dir="2700000" algn="tl">
                    <a:srgbClr val="000000">
                      <a:alpha val="43137"/>
                    </a:srgbClr>
                  </a:outerShdw>
                </a:effectLst>
              </a:rPr>
              <a:t/>
            </a:r>
            <a:br>
              <a:rPr lang="en-US" sz="3600" dirty="0">
                <a:solidFill>
                  <a:schemeClr val="bg1"/>
                </a:solidFill>
                <a:effectLst>
                  <a:outerShdw blurRad="38100" dist="38100" dir="2700000" algn="tl">
                    <a:srgbClr val="000000">
                      <a:alpha val="43137"/>
                    </a:srgbClr>
                  </a:outerShdw>
                </a:effectLst>
              </a:rPr>
            </a:br>
            <a:r>
              <a:rPr lang="en-US" sz="3600" dirty="0">
                <a:solidFill>
                  <a:schemeClr val="accent6">
                    <a:lumMod val="60000"/>
                    <a:lumOff val="40000"/>
                  </a:schemeClr>
                </a:solidFill>
                <a:effectLst>
                  <a:outerShdw blurRad="38100" dist="38100" dir="2700000" algn="tl">
                    <a:srgbClr val="000000">
                      <a:alpha val="43137"/>
                    </a:srgbClr>
                  </a:outerShdw>
                </a:effectLst>
              </a:rPr>
              <a:t>28 girls every minute,</a:t>
            </a:r>
          </a:p>
          <a:p>
            <a:r>
              <a:rPr lang="en-US" sz="3600" dirty="0">
                <a:solidFill>
                  <a:schemeClr val="accent2">
                    <a:lumMod val="60000"/>
                    <a:lumOff val="40000"/>
                  </a:schemeClr>
                </a:solidFill>
                <a:effectLst>
                  <a:outerShdw blurRad="38100" dist="38100" dir="2700000" algn="tl">
                    <a:srgbClr val="000000">
                      <a:alpha val="43137"/>
                    </a:srgbClr>
                  </a:outerShdw>
                </a:effectLst>
              </a:rPr>
              <a:t>1 girl every 2 second</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a:t>
            </a:r>
          </a:p>
        </p:txBody>
      </p:sp>
      <p:sp>
        <p:nvSpPr>
          <p:cNvPr id="4" name="TextBox 3"/>
          <p:cNvSpPr txBox="1"/>
          <p:nvPr/>
        </p:nvSpPr>
        <p:spPr>
          <a:xfrm>
            <a:off x="528969" y="2033195"/>
            <a:ext cx="4442909" cy="1938992"/>
          </a:xfrm>
          <a:prstGeom prst="rect">
            <a:avLst/>
          </a:prstGeom>
          <a:noFill/>
        </p:spPr>
        <p:txBody>
          <a:bodyPr wrap="square" rtlCol="0">
            <a:spAutoFit/>
          </a:bodyPr>
          <a:lstStyle/>
          <a:p>
            <a:pPr marL="285750" lvl="1" indent="-285750">
              <a:buFont typeface="Arial" panose="020B0604020202020204" pitchFamily="34" charset="0"/>
              <a:buChar char="•"/>
            </a:pPr>
            <a:r>
              <a:rPr lang="en-US" sz="2000" dirty="0"/>
              <a:t>Too young to decide for themselves</a:t>
            </a:r>
          </a:p>
          <a:p>
            <a:pPr marL="285750" lvl="1" indent="-285750">
              <a:buFont typeface="Arial" panose="020B0604020202020204" pitchFamily="34" charset="0"/>
              <a:buChar char="•"/>
            </a:pPr>
            <a:r>
              <a:rPr lang="en-US" sz="2000" dirty="0"/>
              <a:t>School Friends/Family</a:t>
            </a:r>
          </a:p>
          <a:p>
            <a:pPr marL="285750" lvl="1" indent="-285750">
              <a:buFont typeface="Arial" panose="020B0604020202020204" pitchFamily="34" charset="0"/>
              <a:buChar char="•"/>
            </a:pPr>
            <a:r>
              <a:rPr lang="en-US" sz="2000" dirty="0"/>
              <a:t>Lack of free will</a:t>
            </a:r>
          </a:p>
          <a:p>
            <a:pPr marL="285750" lvl="1" indent="-285750">
              <a:buFont typeface="Arial" panose="020B0604020202020204" pitchFamily="34" charset="0"/>
              <a:buChar char="•"/>
            </a:pPr>
            <a:r>
              <a:rPr lang="en-US" sz="2000" dirty="0"/>
              <a:t>Psychological Effect</a:t>
            </a:r>
          </a:p>
          <a:p>
            <a:pPr marL="285750" lvl="1" indent="-285750">
              <a:buFont typeface="Arial" panose="020B0604020202020204" pitchFamily="34" charset="0"/>
              <a:buChar char="•"/>
            </a:pPr>
            <a:r>
              <a:rPr lang="en-US" sz="2000" dirty="0"/>
              <a:t>Violation of health rights </a:t>
            </a:r>
          </a:p>
        </p:txBody>
      </p:sp>
    </p:spTree>
    <p:extLst>
      <p:ext uri="{BB962C8B-B14F-4D97-AF65-F5344CB8AC3E}">
        <p14:creationId xmlns:p14="http://schemas.microsoft.com/office/powerpoint/2010/main" val="373842225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500"/>
                                        <p:tgtEl>
                                          <p:spTgt spid="4">
                                            <p:txEl>
                                              <p:pRg st="0" end="0"/>
                                            </p:txEl>
                                          </p:spTgt>
                                        </p:tgtEl>
                                      </p:cBhvr>
                                    </p:animEffect>
                                    <p:anim calcmode="lin" valueType="num">
                                      <p:cBhvr>
                                        <p:cTn id="1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4">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anim calcmode="lin" valueType="num">
                                      <p:cBhvr>
                                        <p:cTn id="20"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4">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anim calcmode="lin" valueType="num">
                                      <p:cBhvr>
                                        <p:cTn id="2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4">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fade">
                                      <p:cBhvr>
                                        <p:cTn id="29" dur="500"/>
                                        <p:tgtEl>
                                          <p:spTgt spid="4">
                                            <p:txEl>
                                              <p:pRg st="3" end="3"/>
                                            </p:txEl>
                                          </p:spTgt>
                                        </p:tgtEl>
                                      </p:cBhvr>
                                    </p:animEffect>
                                    <p:anim calcmode="lin" valueType="num">
                                      <p:cBhvr>
                                        <p:cTn id="30"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1" dur="500" fill="hold"/>
                                        <p:tgtEl>
                                          <p:spTgt spid="4">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fade">
                                      <p:cBhvr>
                                        <p:cTn id="34" dur="500"/>
                                        <p:tgtEl>
                                          <p:spTgt spid="4">
                                            <p:txEl>
                                              <p:pRg st="4" end="4"/>
                                            </p:txEl>
                                          </p:spTgt>
                                        </p:tgtEl>
                                      </p:cBhvr>
                                    </p:animEffect>
                                    <p:anim calcmode="lin" valueType="num">
                                      <p:cBhvr>
                                        <p:cTn id="3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6" dur="5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Warwic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etrospect">
  <a:themeElements>
    <a:clrScheme name="Retrospect">
      <a:dk1>
        <a:sysClr val="windowText" lastClr="909090"/>
      </a:dk1>
      <a:lt1>
        <a:sysClr val="window" lastClr="1A1A1A"/>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TotalTime>
  <Words>393</Words>
  <Application>Microsoft Office PowerPoint</Application>
  <PresentationFormat>On-screen Show (16:9)</PresentationFormat>
  <Paragraphs>55</Paragraphs>
  <Slides>13</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Calibri Light</vt:lpstr>
      <vt:lpstr>Arial</vt:lpstr>
      <vt:lpstr>Wingdings</vt:lpstr>
      <vt:lpstr>Roboto Slab</vt:lpstr>
      <vt:lpstr>Nixie One</vt:lpstr>
      <vt:lpstr>Calibri</vt:lpstr>
      <vt:lpstr>Impact</vt:lpstr>
      <vt:lpstr>Warwick template</vt:lpstr>
      <vt:lpstr>Retrospect</vt:lpstr>
      <vt:lpstr> CHILD MARRIAGE IS NOT A MINOR PROBLEM</vt:lpstr>
      <vt:lpstr>PowerPoint Presentation</vt:lpstr>
      <vt:lpstr>One Example.</vt:lpstr>
      <vt:lpstr>Testimonials</vt:lpstr>
      <vt:lpstr>Countries with highest % in Child Marriage Under 15 years</vt:lpstr>
      <vt:lpstr>Root causes.</vt:lpstr>
      <vt:lpstr>15 million </vt:lpstr>
      <vt:lpstr>PowerPoint Presentation</vt:lpstr>
      <vt:lpstr>Problems: </vt:lpstr>
      <vt:lpstr>Health Effect &amp; Psychological Effect :</vt:lpstr>
      <vt:lpstr>What Can BE Done?</vt:lpstr>
      <vt:lpstr>PowerPoint Presentation</vt:lpstr>
      <vt:lpstr>"Be aware,   Share Awareness."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STOP ! CHILD MARRIAGE</dc:title>
  <dc:creator>ARFIN</dc:creator>
  <cp:lastModifiedBy>ARFIN</cp:lastModifiedBy>
  <cp:revision>28</cp:revision>
  <dcterms:modified xsi:type="dcterms:W3CDTF">2016-06-17T18:58:38Z</dcterms:modified>
</cp:coreProperties>
</file>