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65" r:id="rId3"/>
    <p:sldId id="315" r:id="rId4"/>
    <p:sldId id="312" r:id="rId5"/>
    <p:sldId id="320" r:id="rId6"/>
    <p:sldId id="313" r:id="rId7"/>
    <p:sldId id="314" r:id="rId8"/>
    <p:sldId id="310" r:id="rId9"/>
    <p:sldId id="311" r:id="rId10"/>
    <p:sldId id="316" r:id="rId11"/>
    <p:sldId id="321" r:id="rId12"/>
    <p:sldId id="323" r:id="rId13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29" autoAdjust="0"/>
  </p:normalViewPr>
  <p:slideViewPr>
    <p:cSldViewPr showGuides="1">
      <p:cViewPr varScale="1">
        <p:scale>
          <a:sx n="76" d="100"/>
          <a:sy n="76" d="100"/>
        </p:scale>
        <p:origin x="90" y="79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4/4/2016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4/4/2016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0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4/4/2016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4/4/2016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4/4/2016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A brief Introduction To Artificial Intelligence.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12" y="2514600"/>
            <a:ext cx="8686799" cy="2209800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16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Conclusion</a:t>
            </a:r>
            <a:endParaRPr lang="en-US" sz="16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60421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2" y="2286000"/>
            <a:ext cx="8686799" cy="3276600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115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THANK</a:t>
            </a:r>
            <a:br>
              <a:rPr lang="en-US" sz="115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115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YOU</a:t>
            </a:r>
            <a:endParaRPr lang="en-US" sz="115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46803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12" y="2514600"/>
            <a:ext cx="8686799" cy="2209800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16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Introduction</a:t>
            </a:r>
            <a:endParaRPr lang="en-US" sz="16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Artificial Intelligence?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Artificial</a:t>
            </a:r>
            <a:r>
              <a:rPr lang="en-US" dirty="0"/>
              <a:t>: Artificial is something that is made or produced by human beings rather than occurring naturally, typically as a copy of </a:t>
            </a:r>
            <a:r>
              <a:rPr lang="en-US" dirty="0"/>
              <a:t>something</a:t>
            </a:r>
            <a:r>
              <a:rPr lang="en-US" dirty="0"/>
              <a:t> natural.</a:t>
            </a:r>
          </a:p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Intelligence is: </a:t>
            </a:r>
            <a:r>
              <a:rPr lang="en-US" dirty="0" smtClean="0"/>
              <a:t>the </a:t>
            </a:r>
            <a:r>
              <a:rPr lang="en-US" dirty="0"/>
              <a:t>ability to acquire and apply knowledge and skills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So what is artificial intelligence?: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power of a machine to copy intelligent human behavior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-Merriam-Webster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533400"/>
            <a:ext cx="5638800" cy="2819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604838"/>
            <a:ext cx="3663950" cy="27479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3585575"/>
            <a:ext cx="5360323" cy="30114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3591838"/>
            <a:ext cx="5361139" cy="301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28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533401"/>
            <a:ext cx="9144001" cy="1371600"/>
          </a:xfrm>
        </p:spPr>
        <p:txBody>
          <a:bodyPr/>
          <a:lstStyle/>
          <a:p>
            <a:r>
              <a:rPr lang="en-US" b="1" dirty="0"/>
              <a:t>So why should you care about Artificial Intelligence?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1012" y="2438400"/>
            <a:ext cx="5791199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Self driving </a:t>
            </a:r>
            <a:r>
              <a:rPr lang="en-US" dirty="0" smtClean="0"/>
              <a:t>Car.</a:t>
            </a:r>
          </a:p>
          <a:p>
            <a:r>
              <a:rPr lang="en-US" dirty="0" smtClean="0"/>
              <a:t>Auto Pilot.</a:t>
            </a:r>
          </a:p>
          <a:p>
            <a:r>
              <a:rPr lang="en-US" dirty="0" smtClean="0"/>
              <a:t>Automatic </a:t>
            </a:r>
            <a:r>
              <a:rPr lang="en-US" dirty="0"/>
              <a:t>Traffic Control </a:t>
            </a:r>
            <a:r>
              <a:rPr lang="en-US" dirty="0" smtClean="0"/>
              <a:t>System.</a:t>
            </a:r>
          </a:p>
          <a:p>
            <a:r>
              <a:rPr lang="en-US" dirty="0" err="1" smtClean="0"/>
              <a:t>Chatbots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Face Detection.</a:t>
            </a:r>
          </a:p>
          <a:p>
            <a:r>
              <a:rPr lang="en-US" dirty="0" smtClean="0"/>
              <a:t>Virtual Assistant.</a:t>
            </a:r>
          </a:p>
          <a:p>
            <a:r>
              <a:rPr lang="en-US" dirty="0" smtClean="0"/>
              <a:t>Behavior </a:t>
            </a:r>
            <a:r>
              <a:rPr lang="en-US" dirty="0"/>
              <a:t>Tracers for </a:t>
            </a:r>
            <a:r>
              <a:rPr lang="en-US" dirty="0" smtClean="0"/>
              <a:t>Ads</a:t>
            </a:r>
          </a:p>
          <a:p>
            <a:r>
              <a:rPr lang="en-US" dirty="0" smtClean="0"/>
              <a:t>Language </a:t>
            </a:r>
            <a:r>
              <a:rPr lang="en-US" dirty="0"/>
              <a:t>Translators.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8112" y="1905001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Because A.I’s are everywhere.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0" y="1231650"/>
            <a:ext cx="8839201" cy="2384519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The Turing test: </a:t>
            </a:r>
            <a:r>
              <a:rPr lang="en-US" sz="3200" dirty="0" smtClean="0"/>
              <a:t>A test for intelligence in a computer, requiring that a human being should be unable to distinguish the machine from another human being by using the replies to questions put to both.</a:t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2" y="3429000"/>
            <a:ext cx="4572000" cy="2806079"/>
          </a:xfrm>
          <a:prstGeom prst="rect">
            <a:avLst/>
          </a:prstGeom>
        </p:spPr>
      </p:pic>
      <p:sp>
        <p:nvSpPr>
          <p:cNvPr id="5" name="Title 12"/>
          <p:cNvSpPr txBox="1">
            <a:spLocks/>
          </p:cNvSpPr>
          <p:nvPr/>
        </p:nvSpPr>
        <p:spPr>
          <a:xfrm>
            <a:off x="912809" y="272925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b="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How to tell if a machine Is intelligent?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AI: Good sides: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/>
              <a:t>Remote controlled surgical procedure.</a:t>
            </a:r>
            <a:endParaRPr lang="en-US" dirty="0"/>
          </a:p>
          <a:p>
            <a:pPr lvl="0"/>
            <a:r>
              <a:rPr lang="en-US" b="1" dirty="0"/>
              <a:t>Advanced </a:t>
            </a:r>
            <a:r>
              <a:rPr lang="en-US" b="1" dirty="0" smtClean="0"/>
              <a:t>weather report</a:t>
            </a:r>
            <a:r>
              <a:rPr lang="en-US" b="1" dirty="0"/>
              <a:t>.</a:t>
            </a:r>
            <a:endParaRPr lang="en-US" dirty="0"/>
          </a:p>
          <a:p>
            <a:pPr lvl="0"/>
            <a:r>
              <a:rPr lang="en-US" b="1" dirty="0"/>
              <a:t>Advanced </a:t>
            </a:r>
            <a:r>
              <a:rPr lang="en-US" b="1" dirty="0" smtClean="0"/>
              <a:t>war </a:t>
            </a:r>
            <a:r>
              <a:rPr lang="en-US" b="1" dirty="0"/>
              <a:t>machines.</a:t>
            </a:r>
            <a:endParaRPr lang="en-US" dirty="0"/>
          </a:p>
          <a:p>
            <a:pPr lvl="0"/>
            <a:r>
              <a:rPr lang="en-US" b="1" dirty="0"/>
              <a:t>Manufacturing Arms in industries. </a:t>
            </a:r>
            <a:endParaRPr lang="en-US" dirty="0"/>
          </a:p>
          <a:p>
            <a:pPr lvl="0"/>
            <a:r>
              <a:rPr lang="en-US" b="1" dirty="0"/>
              <a:t>Analyzing Trends.</a:t>
            </a:r>
            <a:endParaRPr lang="en-US" dirty="0"/>
          </a:p>
          <a:p>
            <a:pPr lvl="0"/>
            <a:r>
              <a:rPr lang="en-US" b="1" dirty="0"/>
              <a:t>Voice and Character Recognition. </a:t>
            </a:r>
            <a:endParaRPr lang="en-US" b="1" dirty="0" smtClean="0"/>
          </a:p>
          <a:p>
            <a:pPr lvl="0"/>
            <a:r>
              <a:rPr lang="en-US" b="1" dirty="0" smtClean="0"/>
              <a:t>Helping People with Mental Illness.</a:t>
            </a:r>
            <a:endParaRPr lang="en-US" dirty="0"/>
          </a:p>
          <a:p>
            <a:pPr lvl="0"/>
            <a:r>
              <a:rPr lang="en-US" b="1" dirty="0"/>
              <a:t>Video Game A.I.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AI: Bad sides: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over jobs of humans.</a:t>
            </a:r>
          </a:p>
          <a:p>
            <a:r>
              <a:rPr lang="en-US" dirty="0" smtClean="0"/>
              <a:t>Limited </a:t>
            </a:r>
            <a:r>
              <a:rPr lang="en-US" dirty="0" err="1" smtClean="0"/>
              <a:t>Ablility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Can’t Handle Emergency Situation.</a:t>
            </a:r>
          </a:p>
          <a:p>
            <a:r>
              <a:rPr lang="en-US" dirty="0" smtClean="0"/>
              <a:t>High Cost</a:t>
            </a:r>
          </a:p>
          <a:p>
            <a:r>
              <a:rPr lang="en-US" dirty="0" smtClean="0"/>
              <a:t>Difficult to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1293812" y="478769"/>
            <a:ext cx="9144001" cy="9144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The Future? 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12" y="3507898"/>
            <a:ext cx="4038600" cy="3028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637" y="3507898"/>
            <a:ext cx="4410775" cy="30044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5812" y="27432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Good? 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881964" y="27432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Bad?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611312" y="1411958"/>
            <a:ext cx="464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The future is really unknown.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Researcher seem to disagree a lot in this issue.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1A1A1A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1A1A1A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1A1A1A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240</Words>
  <Application>Microsoft Office PowerPoint</Application>
  <PresentationFormat>Custom</PresentationFormat>
  <Paragraphs>42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Angsana New</vt:lpstr>
      <vt:lpstr>Arial</vt:lpstr>
      <vt:lpstr>Corbel</vt:lpstr>
      <vt:lpstr>Digital Blue Tunnel 16x9</vt:lpstr>
      <vt:lpstr>Artificial Intelligence</vt:lpstr>
      <vt:lpstr>Introduction</vt:lpstr>
      <vt:lpstr>What is Artificial Intelligence? </vt:lpstr>
      <vt:lpstr>PowerPoint Presentation</vt:lpstr>
      <vt:lpstr>So why should you care about Artificial Intelligence? </vt:lpstr>
      <vt:lpstr>The Turing test: A test for intelligence in a computer, requiring that a human being should be unable to distinguish the machine from another human being by using the replies to questions put to both. </vt:lpstr>
      <vt:lpstr>AI: Good sides:</vt:lpstr>
      <vt:lpstr>AI: Bad sides:</vt:lpstr>
      <vt:lpstr>The Future? 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2016-04-04T13:04:08Z</dcterms:created>
  <dcterms:modified xsi:type="dcterms:W3CDTF">2016-04-04T16:00:22Z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