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Dosis" panose="020B0604020202020204" charset="0"/>
      <p:regular r:id="rId26"/>
      <p:bold r:id="rId27"/>
    </p:embeddedFont>
    <p:embeddedFont>
      <p:font typeface="Bad Script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6711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1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71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64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0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76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14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595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41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136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0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54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31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3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44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10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368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1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117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53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8700">
              <a:alpha val="85098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87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875"/>
                </a:moveTo>
                <a:lnTo>
                  <a:pt x="78333" y="120000"/>
                </a:lnTo>
                <a:lnTo>
                  <a:pt x="12000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4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9" name="Google Shape;29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239"/>
                </a:moveTo>
                <a:lnTo>
                  <a:pt x="22697" y="0"/>
                </a:lnTo>
                <a:lnTo>
                  <a:pt x="0" y="116"/>
                </a:lnTo>
                <a:lnTo>
                  <a:pt x="1197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5" name="Google Shape;35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9745"/>
                </a:moveTo>
                <a:lnTo>
                  <a:pt x="42139" y="0"/>
                </a:lnTo>
                <a:lnTo>
                  <a:pt x="0" y="371"/>
                </a:lnTo>
                <a:lnTo>
                  <a:pt x="638" y="12000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▸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600"/>
              <a:buFont typeface="Roboto"/>
              <a:buChar char="▹"/>
              <a:defRPr sz="3600" b="0" i="1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  <a:defRPr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HOSPITAL MANAGEMENT</a:t>
            </a:r>
            <a:endParaRPr sz="52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1226924" y="3834033"/>
            <a:ext cx="5238600" cy="6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PROJECT SHOWCASE</a:t>
            </a:r>
            <a:endParaRPr sz="1800" b="0" i="0" u="none" strike="noStrike" cap="non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RECEPTIONIST WINDOW: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098011" y="2250996"/>
            <a:ext cx="4930727" cy="26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Reciptionist window.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Tab option.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Add doctor and patient.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Release patient.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Information.</a:t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32" y="1354530"/>
            <a:ext cx="5425387" cy="3311600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ADDING NEW PATIENT AND DOCTOR: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2524521"/>
            <a:ext cx="3697333" cy="233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8274" y="1157496"/>
            <a:ext cx="4157835" cy="237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5649339" y="3576921"/>
            <a:ext cx="3763601" cy="5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600"/>
              <a:buFont typeface="Noto Sans Symbols"/>
              <a:buChar char="➢"/>
            </a:pPr>
            <a:r>
              <a:rPr lang="en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ADD DOCTOR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1350762" y="2005423"/>
            <a:ext cx="3763601" cy="51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600"/>
              <a:buFont typeface="Noto Sans Symbols"/>
              <a:buChar char="➢"/>
            </a:pPr>
            <a:r>
              <a:rPr lang="en" sz="16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ADD PATIENT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RELEASING PATIENT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7054" y="1322987"/>
            <a:ext cx="4858072" cy="3262459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1" name="Google Shape;171;p20"/>
          <p:cNvSpPr txBox="1"/>
          <p:nvPr/>
        </p:nvSpPr>
        <p:spPr>
          <a:xfrm>
            <a:off x="196558" y="1957658"/>
            <a:ext cx="4930727" cy="26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Search patient.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Select relasing patient.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Calculate total cost.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Release slip.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Print and Release patient.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028475" y="1775012"/>
            <a:ext cx="5220000" cy="173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3.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PROCESS.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WROK FLOW.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Font typeface="Arial"/>
              <a:buNone/>
            </a:pPr>
            <a:r>
              <a:rPr lang="en" sz="9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jhondipto@gmail.com</a:t>
            </a: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>
            <a:off x="200728" y="1292028"/>
            <a:ext cx="4930727" cy="124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IDE: ECLIPSE.</a:t>
            </a:r>
            <a:endParaRPr/>
          </a:p>
          <a:p>
            <a:pPr marL="6858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400"/>
              <a:buFont typeface="Noto Sans Symbols"/>
              <a:buChar char="▪"/>
            </a:pPr>
            <a:r>
              <a:rPr lang="en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ROBUST.</a:t>
            </a:r>
            <a:endParaRPr/>
          </a:p>
          <a:p>
            <a:pPr marL="6858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400"/>
              <a:buFont typeface="Noto Sans Symbols"/>
              <a:buChar char="▪"/>
            </a:pPr>
            <a:r>
              <a:rPr lang="en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LOTS OF FEATURES.</a:t>
            </a:r>
            <a:endParaRPr/>
          </a:p>
          <a:p>
            <a:pPr marL="6858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400"/>
              <a:buFont typeface="Noto Sans Symbols"/>
              <a:buChar char="▪"/>
            </a:pPr>
            <a:r>
              <a:rPr lang="en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CUSTOMIZABLE.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200729" y="2541494"/>
            <a:ext cx="4930727" cy="124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GUI EDITOR: </a:t>
            </a:r>
            <a:b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WINDOW BUILDER.</a:t>
            </a:r>
            <a:endParaRPr/>
          </a:p>
          <a:p>
            <a:pPr marL="6858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400"/>
              <a:buFont typeface="Noto Sans Symbols"/>
              <a:buChar char="▪"/>
            </a:pPr>
            <a:r>
              <a:rPr lang="en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FLEXIBLE.</a:t>
            </a:r>
            <a:endParaRPr/>
          </a:p>
          <a:p>
            <a:pPr marL="6858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400"/>
              <a:buFont typeface="Noto Sans Symbols"/>
              <a:buChar char="▪"/>
            </a:pPr>
            <a:r>
              <a:rPr lang="en" sz="1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EASY TO USE.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113430" y="0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4194" y="540187"/>
            <a:ext cx="5187877" cy="2916757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955" y="1916761"/>
            <a:ext cx="4734689" cy="2661963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4.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CHALLANGES.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obstacles I faced.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Font typeface="Arial"/>
              <a:buNone/>
            </a:pPr>
            <a:r>
              <a:rPr lang="en" sz="9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jhondipto@gmail.com</a:t>
            </a: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Challanges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2310653" y="1143153"/>
            <a:ext cx="7581900" cy="281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Database was blocked.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Action Listeners can’t write variables.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Closing window properly.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Deleting, Updating, Inserting into the database.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Tabs, Combo box, Radio Button etc. </a:t>
            </a:r>
            <a:b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implementation.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Fixing little bugs. </a:t>
            </a:r>
            <a:endParaRPr sz="2400" b="1" i="0" u="none" strike="noStrike" cap="none">
              <a:solidFill>
                <a:srgbClr val="4B19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5681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5.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FUTURE PLAN.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work flow.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FUTURE PLAN.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2310653" y="1143153"/>
            <a:ext cx="7581900" cy="281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SEND EMAIL TO DOCTOR.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SECRET ADMIN PANEL.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DATE AND TIME OPTION.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DIGITAL CLOCK ADDING.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CALCULATOR OPTION.</a:t>
            </a:r>
            <a:endParaRPr/>
          </a:p>
          <a:p>
            <a:pPr marL="5715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❑"/>
            </a:pPr>
            <a:r>
              <a:rPr lang="en" sz="2400" b="1" i="0" u="none" strike="noStrike" cap="none">
                <a:solidFill>
                  <a:srgbClr val="4B191A"/>
                </a:solidFill>
                <a:latin typeface="Arial"/>
                <a:ea typeface="Arial"/>
                <a:cs typeface="Arial"/>
                <a:sym typeface="Arial"/>
              </a:rPr>
              <a:t>HOSPITAL STATUS.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90164"/>
            <a:ext cx="2790265" cy="279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6000" b="0" i="0" u="none" strike="noStrike" cap="non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69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Font typeface="Roboto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3649300" y="1515250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600" b="0" i="0" u="none" strike="noStrike" cap="none">
                <a:solidFill>
                  <a:srgbClr val="FF8700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0.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OVERVIEW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OUTLINE.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725357" y="1072282"/>
            <a:ext cx="1452020" cy="1067681"/>
          </a:xfrm>
          <a:custGeom>
            <a:avLst/>
            <a:gdLst/>
            <a:ahLst/>
            <a:cxnLst/>
            <a:rect l="l" t="t" r="r" b="b"/>
            <a:pathLst>
              <a:path w="120000" h="120000" fill="none" extrusionOk="0">
                <a:moveTo>
                  <a:pt x="60003" y="8"/>
                </a:moveTo>
                <a:lnTo>
                  <a:pt x="60003" y="8"/>
                </a:lnTo>
                <a:lnTo>
                  <a:pt x="56924" y="8"/>
                </a:lnTo>
                <a:lnTo>
                  <a:pt x="53852" y="203"/>
                </a:lnTo>
                <a:lnTo>
                  <a:pt x="50780" y="603"/>
                </a:lnTo>
                <a:lnTo>
                  <a:pt x="47894" y="995"/>
                </a:lnTo>
                <a:lnTo>
                  <a:pt x="45000" y="1590"/>
                </a:lnTo>
                <a:lnTo>
                  <a:pt x="42107" y="2390"/>
                </a:lnTo>
                <a:lnTo>
                  <a:pt x="39398" y="3385"/>
                </a:lnTo>
                <a:lnTo>
                  <a:pt x="36690" y="4372"/>
                </a:lnTo>
                <a:lnTo>
                  <a:pt x="33975" y="5367"/>
                </a:lnTo>
                <a:lnTo>
                  <a:pt x="31445" y="6762"/>
                </a:lnTo>
                <a:lnTo>
                  <a:pt x="28914" y="7953"/>
                </a:lnTo>
                <a:lnTo>
                  <a:pt x="26392" y="9543"/>
                </a:lnTo>
                <a:lnTo>
                  <a:pt x="24040" y="11126"/>
                </a:lnTo>
                <a:lnTo>
                  <a:pt x="21873" y="12717"/>
                </a:lnTo>
                <a:lnTo>
                  <a:pt x="19699" y="14503"/>
                </a:lnTo>
                <a:lnTo>
                  <a:pt x="17532" y="16298"/>
                </a:lnTo>
                <a:lnTo>
                  <a:pt x="15544" y="18280"/>
                </a:lnTo>
                <a:lnTo>
                  <a:pt x="13741" y="20270"/>
                </a:lnTo>
                <a:lnTo>
                  <a:pt x="11930" y="22456"/>
                </a:lnTo>
                <a:lnTo>
                  <a:pt x="10306" y="24642"/>
                </a:lnTo>
                <a:lnTo>
                  <a:pt x="8681" y="26820"/>
                </a:lnTo>
                <a:lnTo>
                  <a:pt x="7234" y="29210"/>
                </a:lnTo>
                <a:lnTo>
                  <a:pt x="5965" y="31592"/>
                </a:lnTo>
                <a:lnTo>
                  <a:pt x="4704" y="34178"/>
                </a:lnTo>
                <a:lnTo>
                  <a:pt x="3620" y="36756"/>
                </a:lnTo>
                <a:lnTo>
                  <a:pt x="2715" y="39341"/>
                </a:lnTo>
                <a:lnTo>
                  <a:pt x="1810" y="41919"/>
                </a:lnTo>
                <a:lnTo>
                  <a:pt x="1268" y="44701"/>
                </a:lnTo>
                <a:lnTo>
                  <a:pt x="727" y="47482"/>
                </a:lnTo>
                <a:lnTo>
                  <a:pt x="363" y="50264"/>
                </a:lnTo>
                <a:lnTo>
                  <a:pt x="7" y="53046"/>
                </a:lnTo>
                <a:lnTo>
                  <a:pt x="7" y="56031"/>
                </a:lnTo>
                <a:lnTo>
                  <a:pt x="7" y="56031"/>
                </a:lnTo>
                <a:lnTo>
                  <a:pt x="7" y="59008"/>
                </a:lnTo>
                <a:lnTo>
                  <a:pt x="363" y="62190"/>
                </a:lnTo>
                <a:lnTo>
                  <a:pt x="727" y="65167"/>
                </a:lnTo>
                <a:lnTo>
                  <a:pt x="1454" y="67949"/>
                </a:lnTo>
                <a:lnTo>
                  <a:pt x="2173" y="70926"/>
                </a:lnTo>
                <a:lnTo>
                  <a:pt x="3079" y="73708"/>
                </a:lnTo>
                <a:lnTo>
                  <a:pt x="4162" y="76489"/>
                </a:lnTo>
                <a:lnTo>
                  <a:pt x="5423" y="79271"/>
                </a:lnTo>
                <a:lnTo>
                  <a:pt x="6692" y="81857"/>
                </a:lnTo>
                <a:lnTo>
                  <a:pt x="8139" y="84239"/>
                </a:lnTo>
                <a:lnTo>
                  <a:pt x="9942" y="86824"/>
                </a:lnTo>
                <a:lnTo>
                  <a:pt x="11567" y="89206"/>
                </a:lnTo>
                <a:lnTo>
                  <a:pt x="13555" y="91392"/>
                </a:lnTo>
                <a:lnTo>
                  <a:pt x="15544" y="93578"/>
                </a:lnTo>
                <a:lnTo>
                  <a:pt x="17710" y="95765"/>
                </a:lnTo>
                <a:lnTo>
                  <a:pt x="19884" y="97747"/>
                </a:lnTo>
                <a:lnTo>
                  <a:pt x="19884" y="97747"/>
                </a:lnTo>
                <a:lnTo>
                  <a:pt x="18438" y="100732"/>
                </a:lnTo>
                <a:lnTo>
                  <a:pt x="16813" y="103710"/>
                </a:lnTo>
                <a:lnTo>
                  <a:pt x="15002" y="106891"/>
                </a:lnTo>
                <a:lnTo>
                  <a:pt x="12658" y="109868"/>
                </a:lnTo>
                <a:lnTo>
                  <a:pt x="10127" y="112846"/>
                </a:lnTo>
                <a:lnTo>
                  <a:pt x="8681" y="114241"/>
                </a:lnTo>
                <a:lnTo>
                  <a:pt x="7056" y="115431"/>
                </a:lnTo>
                <a:lnTo>
                  <a:pt x="5423" y="116622"/>
                </a:lnTo>
                <a:lnTo>
                  <a:pt x="3798" y="117813"/>
                </a:lnTo>
                <a:lnTo>
                  <a:pt x="1995" y="118605"/>
                </a:lnTo>
                <a:lnTo>
                  <a:pt x="7" y="119600"/>
                </a:lnTo>
                <a:lnTo>
                  <a:pt x="7" y="119600"/>
                </a:lnTo>
                <a:lnTo>
                  <a:pt x="905" y="119600"/>
                </a:lnTo>
                <a:lnTo>
                  <a:pt x="3620" y="120000"/>
                </a:lnTo>
                <a:lnTo>
                  <a:pt x="7597" y="120000"/>
                </a:lnTo>
                <a:lnTo>
                  <a:pt x="10127" y="120000"/>
                </a:lnTo>
                <a:lnTo>
                  <a:pt x="12658" y="119804"/>
                </a:lnTo>
                <a:lnTo>
                  <a:pt x="15544" y="119208"/>
                </a:lnTo>
                <a:lnTo>
                  <a:pt x="18438" y="118605"/>
                </a:lnTo>
                <a:lnTo>
                  <a:pt x="21509" y="117618"/>
                </a:lnTo>
                <a:lnTo>
                  <a:pt x="24581" y="116427"/>
                </a:lnTo>
                <a:lnTo>
                  <a:pt x="27831" y="114836"/>
                </a:lnTo>
                <a:lnTo>
                  <a:pt x="30903" y="112846"/>
                </a:lnTo>
                <a:lnTo>
                  <a:pt x="33975" y="110660"/>
                </a:lnTo>
                <a:lnTo>
                  <a:pt x="36868" y="107682"/>
                </a:lnTo>
                <a:lnTo>
                  <a:pt x="36868" y="107682"/>
                </a:lnTo>
                <a:lnTo>
                  <a:pt x="39577" y="108677"/>
                </a:lnTo>
                <a:lnTo>
                  <a:pt x="42292" y="109664"/>
                </a:lnTo>
                <a:lnTo>
                  <a:pt x="45179" y="110268"/>
                </a:lnTo>
                <a:lnTo>
                  <a:pt x="48072" y="110863"/>
                </a:lnTo>
                <a:lnTo>
                  <a:pt x="50966" y="111459"/>
                </a:lnTo>
                <a:lnTo>
                  <a:pt x="53852" y="111850"/>
                </a:lnTo>
                <a:lnTo>
                  <a:pt x="56924" y="112054"/>
                </a:lnTo>
                <a:lnTo>
                  <a:pt x="60003" y="112054"/>
                </a:lnTo>
                <a:lnTo>
                  <a:pt x="60003" y="112054"/>
                </a:lnTo>
                <a:lnTo>
                  <a:pt x="63075" y="112054"/>
                </a:lnTo>
                <a:lnTo>
                  <a:pt x="66147" y="111850"/>
                </a:lnTo>
                <a:lnTo>
                  <a:pt x="69219" y="111459"/>
                </a:lnTo>
                <a:lnTo>
                  <a:pt x="72105" y="110863"/>
                </a:lnTo>
                <a:lnTo>
                  <a:pt x="74999" y="110268"/>
                </a:lnTo>
                <a:lnTo>
                  <a:pt x="77892" y="109469"/>
                </a:lnTo>
                <a:lnTo>
                  <a:pt x="80601" y="108677"/>
                </a:lnTo>
                <a:lnTo>
                  <a:pt x="83309" y="107682"/>
                </a:lnTo>
                <a:lnTo>
                  <a:pt x="86024" y="106491"/>
                </a:lnTo>
                <a:lnTo>
                  <a:pt x="88554" y="105300"/>
                </a:lnTo>
                <a:lnTo>
                  <a:pt x="91085" y="103905"/>
                </a:lnTo>
                <a:lnTo>
                  <a:pt x="93615" y="102519"/>
                </a:lnTo>
                <a:lnTo>
                  <a:pt x="95959" y="100928"/>
                </a:lnTo>
                <a:lnTo>
                  <a:pt x="98126" y="99337"/>
                </a:lnTo>
                <a:lnTo>
                  <a:pt x="100300" y="97551"/>
                </a:lnTo>
                <a:lnTo>
                  <a:pt x="102467" y="95561"/>
                </a:lnTo>
                <a:lnTo>
                  <a:pt x="104455" y="93774"/>
                </a:lnTo>
                <a:lnTo>
                  <a:pt x="106258" y="91588"/>
                </a:lnTo>
                <a:lnTo>
                  <a:pt x="108069" y="89606"/>
                </a:lnTo>
                <a:lnTo>
                  <a:pt x="109693" y="87420"/>
                </a:lnTo>
                <a:lnTo>
                  <a:pt x="111318" y="85030"/>
                </a:lnTo>
                <a:lnTo>
                  <a:pt x="112765" y="82648"/>
                </a:lnTo>
                <a:lnTo>
                  <a:pt x="114034" y="80266"/>
                </a:lnTo>
                <a:lnTo>
                  <a:pt x="115295" y="77884"/>
                </a:lnTo>
                <a:lnTo>
                  <a:pt x="116379" y="75298"/>
                </a:lnTo>
                <a:lnTo>
                  <a:pt x="117284" y="72712"/>
                </a:lnTo>
                <a:lnTo>
                  <a:pt x="118189" y="69939"/>
                </a:lnTo>
                <a:lnTo>
                  <a:pt x="118731" y="67353"/>
                </a:lnTo>
                <a:lnTo>
                  <a:pt x="119272" y="64572"/>
                </a:lnTo>
                <a:lnTo>
                  <a:pt x="119636" y="61790"/>
                </a:lnTo>
                <a:lnTo>
                  <a:pt x="119992" y="58813"/>
                </a:lnTo>
                <a:lnTo>
                  <a:pt x="119992" y="56031"/>
                </a:lnTo>
                <a:lnTo>
                  <a:pt x="119992" y="56031"/>
                </a:lnTo>
                <a:lnTo>
                  <a:pt x="119992" y="53046"/>
                </a:lnTo>
                <a:lnTo>
                  <a:pt x="119636" y="50264"/>
                </a:lnTo>
                <a:lnTo>
                  <a:pt x="119272" y="47482"/>
                </a:lnTo>
                <a:lnTo>
                  <a:pt x="118731" y="44701"/>
                </a:lnTo>
                <a:lnTo>
                  <a:pt x="118189" y="41919"/>
                </a:lnTo>
                <a:lnTo>
                  <a:pt x="117284" y="39341"/>
                </a:lnTo>
                <a:lnTo>
                  <a:pt x="116379" y="36756"/>
                </a:lnTo>
                <a:lnTo>
                  <a:pt x="115295" y="34178"/>
                </a:lnTo>
                <a:lnTo>
                  <a:pt x="114034" y="31592"/>
                </a:lnTo>
                <a:lnTo>
                  <a:pt x="112765" y="29210"/>
                </a:lnTo>
                <a:lnTo>
                  <a:pt x="111318" y="26820"/>
                </a:lnTo>
                <a:lnTo>
                  <a:pt x="109693" y="24642"/>
                </a:lnTo>
                <a:lnTo>
                  <a:pt x="108069" y="22456"/>
                </a:lnTo>
                <a:lnTo>
                  <a:pt x="106258" y="20270"/>
                </a:lnTo>
                <a:lnTo>
                  <a:pt x="104455" y="18280"/>
                </a:lnTo>
                <a:lnTo>
                  <a:pt x="102467" y="16298"/>
                </a:lnTo>
                <a:lnTo>
                  <a:pt x="100300" y="14503"/>
                </a:lnTo>
                <a:lnTo>
                  <a:pt x="98126" y="12717"/>
                </a:lnTo>
                <a:lnTo>
                  <a:pt x="95959" y="11126"/>
                </a:lnTo>
                <a:lnTo>
                  <a:pt x="93615" y="9543"/>
                </a:lnTo>
                <a:lnTo>
                  <a:pt x="91085" y="7953"/>
                </a:lnTo>
                <a:lnTo>
                  <a:pt x="88554" y="6762"/>
                </a:lnTo>
                <a:lnTo>
                  <a:pt x="86024" y="5367"/>
                </a:lnTo>
                <a:lnTo>
                  <a:pt x="83309" y="4372"/>
                </a:lnTo>
                <a:lnTo>
                  <a:pt x="80601" y="3385"/>
                </a:lnTo>
                <a:lnTo>
                  <a:pt x="77892" y="2390"/>
                </a:lnTo>
                <a:lnTo>
                  <a:pt x="74999" y="1590"/>
                </a:lnTo>
                <a:lnTo>
                  <a:pt x="72105" y="995"/>
                </a:lnTo>
                <a:lnTo>
                  <a:pt x="69219" y="603"/>
                </a:lnTo>
                <a:lnTo>
                  <a:pt x="66147" y="203"/>
                </a:lnTo>
                <a:lnTo>
                  <a:pt x="63075" y="8"/>
                </a:lnTo>
                <a:lnTo>
                  <a:pt x="60003" y="8"/>
                </a:lnTo>
                <a:lnTo>
                  <a:pt x="60003" y="8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795910" y="1273160"/>
            <a:ext cx="13814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Bad Script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Bad Script"/>
                <a:ea typeface="Bad Script"/>
                <a:cs typeface="Bad Script"/>
                <a:sym typeface="Bad Script"/>
              </a:rPr>
              <a:t>Because I’m a computer scientist.</a:t>
            </a:r>
            <a:endParaRPr sz="1800" b="0" i="0" u="none" strike="noStrike" cap="none">
              <a:solidFill>
                <a:srgbClr val="000000"/>
              </a:solidFill>
              <a:latin typeface="Bad Script"/>
              <a:ea typeface="Bad Script"/>
              <a:cs typeface="Bad Script"/>
              <a:sym typeface="Bad Script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ctrTitle" idx="4294967295"/>
          </p:nvPr>
        </p:nvSpPr>
        <p:spPr>
          <a:xfrm>
            <a:off x="1037641" y="97459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7200" b="0" i="0" u="none" strike="noStrike" cap="none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OUTLINE</a:t>
            </a:r>
            <a:endParaRPr sz="7200" b="0" i="0" u="none" strike="noStrike" cap="none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80" name="Google Shape;80;p11"/>
          <p:cNvGrpSpPr/>
          <p:nvPr/>
        </p:nvGrpSpPr>
        <p:grpSpPr>
          <a:xfrm>
            <a:off x="6759209" y="507617"/>
            <a:ext cx="1645833" cy="1645811"/>
            <a:chOff x="6643075" y="3664250"/>
            <a:chExt cx="407950" cy="407975"/>
          </a:xfrm>
        </p:grpSpPr>
        <p:sp>
          <p:nvSpPr>
            <p:cNvPr id="81" name="Google Shape;81;p1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0" y="115499"/>
                  </a:moveTo>
                  <a:lnTo>
                    <a:pt x="0" y="115499"/>
                  </a:lnTo>
                  <a:lnTo>
                    <a:pt x="6218" y="117231"/>
                  </a:lnTo>
                  <a:lnTo>
                    <a:pt x="12096" y="118608"/>
                  </a:lnTo>
                  <a:lnTo>
                    <a:pt x="18329" y="119304"/>
                  </a:lnTo>
                  <a:lnTo>
                    <a:pt x="24548" y="120000"/>
                  </a:lnTo>
                  <a:lnTo>
                    <a:pt x="30780" y="120000"/>
                  </a:lnTo>
                  <a:lnTo>
                    <a:pt x="36999" y="119645"/>
                  </a:lnTo>
                  <a:lnTo>
                    <a:pt x="42877" y="118949"/>
                  </a:lnTo>
                  <a:lnTo>
                    <a:pt x="49096" y="117572"/>
                  </a:lnTo>
                  <a:lnTo>
                    <a:pt x="54973" y="116194"/>
                  </a:lnTo>
                  <a:lnTo>
                    <a:pt x="61206" y="114107"/>
                  </a:lnTo>
                  <a:lnTo>
                    <a:pt x="66743" y="111694"/>
                  </a:lnTo>
                  <a:lnTo>
                    <a:pt x="72621" y="108925"/>
                  </a:lnTo>
                  <a:lnTo>
                    <a:pt x="78144" y="105475"/>
                  </a:lnTo>
                  <a:lnTo>
                    <a:pt x="83341" y="102011"/>
                  </a:lnTo>
                  <a:lnTo>
                    <a:pt x="88523" y="97865"/>
                  </a:lnTo>
                  <a:lnTo>
                    <a:pt x="93364" y="93364"/>
                  </a:lnTo>
                  <a:lnTo>
                    <a:pt x="93364" y="93364"/>
                  </a:lnTo>
                  <a:lnTo>
                    <a:pt x="97851" y="88523"/>
                  </a:lnTo>
                  <a:lnTo>
                    <a:pt x="102011" y="83341"/>
                  </a:lnTo>
                  <a:lnTo>
                    <a:pt x="105461" y="78159"/>
                  </a:lnTo>
                  <a:lnTo>
                    <a:pt x="108925" y="72621"/>
                  </a:lnTo>
                  <a:lnTo>
                    <a:pt x="111694" y="66743"/>
                  </a:lnTo>
                  <a:lnTo>
                    <a:pt x="114107" y="61206"/>
                  </a:lnTo>
                  <a:lnTo>
                    <a:pt x="116180" y="54988"/>
                  </a:lnTo>
                  <a:lnTo>
                    <a:pt x="117572" y="49110"/>
                  </a:lnTo>
                  <a:lnTo>
                    <a:pt x="118949" y="42877"/>
                  </a:lnTo>
                  <a:lnTo>
                    <a:pt x="119645" y="36999"/>
                  </a:lnTo>
                  <a:lnTo>
                    <a:pt x="119985" y="30780"/>
                  </a:lnTo>
                  <a:lnTo>
                    <a:pt x="119985" y="24562"/>
                  </a:lnTo>
                  <a:lnTo>
                    <a:pt x="119290" y="18329"/>
                  </a:lnTo>
                  <a:lnTo>
                    <a:pt x="118608" y="12110"/>
                  </a:lnTo>
                  <a:lnTo>
                    <a:pt x="117217" y="6232"/>
                  </a:lnTo>
                  <a:lnTo>
                    <a:pt x="115499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118205" y="1794"/>
                  </a:moveTo>
                  <a:lnTo>
                    <a:pt x="118205" y="1794"/>
                  </a:lnTo>
                  <a:lnTo>
                    <a:pt x="117132" y="897"/>
                  </a:lnTo>
                  <a:lnTo>
                    <a:pt x="115881" y="360"/>
                  </a:lnTo>
                  <a:lnTo>
                    <a:pt x="114264" y="0"/>
                  </a:lnTo>
                  <a:lnTo>
                    <a:pt x="112653" y="0"/>
                  </a:lnTo>
                  <a:lnTo>
                    <a:pt x="110682" y="183"/>
                  </a:lnTo>
                  <a:lnTo>
                    <a:pt x="108535" y="536"/>
                  </a:lnTo>
                  <a:lnTo>
                    <a:pt x="106204" y="1257"/>
                  </a:lnTo>
                  <a:lnTo>
                    <a:pt x="103703" y="2154"/>
                  </a:lnTo>
                  <a:lnTo>
                    <a:pt x="101012" y="3228"/>
                  </a:lnTo>
                  <a:lnTo>
                    <a:pt x="98151" y="4478"/>
                  </a:lnTo>
                  <a:lnTo>
                    <a:pt x="95283" y="6088"/>
                  </a:lnTo>
                  <a:lnTo>
                    <a:pt x="92239" y="7706"/>
                  </a:lnTo>
                  <a:lnTo>
                    <a:pt x="85789" y="11824"/>
                  </a:lnTo>
                  <a:lnTo>
                    <a:pt x="78803" y="16655"/>
                  </a:lnTo>
                  <a:lnTo>
                    <a:pt x="78803" y="16655"/>
                  </a:lnTo>
                  <a:lnTo>
                    <a:pt x="75582" y="15405"/>
                  </a:lnTo>
                  <a:lnTo>
                    <a:pt x="72177" y="14331"/>
                  </a:lnTo>
                  <a:lnTo>
                    <a:pt x="68773" y="13611"/>
                  </a:lnTo>
                  <a:lnTo>
                    <a:pt x="65375" y="13074"/>
                  </a:lnTo>
                  <a:lnTo>
                    <a:pt x="61970" y="12721"/>
                  </a:lnTo>
                  <a:lnTo>
                    <a:pt x="58389" y="12721"/>
                  </a:lnTo>
                  <a:lnTo>
                    <a:pt x="54984" y="13074"/>
                  </a:lnTo>
                  <a:lnTo>
                    <a:pt x="51579" y="13434"/>
                  </a:lnTo>
                  <a:lnTo>
                    <a:pt x="48175" y="14147"/>
                  </a:lnTo>
                  <a:lnTo>
                    <a:pt x="44777" y="15221"/>
                  </a:lnTo>
                  <a:lnTo>
                    <a:pt x="41549" y="16478"/>
                  </a:lnTo>
                  <a:lnTo>
                    <a:pt x="38328" y="17912"/>
                  </a:lnTo>
                  <a:lnTo>
                    <a:pt x="35107" y="19699"/>
                  </a:lnTo>
                  <a:lnTo>
                    <a:pt x="32239" y="21854"/>
                  </a:lnTo>
                  <a:lnTo>
                    <a:pt x="29371" y="24001"/>
                  </a:lnTo>
                  <a:lnTo>
                    <a:pt x="26510" y="26508"/>
                  </a:lnTo>
                  <a:lnTo>
                    <a:pt x="26510" y="26508"/>
                  </a:lnTo>
                  <a:lnTo>
                    <a:pt x="24002" y="29376"/>
                  </a:lnTo>
                  <a:lnTo>
                    <a:pt x="21848" y="32237"/>
                  </a:lnTo>
                  <a:lnTo>
                    <a:pt x="19700" y="35105"/>
                  </a:lnTo>
                  <a:lnTo>
                    <a:pt x="17913" y="38325"/>
                  </a:lnTo>
                  <a:lnTo>
                    <a:pt x="16479" y="41554"/>
                  </a:lnTo>
                  <a:lnTo>
                    <a:pt x="15222" y="44774"/>
                  </a:lnTo>
                  <a:lnTo>
                    <a:pt x="14148" y="48179"/>
                  </a:lnTo>
                  <a:lnTo>
                    <a:pt x="13435" y="51584"/>
                  </a:lnTo>
                  <a:lnTo>
                    <a:pt x="13075" y="54981"/>
                  </a:lnTo>
                  <a:lnTo>
                    <a:pt x="12714" y="58385"/>
                  </a:lnTo>
                  <a:lnTo>
                    <a:pt x="12714" y="61967"/>
                  </a:lnTo>
                  <a:lnTo>
                    <a:pt x="13075" y="65371"/>
                  </a:lnTo>
                  <a:lnTo>
                    <a:pt x="13611" y="68776"/>
                  </a:lnTo>
                  <a:lnTo>
                    <a:pt x="14325" y="72173"/>
                  </a:lnTo>
                  <a:lnTo>
                    <a:pt x="15406" y="75578"/>
                  </a:lnTo>
                  <a:lnTo>
                    <a:pt x="16656" y="78798"/>
                  </a:lnTo>
                  <a:lnTo>
                    <a:pt x="16656" y="78798"/>
                  </a:lnTo>
                  <a:lnTo>
                    <a:pt x="11817" y="85784"/>
                  </a:lnTo>
                  <a:lnTo>
                    <a:pt x="7699" y="92233"/>
                  </a:lnTo>
                  <a:lnTo>
                    <a:pt x="6088" y="95277"/>
                  </a:lnTo>
                  <a:lnTo>
                    <a:pt x="4478" y="98145"/>
                  </a:lnTo>
                  <a:lnTo>
                    <a:pt x="3220" y="101013"/>
                  </a:lnTo>
                  <a:lnTo>
                    <a:pt x="2147" y="103697"/>
                  </a:lnTo>
                  <a:lnTo>
                    <a:pt x="1250" y="106205"/>
                  </a:lnTo>
                  <a:lnTo>
                    <a:pt x="536" y="108528"/>
                  </a:lnTo>
                  <a:lnTo>
                    <a:pt x="176" y="110683"/>
                  </a:lnTo>
                  <a:lnTo>
                    <a:pt x="0" y="112653"/>
                  </a:lnTo>
                  <a:lnTo>
                    <a:pt x="0" y="114264"/>
                  </a:lnTo>
                  <a:lnTo>
                    <a:pt x="360" y="115874"/>
                  </a:lnTo>
                  <a:lnTo>
                    <a:pt x="897" y="117124"/>
                  </a:lnTo>
                  <a:lnTo>
                    <a:pt x="1794" y="118205"/>
                  </a:lnTo>
                  <a:lnTo>
                    <a:pt x="1794" y="118205"/>
                  </a:lnTo>
                  <a:lnTo>
                    <a:pt x="2507" y="118919"/>
                  </a:lnTo>
                  <a:lnTo>
                    <a:pt x="3581" y="119455"/>
                  </a:lnTo>
                  <a:lnTo>
                    <a:pt x="4654" y="119816"/>
                  </a:lnTo>
                  <a:lnTo>
                    <a:pt x="5912" y="119992"/>
                  </a:lnTo>
                  <a:lnTo>
                    <a:pt x="7162" y="119992"/>
                  </a:lnTo>
                  <a:lnTo>
                    <a:pt x="8596" y="119992"/>
                  </a:lnTo>
                  <a:lnTo>
                    <a:pt x="10207" y="119632"/>
                  </a:lnTo>
                  <a:lnTo>
                    <a:pt x="12001" y="119279"/>
                  </a:lnTo>
                  <a:lnTo>
                    <a:pt x="15759" y="118205"/>
                  </a:lnTo>
                  <a:lnTo>
                    <a:pt x="19877" y="116411"/>
                  </a:lnTo>
                  <a:lnTo>
                    <a:pt x="24355" y="114264"/>
                  </a:lnTo>
                  <a:lnTo>
                    <a:pt x="29018" y="111396"/>
                  </a:lnTo>
                  <a:lnTo>
                    <a:pt x="34210" y="108175"/>
                  </a:lnTo>
                  <a:lnTo>
                    <a:pt x="39401" y="104594"/>
                  </a:lnTo>
                  <a:lnTo>
                    <a:pt x="44954" y="100469"/>
                  </a:lnTo>
                  <a:lnTo>
                    <a:pt x="50682" y="95998"/>
                  </a:lnTo>
                  <a:lnTo>
                    <a:pt x="56595" y="91159"/>
                  </a:lnTo>
                  <a:lnTo>
                    <a:pt x="62507" y="85968"/>
                  </a:lnTo>
                  <a:lnTo>
                    <a:pt x="68420" y="80416"/>
                  </a:lnTo>
                  <a:lnTo>
                    <a:pt x="74509" y="74504"/>
                  </a:lnTo>
                  <a:lnTo>
                    <a:pt x="74509" y="74504"/>
                  </a:lnTo>
                  <a:lnTo>
                    <a:pt x="80414" y="68415"/>
                  </a:lnTo>
                  <a:lnTo>
                    <a:pt x="85966" y="62503"/>
                  </a:lnTo>
                  <a:lnTo>
                    <a:pt x="91165" y="56591"/>
                  </a:lnTo>
                  <a:lnTo>
                    <a:pt x="95997" y="50686"/>
                  </a:lnTo>
                  <a:lnTo>
                    <a:pt x="100475" y="44951"/>
                  </a:lnTo>
                  <a:lnTo>
                    <a:pt x="104593" y="39399"/>
                  </a:lnTo>
                  <a:lnTo>
                    <a:pt x="108175" y="34207"/>
                  </a:lnTo>
                  <a:lnTo>
                    <a:pt x="111403" y="29016"/>
                  </a:lnTo>
                  <a:lnTo>
                    <a:pt x="114264" y="24361"/>
                  </a:lnTo>
                  <a:lnTo>
                    <a:pt x="116418" y="19883"/>
                  </a:lnTo>
                  <a:lnTo>
                    <a:pt x="118205" y="15765"/>
                  </a:lnTo>
                  <a:lnTo>
                    <a:pt x="119279" y="12000"/>
                  </a:lnTo>
                  <a:lnTo>
                    <a:pt x="119639" y="10213"/>
                  </a:lnTo>
                  <a:lnTo>
                    <a:pt x="120000" y="8596"/>
                  </a:lnTo>
                  <a:lnTo>
                    <a:pt x="120000" y="7169"/>
                  </a:lnTo>
                  <a:lnTo>
                    <a:pt x="120000" y="5912"/>
                  </a:lnTo>
                  <a:lnTo>
                    <a:pt x="119816" y="4662"/>
                  </a:lnTo>
                  <a:lnTo>
                    <a:pt x="119463" y="3581"/>
                  </a:lnTo>
                  <a:lnTo>
                    <a:pt x="118926" y="2507"/>
                  </a:lnTo>
                  <a:lnTo>
                    <a:pt x="118205" y="1794"/>
                  </a:lnTo>
                  <a:lnTo>
                    <a:pt x="118205" y="1794"/>
                  </a:lnTo>
                  <a:close/>
                  <a:moveTo>
                    <a:pt x="13435" y="101550"/>
                  </a:moveTo>
                  <a:lnTo>
                    <a:pt x="13435" y="101550"/>
                  </a:lnTo>
                  <a:lnTo>
                    <a:pt x="12898" y="101013"/>
                  </a:lnTo>
                  <a:lnTo>
                    <a:pt x="12714" y="100292"/>
                  </a:lnTo>
                  <a:lnTo>
                    <a:pt x="12361" y="99579"/>
                  </a:lnTo>
                  <a:lnTo>
                    <a:pt x="12361" y="98858"/>
                  </a:lnTo>
                  <a:lnTo>
                    <a:pt x="12361" y="96888"/>
                  </a:lnTo>
                  <a:lnTo>
                    <a:pt x="12898" y="94741"/>
                  </a:lnTo>
                  <a:lnTo>
                    <a:pt x="13788" y="92057"/>
                  </a:lnTo>
                  <a:lnTo>
                    <a:pt x="15045" y="89365"/>
                  </a:lnTo>
                  <a:lnTo>
                    <a:pt x="16656" y="86144"/>
                  </a:lnTo>
                  <a:lnTo>
                    <a:pt x="18627" y="82924"/>
                  </a:lnTo>
                  <a:lnTo>
                    <a:pt x="18627" y="82924"/>
                  </a:lnTo>
                  <a:lnTo>
                    <a:pt x="20237" y="85608"/>
                  </a:lnTo>
                  <a:lnTo>
                    <a:pt x="22208" y="88292"/>
                  </a:lnTo>
                  <a:lnTo>
                    <a:pt x="24179" y="90983"/>
                  </a:lnTo>
                  <a:lnTo>
                    <a:pt x="26510" y="93491"/>
                  </a:lnTo>
                  <a:lnTo>
                    <a:pt x="26510" y="93491"/>
                  </a:lnTo>
                  <a:lnTo>
                    <a:pt x="28657" y="95277"/>
                  </a:lnTo>
                  <a:lnTo>
                    <a:pt x="30628" y="97072"/>
                  </a:lnTo>
                  <a:lnTo>
                    <a:pt x="30628" y="97072"/>
                  </a:lnTo>
                  <a:lnTo>
                    <a:pt x="27584" y="98858"/>
                  </a:lnTo>
                  <a:lnTo>
                    <a:pt x="24716" y="100292"/>
                  </a:lnTo>
                  <a:lnTo>
                    <a:pt x="22208" y="101366"/>
                  </a:lnTo>
                  <a:lnTo>
                    <a:pt x="19700" y="102087"/>
                  </a:lnTo>
                  <a:lnTo>
                    <a:pt x="17730" y="102623"/>
                  </a:lnTo>
                  <a:lnTo>
                    <a:pt x="15943" y="102623"/>
                  </a:lnTo>
                  <a:lnTo>
                    <a:pt x="15222" y="102440"/>
                  </a:lnTo>
                  <a:lnTo>
                    <a:pt x="14509" y="102263"/>
                  </a:lnTo>
                  <a:lnTo>
                    <a:pt x="13972" y="101903"/>
                  </a:lnTo>
                  <a:lnTo>
                    <a:pt x="13435" y="101550"/>
                  </a:lnTo>
                  <a:lnTo>
                    <a:pt x="13435" y="101550"/>
                  </a:lnTo>
                  <a:close/>
                  <a:moveTo>
                    <a:pt x="60000" y="32957"/>
                  </a:moveTo>
                  <a:lnTo>
                    <a:pt x="60000" y="32957"/>
                  </a:lnTo>
                  <a:lnTo>
                    <a:pt x="59102" y="32957"/>
                  </a:lnTo>
                  <a:lnTo>
                    <a:pt x="58389" y="32597"/>
                  </a:lnTo>
                  <a:lnTo>
                    <a:pt x="57668" y="32237"/>
                  </a:lnTo>
                  <a:lnTo>
                    <a:pt x="56955" y="31700"/>
                  </a:lnTo>
                  <a:lnTo>
                    <a:pt x="56418" y="31163"/>
                  </a:lnTo>
                  <a:lnTo>
                    <a:pt x="56058" y="30450"/>
                  </a:lnTo>
                  <a:lnTo>
                    <a:pt x="55698" y="29553"/>
                  </a:lnTo>
                  <a:lnTo>
                    <a:pt x="55698" y="28656"/>
                  </a:lnTo>
                  <a:lnTo>
                    <a:pt x="55698" y="28656"/>
                  </a:lnTo>
                  <a:lnTo>
                    <a:pt x="55698" y="27759"/>
                  </a:lnTo>
                  <a:lnTo>
                    <a:pt x="56058" y="27045"/>
                  </a:lnTo>
                  <a:lnTo>
                    <a:pt x="56418" y="26325"/>
                  </a:lnTo>
                  <a:lnTo>
                    <a:pt x="56955" y="25611"/>
                  </a:lnTo>
                  <a:lnTo>
                    <a:pt x="57668" y="25075"/>
                  </a:lnTo>
                  <a:lnTo>
                    <a:pt x="58389" y="24714"/>
                  </a:lnTo>
                  <a:lnTo>
                    <a:pt x="59102" y="24538"/>
                  </a:lnTo>
                  <a:lnTo>
                    <a:pt x="60000" y="24361"/>
                  </a:lnTo>
                  <a:lnTo>
                    <a:pt x="60000" y="24361"/>
                  </a:lnTo>
                  <a:lnTo>
                    <a:pt x="60897" y="24538"/>
                  </a:lnTo>
                  <a:lnTo>
                    <a:pt x="61610" y="24714"/>
                  </a:lnTo>
                  <a:lnTo>
                    <a:pt x="62331" y="25075"/>
                  </a:lnTo>
                  <a:lnTo>
                    <a:pt x="63044" y="25611"/>
                  </a:lnTo>
                  <a:lnTo>
                    <a:pt x="63581" y="26325"/>
                  </a:lnTo>
                  <a:lnTo>
                    <a:pt x="63941" y="27045"/>
                  </a:lnTo>
                  <a:lnTo>
                    <a:pt x="64294" y="27759"/>
                  </a:lnTo>
                  <a:lnTo>
                    <a:pt x="64294" y="28656"/>
                  </a:lnTo>
                  <a:lnTo>
                    <a:pt x="64294" y="28656"/>
                  </a:lnTo>
                  <a:lnTo>
                    <a:pt x="64294" y="29553"/>
                  </a:lnTo>
                  <a:lnTo>
                    <a:pt x="63941" y="30450"/>
                  </a:lnTo>
                  <a:lnTo>
                    <a:pt x="63581" y="31163"/>
                  </a:lnTo>
                  <a:lnTo>
                    <a:pt x="63044" y="31700"/>
                  </a:lnTo>
                  <a:lnTo>
                    <a:pt x="62331" y="32237"/>
                  </a:lnTo>
                  <a:lnTo>
                    <a:pt x="61610" y="32597"/>
                  </a:lnTo>
                  <a:lnTo>
                    <a:pt x="60897" y="32957"/>
                  </a:lnTo>
                  <a:lnTo>
                    <a:pt x="60000" y="32957"/>
                  </a:lnTo>
                  <a:lnTo>
                    <a:pt x="60000" y="32957"/>
                  </a:lnTo>
                  <a:close/>
                  <a:moveTo>
                    <a:pt x="67162" y="43701"/>
                  </a:moveTo>
                  <a:lnTo>
                    <a:pt x="67162" y="43701"/>
                  </a:lnTo>
                  <a:lnTo>
                    <a:pt x="66449" y="43701"/>
                  </a:lnTo>
                  <a:lnTo>
                    <a:pt x="65912" y="43524"/>
                  </a:lnTo>
                  <a:lnTo>
                    <a:pt x="65015" y="42987"/>
                  </a:lnTo>
                  <a:lnTo>
                    <a:pt x="64478" y="42090"/>
                  </a:lnTo>
                  <a:lnTo>
                    <a:pt x="64294" y="41554"/>
                  </a:lnTo>
                  <a:lnTo>
                    <a:pt x="64294" y="40833"/>
                  </a:lnTo>
                  <a:lnTo>
                    <a:pt x="64294" y="40833"/>
                  </a:lnTo>
                  <a:lnTo>
                    <a:pt x="64294" y="40296"/>
                  </a:lnTo>
                  <a:lnTo>
                    <a:pt x="64478" y="39759"/>
                  </a:lnTo>
                  <a:lnTo>
                    <a:pt x="65015" y="38862"/>
                  </a:lnTo>
                  <a:lnTo>
                    <a:pt x="65912" y="38325"/>
                  </a:lnTo>
                  <a:lnTo>
                    <a:pt x="66449" y="38149"/>
                  </a:lnTo>
                  <a:lnTo>
                    <a:pt x="67162" y="37972"/>
                  </a:lnTo>
                  <a:lnTo>
                    <a:pt x="67162" y="37972"/>
                  </a:lnTo>
                  <a:lnTo>
                    <a:pt x="67699" y="38149"/>
                  </a:lnTo>
                  <a:lnTo>
                    <a:pt x="68236" y="38325"/>
                  </a:lnTo>
                  <a:lnTo>
                    <a:pt x="69133" y="38862"/>
                  </a:lnTo>
                  <a:lnTo>
                    <a:pt x="69670" y="39759"/>
                  </a:lnTo>
                  <a:lnTo>
                    <a:pt x="69846" y="40296"/>
                  </a:lnTo>
                  <a:lnTo>
                    <a:pt x="70030" y="40833"/>
                  </a:lnTo>
                  <a:lnTo>
                    <a:pt x="70030" y="40833"/>
                  </a:lnTo>
                  <a:lnTo>
                    <a:pt x="69846" y="41554"/>
                  </a:lnTo>
                  <a:lnTo>
                    <a:pt x="69670" y="42090"/>
                  </a:lnTo>
                  <a:lnTo>
                    <a:pt x="69133" y="42987"/>
                  </a:lnTo>
                  <a:lnTo>
                    <a:pt x="68236" y="43524"/>
                  </a:lnTo>
                  <a:lnTo>
                    <a:pt x="67699" y="43701"/>
                  </a:lnTo>
                  <a:lnTo>
                    <a:pt x="67162" y="43701"/>
                  </a:lnTo>
                  <a:lnTo>
                    <a:pt x="67162" y="43701"/>
                  </a:lnTo>
                  <a:close/>
                  <a:moveTo>
                    <a:pt x="73435" y="32421"/>
                  </a:moveTo>
                  <a:lnTo>
                    <a:pt x="73435" y="32421"/>
                  </a:lnTo>
                  <a:lnTo>
                    <a:pt x="72714" y="32421"/>
                  </a:lnTo>
                  <a:lnTo>
                    <a:pt x="72177" y="32237"/>
                  </a:lnTo>
                  <a:lnTo>
                    <a:pt x="71280" y="31523"/>
                  </a:lnTo>
                  <a:lnTo>
                    <a:pt x="70743" y="30626"/>
                  </a:lnTo>
                  <a:lnTo>
                    <a:pt x="70567" y="30090"/>
                  </a:lnTo>
                  <a:lnTo>
                    <a:pt x="70567" y="29553"/>
                  </a:lnTo>
                  <a:lnTo>
                    <a:pt x="70567" y="29553"/>
                  </a:lnTo>
                  <a:lnTo>
                    <a:pt x="70567" y="29016"/>
                  </a:lnTo>
                  <a:lnTo>
                    <a:pt x="70743" y="28479"/>
                  </a:lnTo>
                  <a:lnTo>
                    <a:pt x="71280" y="27582"/>
                  </a:lnTo>
                  <a:lnTo>
                    <a:pt x="72177" y="26869"/>
                  </a:lnTo>
                  <a:lnTo>
                    <a:pt x="72714" y="26685"/>
                  </a:lnTo>
                  <a:lnTo>
                    <a:pt x="73435" y="26685"/>
                  </a:lnTo>
                  <a:lnTo>
                    <a:pt x="73435" y="26685"/>
                  </a:lnTo>
                  <a:lnTo>
                    <a:pt x="73972" y="26685"/>
                  </a:lnTo>
                  <a:lnTo>
                    <a:pt x="74509" y="26869"/>
                  </a:lnTo>
                  <a:lnTo>
                    <a:pt x="75398" y="27582"/>
                  </a:lnTo>
                  <a:lnTo>
                    <a:pt x="75943" y="28479"/>
                  </a:lnTo>
                  <a:lnTo>
                    <a:pt x="76119" y="29016"/>
                  </a:lnTo>
                  <a:lnTo>
                    <a:pt x="76296" y="29553"/>
                  </a:lnTo>
                  <a:lnTo>
                    <a:pt x="76296" y="29553"/>
                  </a:lnTo>
                  <a:lnTo>
                    <a:pt x="76119" y="30090"/>
                  </a:lnTo>
                  <a:lnTo>
                    <a:pt x="75943" y="30626"/>
                  </a:lnTo>
                  <a:lnTo>
                    <a:pt x="75398" y="31523"/>
                  </a:lnTo>
                  <a:lnTo>
                    <a:pt x="74509" y="32237"/>
                  </a:lnTo>
                  <a:lnTo>
                    <a:pt x="73972" y="32421"/>
                  </a:lnTo>
                  <a:lnTo>
                    <a:pt x="73435" y="32421"/>
                  </a:lnTo>
                  <a:lnTo>
                    <a:pt x="73435" y="32421"/>
                  </a:lnTo>
                  <a:close/>
                  <a:moveTo>
                    <a:pt x="97070" y="30626"/>
                  </a:moveTo>
                  <a:lnTo>
                    <a:pt x="97070" y="30626"/>
                  </a:lnTo>
                  <a:lnTo>
                    <a:pt x="95283" y="28656"/>
                  </a:lnTo>
                  <a:lnTo>
                    <a:pt x="93489" y="26508"/>
                  </a:lnTo>
                  <a:lnTo>
                    <a:pt x="93489" y="26508"/>
                  </a:lnTo>
                  <a:lnTo>
                    <a:pt x="90981" y="24177"/>
                  </a:lnTo>
                  <a:lnTo>
                    <a:pt x="88297" y="22207"/>
                  </a:lnTo>
                  <a:lnTo>
                    <a:pt x="85613" y="20236"/>
                  </a:lnTo>
                  <a:lnTo>
                    <a:pt x="82921" y="18626"/>
                  </a:lnTo>
                  <a:lnTo>
                    <a:pt x="82921" y="18626"/>
                  </a:lnTo>
                  <a:lnTo>
                    <a:pt x="86150" y="16655"/>
                  </a:lnTo>
                  <a:lnTo>
                    <a:pt x="89371" y="15045"/>
                  </a:lnTo>
                  <a:lnTo>
                    <a:pt x="92055" y="13794"/>
                  </a:lnTo>
                  <a:lnTo>
                    <a:pt x="94746" y="12897"/>
                  </a:lnTo>
                  <a:lnTo>
                    <a:pt x="96894" y="12361"/>
                  </a:lnTo>
                  <a:lnTo>
                    <a:pt x="98865" y="12361"/>
                  </a:lnTo>
                  <a:lnTo>
                    <a:pt x="99578" y="12361"/>
                  </a:lnTo>
                  <a:lnTo>
                    <a:pt x="100299" y="12721"/>
                  </a:lnTo>
                  <a:lnTo>
                    <a:pt x="101012" y="12897"/>
                  </a:lnTo>
                  <a:lnTo>
                    <a:pt x="101549" y="13434"/>
                  </a:lnTo>
                  <a:lnTo>
                    <a:pt x="101549" y="13434"/>
                  </a:lnTo>
                  <a:lnTo>
                    <a:pt x="101909" y="13971"/>
                  </a:lnTo>
                  <a:lnTo>
                    <a:pt x="102269" y="14508"/>
                  </a:lnTo>
                  <a:lnTo>
                    <a:pt x="102446" y="15221"/>
                  </a:lnTo>
                  <a:lnTo>
                    <a:pt x="102622" y="15942"/>
                  </a:lnTo>
                  <a:lnTo>
                    <a:pt x="102622" y="17729"/>
                  </a:lnTo>
                  <a:lnTo>
                    <a:pt x="102086" y="19699"/>
                  </a:lnTo>
                  <a:lnTo>
                    <a:pt x="101372" y="22207"/>
                  </a:lnTo>
                  <a:lnTo>
                    <a:pt x="100299" y="24714"/>
                  </a:lnTo>
                  <a:lnTo>
                    <a:pt x="98865" y="27582"/>
                  </a:lnTo>
                  <a:lnTo>
                    <a:pt x="97070" y="30626"/>
                  </a:lnTo>
                  <a:lnTo>
                    <a:pt x="97070" y="30626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1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84" name="Google Shape;84;p1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77851" y="117353"/>
                  </a:moveTo>
                  <a:lnTo>
                    <a:pt x="77851" y="82477"/>
                  </a:lnTo>
                  <a:lnTo>
                    <a:pt x="111401" y="48924"/>
                  </a:lnTo>
                  <a:lnTo>
                    <a:pt x="111401" y="48924"/>
                  </a:lnTo>
                  <a:lnTo>
                    <a:pt x="112392" y="47933"/>
                  </a:lnTo>
                  <a:lnTo>
                    <a:pt x="113220" y="46610"/>
                  </a:lnTo>
                  <a:lnTo>
                    <a:pt x="114211" y="45293"/>
                  </a:lnTo>
                  <a:lnTo>
                    <a:pt x="114869" y="43970"/>
                  </a:lnTo>
                  <a:lnTo>
                    <a:pt x="116355" y="40990"/>
                  </a:lnTo>
                  <a:lnTo>
                    <a:pt x="117516" y="37685"/>
                  </a:lnTo>
                  <a:lnTo>
                    <a:pt x="118344" y="34217"/>
                  </a:lnTo>
                  <a:lnTo>
                    <a:pt x="119165" y="30580"/>
                  </a:lnTo>
                  <a:lnTo>
                    <a:pt x="119660" y="26942"/>
                  </a:lnTo>
                  <a:lnTo>
                    <a:pt x="119830" y="23305"/>
                  </a:lnTo>
                  <a:lnTo>
                    <a:pt x="119993" y="19667"/>
                  </a:lnTo>
                  <a:lnTo>
                    <a:pt x="119993" y="16362"/>
                  </a:lnTo>
                  <a:lnTo>
                    <a:pt x="119830" y="13227"/>
                  </a:lnTo>
                  <a:lnTo>
                    <a:pt x="119497" y="10247"/>
                  </a:lnTo>
                  <a:lnTo>
                    <a:pt x="119002" y="7770"/>
                  </a:lnTo>
                  <a:lnTo>
                    <a:pt x="118507" y="5619"/>
                  </a:lnTo>
                  <a:lnTo>
                    <a:pt x="117848" y="3970"/>
                  </a:lnTo>
                  <a:lnTo>
                    <a:pt x="117346" y="3305"/>
                  </a:lnTo>
                  <a:lnTo>
                    <a:pt x="117020" y="2979"/>
                  </a:lnTo>
                  <a:lnTo>
                    <a:pt x="117020" y="2979"/>
                  </a:lnTo>
                  <a:lnTo>
                    <a:pt x="116688" y="2646"/>
                  </a:lnTo>
                  <a:lnTo>
                    <a:pt x="116030" y="2151"/>
                  </a:lnTo>
                  <a:lnTo>
                    <a:pt x="114374" y="1486"/>
                  </a:lnTo>
                  <a:lnTo>
                    <a:pt x="112223" y="990"/>
                  </a:lnTo>
                  <a:lnTo>
                    <a:pt x="109746" y="495"/>
                  </a:lnTo>
                  <a:lnTo>
                    <a:pt x="106773" y="169"/>
                  </a:lnTo>
                  <a:lnTo>
                    <a:pt x="103631" y="0"/>
                  </a:lnTo>
                  <a:lnTo>
                    <a:pt x="100326" y="0"/>
                  </a:lnTo>
                  <a:lnTo>
                    <a:pt x="96689" y="169"/>
                  </a:lnTo>
                  <a:lnTo>
                    <a:pt x="93052" y="332"/>
                  </a:lnTo>
                  <a:lnTo>
                    <a:pt x="89414" y="827"/>
                  </a:lnTo>
                  <a:lnTo>
                    <a:pt x="85784" y="1655"/>
                  </a:lnTo>
                  <a:lnTo>
                    <a:pt x="82309" y="2483"/>
                  </a:lnTo>
                  <a:lnTo>
                    <a:pt x="79004" y="3637"/>
                  </a:lnTo>
                  <a:lnTo>
                    <a:pt x="76032" y="5123"/>
                  </a:lnTo>
                  <a:lnTo>
                    <a:pt x="74546" y="5788"/>
                  </a:lnTo>
                  <a:lnTo>
                    <a:pt x="73385" y="6779"/>
                  </a:lnTo>
                  <a:lnTo>
                    <a:pt x="72062" y="7607"/>
                  </a:lnTo>
                  <a:lnTo>
                    <a:pt x="71071" y="8598"/>
                  </a:lnTo>
                  <a:lnTo>
                    <a:pt x="37520" y="42151"/>
                  </a:lnTo>
                  <a:lnTo>
                    <a:pt x="2646" y="42151"/>
                  </a:lnTo>
                  <a:lnTo>
                    <a:pt x="2646" y="42151"/>
                  </a:lnTo>
                  <a:lnTo>
                    <a:pt x="1655" y="42314"/>
                  </a:lnTo>
                  <a:lnTo>
                    <a:pt x="997" y="42477"/>
                  </a:lnTo>
                  <a:lnTo>
                    <a:pt x="332" y="42809"/>
                  </a:lnTo>
                  <a:lnTo>
                    <a:pt x="0" y="43305"/>
                  </a:lnTo>
                  <a:lnTo>
                    <a:pt x="0" y="43800"/>
                  </a:lnTo>
                  <a:lnTo>
                    <a:pt x="169" y="44465"/>
                  </a:lnTo>
                  <a:lnTo>
                    <a:pt x="502" y="45123"/>
                  </a:lnTo>
                  <a:lnTo>
                    <a:pt x="1160" y="45951"/>
                  </a:lnTo>
                  <a:lnTo>
                    <a:pt x="17521" y="62151"/>
                  </a:lnTo>
                  <a:lnTo>
                    <a:pt x="15370" y="64295"/>
                  </a:lnTo>
                  <a:lnTo>
                    <a:pt x="6446" y="65951"/>
                  </a:lnTo>
                  <a:lnTo>
                    <a:pt x="6446" y="65951"/>
                  </a:lnTo>
                  <a:lnTo>
                    <a:pt x="5456" y="66284"/>
                  </a:lnTo>
                  <a:lnTo>
                    <a:pt x="4628" y="66610"/>
                  </a:lnTo>
                  <a:lnTo>
                    <a:pt x="4132" y="67275"/>
                  </a:lnTo>
                  <a:lnTo>
                    <a:pt x="3807" y="67770"/>
                  </a:lnTo>
                  <a:lnTo>
                    <a:pt x="3807" y="68428"/>
                  </a:lnTo>
                  <a:lnTo>
                    <a:pt x="3969" y="69256"/>
                  </a:lnTo>
                  <a:lnTo>
                    <a:pt x="4302" y="69915"/>
                  </a:lnTo>
                  <a:lnTo>
                    <a:pt x="4960" y="70743"/>
                  </a:lnTo>
                  <a:lnTo>
                    <a:pt x="49254" y="115039"/>
                  </a:lnTo>
                  <a:lnTo>
                    <a:pt x="49254" y="115039"/>
                  </a:lnTo>
                  <a:lnTo>
                    <a:pt x="50081" y="115704"/>
                  </a:lnTo>
                  <a:lnTo>
                    <a:pt x="50740" y="116029"/>
                  </a:lnTo>
                  <a:lnTo>
                    <a:pt x="51568" y="116199"/>
                  </a:lnTo>
                  <a:lnTo>
                    <a:pt x="52233" y="116199"/>
                  </a:lnTo>
                  <a:lnTo>
                    <a:pt x="52728" y="115866"/>
                  </a:lnTo>
                  <a:lnTo>
                    <a:pt x="53386" y="115371"/>
                  </a:lnTo>
                  <a:lnTo>
                    <a:pt x="53719" y="114543"/>
                  </a:lnTo>
                  <a:lnTo>
                    <a:pt x="54051" y="113552"/>
                  </a:lnTo>
                  <a:lnTo>
                    <a:pt x="55700" y="104628"/>
                  </a:lnTo>
                  <a:lnTo>
                    <a:pt x="57852" y="102477"/>
                  </a:lnTo>
                  <a:lnTo>
                    <a:pt x="74043" y="118839"/>
                  </a:lnTo>
                  <a:lnTo>
                    <a:pt x="74043" y="118839"/>
                  </a:lnTo>
                  <a:lnTo>
                    <a:pt x="74871" y="119504"/>
                  </a:lnTo>
                  <a:lnTo>
                    <a:pt x="75536" y="119837"/>
                  </a:lnTo>
                  <a:lnTo>
                    <a:pt x="76195" y="120000"/>
                  </a:lnTo>
                  <a:lnTo>
                    <a:pt x="76690" y="120000"/>
                  </a:lnTo>
                  <a:lnTo>
                    <a:pt x="77185" y="119667"/>
                  </a:lnTo>
                  <a:lnTo>
                    <a:pt x="77518" y="119009"/>
                  </a:lnTo>
                  <a:lnTo>
                    <a:pt x="77681" y="118344"/>
                  </a:lnTo>
                  <a:lnTo>
                    <a:pt x="77851" y="117353"/>
                  </a:lnTo>
                  <a:lnTo>
                    <a:pt x="77851" y="117353"/>
                  </a:lnTo>
                  <a:close/>
                  <a:moveTo>
                    <a:pt x="41816" y="82809"/>
                  </a:moveTo>
                  <a:lnTo>
                    <a:pt x="41816" y="82809"/>
                  </a:lnTo>
                  <a:lnTo>
                    <a:pt x="41321" y="83305"/>
                  </a:lnTo>
                  <a:lnTo>
                    <a:pt x="40825" y="83637"/>
                  </a:lnTo>
                  <a:lnTo>
                    <a:pt x="40167" y="83800"/>
                  </a:lnTo>
                  <a:lnTo>
                    <a:pt x="39502" y="83800"/>
                  </a:lnTo>
                  <a:lnTo>
                    <a:pt x="38844" y="83800"/>
                  </a:lnTo>
                  <a:lnTo>
                    <a:pt x="38179" y="83637"/>
                  </a:lnTo>
                  <a:lnTo>
                    <a:pt x="37683" y="83305"/>
                  </a:lnTo>
                  <a:lnTo>
                    <a:pt x="37188" y="82809"/>
                  </a:lnTo>
                  <a:lnTo>
                    <a:pt x="37188" y="82809"/>
                  </a:lnTo>
                  <a:lnTo>
                    <a:pt x="36692" y="82314"/>
                  </a:lnTo>
                  <a:lnTo>
                    <a:pt x="36367" y="81818"/>
                  </a:lnTo>
                  <a:lnTo>
                    <a:pt x="36197" y="81160"/>
                  </a:lnTo>
                  <a:lnTo>
                    <a:pt x="36197" y="80495"/>
                  </a:lnTo>
                  <a:lnTo>
                    <a:pt x="36197" y="79837"/>
                  </a:lnTo>
                  <a:lnTo>
                    <a:pt x="36367" y="79172"/>
                  </a:lnTo>
                  <a:lnTo>
                    <a:pt x="36692" y="78676"/>
                  </a:lnTo>
                  <a:lnTo>
                    <a:pt x="37188" y="78181"/>
                  </a:lnTo>
                  <a:lnTo>
                    <a:pt x="54377" y="60990"/>
                  </a:lnTo>
                  <a:lnTo>
                    <a:pt x="54377" y="60990"/>
                  </a:lnTo>
                  <a:lnTo>
                    <a:pt x="54873" y="60665"/>
                  </a:lnTo>
                  <a:lnTo>
                    <a:pt x="55368" y="60332"/>
                  </a:lnTo>
                  <a:lnTo>
                    <a:pt x="56033" y="60162"/>
                  </a:lnTo>
                  <a:lnTo>
                    <a:pt x="56691" y="60000"/>
                  </a:lnTo>
                  <a:lnTo>
                    <a:pt x="57356" y="60162"/>
                  </a:lnTo>
                  <a:lnTo>
                    <a:pt x="57852" y="60332"/>
                  </a:lnTo>
                  <a:lnTo>
                    <a:pt x="58510" y="60665"/>
                  </a:lnTo>
                  <a:lnTo>
                    <a:pt x="59005" y="60990"/>
                  </a:lnTo>
                  <a:lnTo>
                    <a:pt x="59005" y="60990"/>
                  </a:lnTo>
                  <a:lnTo>
                    <a:pt x="59338" y="61486"/>
                  </a:lnTo>
                  <a:lnTo>
                    <a:pt x="59670" y="62151"/>
                  </a:lnTo>
                  <a:lnTo>
                    <a:pt x="59833" y="62646"/>
                  </a:lnTo>
                  <a:lnTo>
                    <a:pt x="59996" y="63305"/>
                  </a:lnTo>
                  <a:lnTo>
                    <a:pt x="59833" y="63970"/>
                  </a:lnTo>
                  <a:lnTo>
                    <a:pt x="59670" y="64628"/>
                  </a:lnTo>
                  <a:lnTo>
                    <a:pt x="59338" y="65123"/>
                  </a:lnTo>
                  <a:lnTo>
                    <a:pt x="59005" y="65619"/>
                  </a:lnTo>
                  <a:lnTo>
                    <a:pt x="41816" y="82809"/>
                  </a:lnTo>
                  <a:close/>
                  <a:moveTo>
                    <a:pt x="90907" y="49589"/>
                  </a:moveTo>
                  <a:lnTo>
                    <a:pt x="90907" y="49589"/>
                  </a:lnTo>
                  <a:lnTo>
                    <a:pt x="90079" y="50247"/>
                  </a:lnTo>
                  <a:lnTo>
                    <a:pt x="89251" y="50743"/>
                  </a:lnTo>
                  <a:lnTo>
                    <a:pt x="88261" y="51075"/>
                  </a:lnTo>
                  <a:lnTo>
                    <a:pt x="87107" y="51238"/>
                  </a:lnTo>
                  <a:lnTo>
                    <a:pt x="86109" y="51075"/>
                  </a:lnTo>
                  <a:lnTo>
                    <a:pt x="85119" y="50743"/>
                  </a:lnTo>
                  <a:lnTo>
                    <a:pt x="84291" y="50247"/>
                  </a:lnTo>
                  <a:lnTo>
                    <a:pt x="83469" y="49589"/>
                  </a:lnTo>
                  <a:lnTo>
                    <a:pt x="70413" y="36532"/>
                  </a:lnTo>
                  <a:lnTo>
                    <a:pt x="70413" y="36532"/>
                  </a:lnTo>
                  <a:lnTo>
                    <a:pt x="69748" y="35704"/>
                  </a:lnTo>
                  <a:lnTo>
                    <a:pt x="69252" y="34876"/>
                  </a:lnTo>
                  <a:lnTo>
                    <a:pt x="68920" y="33885"/>
                  </a:lnTo>
                  <a:lnTo>
                    <a:pt x="68757" y="32894"/>
                  </a:lnTo>
                  <a:lnTo>
                    <a:pt x="68920" y="31733"/>
                  </a:lnTo>
                  <a:lnTo>
                    <a:pt x="69252" y="30743"/>
                  </a:lnTo>
                  <a:lnTo>
                    <a:pt x="69748" y="29915"/>
                  </a:lnTo>
                  <a:lnTo>
                    <a:pt x="70413" y="29093"/>
                  </a:lnTo>
                  <a:lnTo>
                    <a:pt x="70413" y="29093"/>
                  </a:lnTo>
                  <a:lnTo>
                    <a:pt x="76860" y="22483"/>
                  </a:lnTo>
                  <a:lnTo>
                    <a:pt x="76860" y="22483"/>
                  </a:lnTo>
                  <a:lnTo>
                    <a:pt x="78013" y="21486"/>
                  </a:lnTo>
                  <a:lnTo>
                    <a:pt x="79167" y="20665"/>
                  </a:lnTo>
                  <a:lnTo>
                    <a:pt x="80490" y="20000"/>
                  </a:lnTo>
                  <a:lnTo>
                    <a:pt x="81651" y="19341"/>
                  </a:lnTo>
                  <a:lnTo>
                    <a:pt x="82974" y="18846"/>
                  </a:lnTo>
                  <a:lnTo>
                    <a:pt x="84460" y="18513"/>
                  </a:lnTo>
                  <a:lnTo>
                    <a:pt x="85784" y="18350"/>
                  </a:lnTo>
                  <a:lnTo>
                    <a:pt x="87107" y="18350"/>
                  </a:lnTo>
                  <a:lnTo>
                    <a:pt x="88593" y="18350"/>
                  </a:lnTo>
                  <a:lnTo>
                    <a:pt x="89916" y="18513"/>
                  </a:lnTo>
                  <a:lnTo>
                    <a:pt x="91403" y="18846"/>
                  </a:lnTo>
                  <a:lnTo>
                    <a:pt x="92726" y="19341"/>
                  </a:lnTo>
                  <a:lnTo>
                    <a:pt x="93879" y="20000"/>
                  </a:lnTo>
                  <a:lnTo>
                    <a:pt x="95203" y="20665"/>
                  </a:lnTo>
                  <a:lnTo>
                    <a:pt x="96356" y="21486"/>
                  </a:lnTo>
                  <a:lnTo>
                    <a:pt x="97517" y="22483"/>
                  </a:lnTo>
                  <a:lnTo>
                    <a:pt x="97517" y="22483"/>
                  </a:lnTo>
                  <a:lnTo>
                    <a:pt x="98508" y="23637"/>
                  </a:lnTo>
                  <a:lnTo>
                    <a:pt x="99336" y="24791"/>
                  </a:lnTo>
                  <a:lnTo>
                    <a:pt x="99994" y="26114"/>
                  </a:lnTo>
                  <a:lnTo>
                    <a:pt x="100659" y="27275"/>
                  </a:lnTo>
                  <a:lnTo>
                    <a:pt x="101154" y="28598"/>
                  </a:lnTo>
                  <a:lnTo>
                    <a:pt x="101480" y="30084"/>
                  </a:lnTo>
                  <a:lnTo>
                    <a:pt x="101650" y="31408"/>
                  </a:lnTo>
                  <a:lnTo>
                    <a:pt x="101650" y="32894"/>
                  </a:lnTo>
                  <a:lnTo>
                    <a:pt x="101650" y="34217"/>
                  </a:lnTo>
                  <a:lnTo>
                    <a:pt x="101480" y="35541"/>
                  </a:lnTo>
                  <a:lnTo>
                    <a:pt x="101154" y="37027"/>
                  </a:lnTo>
                  <a:lnTo>
                    <a:pt x="100659" y="38350"/>
                  </a:lnTo>
                  <a:lnTo>
                    <a:pt x="99994" y="39504"/>
                  </a:lnTo>
                  <a:lnTo>
                    <a:pt x="99336" y="40827"/>
                  </a:lnTo>
                  <a:lnTo>
                    <a:pt x="98508" y="41981"/>
                  </a:lnTo>
                  <a:lnTo>
                    <a:pt x="97517" y="43142"/>
                  </a:lnTo>
                  <a:lnTo>
                    <a:pt x="97517" y="43142"/>
                  </a:lnTo>
                  <a:lnTo>
                    <a:pt x="90907" y="49589"/>
                  </a:lnTo>
                  <a:lnTo>
                    <a:pt x="90907" y="4958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109001" y="11039"/>
                  </a:moveTo>
                  <a:lnTo>
                    <a:pt x="109001" y="11039"/>
                  </a:lnTo>
                  <a:lnTo>
                    <a:pt x="102968" y="6032"/>
                  </a:lnTo>
                  <a:lnTo>
                    <a:pt x="96976" y="3036"/>
                  </a:lnTo>
                  <a:lnTo>
                    <a:pt x="90000" y="1025"/>
                  </a:lnTo>
                  <a:lnTo>
                    <a:pt x="82982" y="41"/>
                  </a:lnTo>
                  <a:lnTo>
                    <a:pt x="76005" y="1025"/>
                  </a:lnTo>
                  <a:lnTo>
                    <a:pt x="68987" y="3036"/>
                  </a:lnTo>
                  <a:lnTo>
                    <a:pt x="62010" y="6032"/>
                  </a:lnTo>
                  <a:lnTo>
                    <a:pt x="56019" y="11039"/>
                  </a:lnTo>
                  <a:lnTo>
                    <a:pt x="56019" y="11039"/>
                  </a:lnTo>
                  <a:lnTo>
                    <a:pt x="50027" y="20027"/>
                  </a:lnTo>
                  <a:lnTo>
                    <a:pt x="40998" y="34021"/>
                  </a:lnTo>
                  <a:lnTo>
                    <a:pt x="23023" y="70998"/>
                  </a:lnTo>
                  <a:lnTo>
                    <a:pt x="7017" y="104979"/>
                  </a:lnTo>
                  <a:lnTo>
                    <a:pt x="41" y="120000"/>
                  </a:lnTo>
                  <a:lnTo>
                    <a:pt x="41" y="120000"/>
                  </a:lnTo>
                  <a:lnTo>
                    <a:pt x="15020" y="112982"/>
                  </a:lnTo>
                  <a:lnTo>
                    <a:pt x="49001" y="96976"/>
                  </a:lnTo>
                  <a:lnTo>
                    <a:pt x="85978" y="79001"/>
                  </a:lnTo>
                  <a:lnTo>
                    <a:pt x="99972" y="70013"/>
                  </a:lnTo>
                  <a:lnTo>
                    <a:pt x="109001" y="64021"/>
                  </a:lnTo>
                  <a:lnTo>
                    <a:pt x="109001" y="64021"/>
                  </a:lnTo>
                  <a:lnTo>
                    <a:pt x="113967" y="58030"/>
                  </a:lnTo>
                  <a:lnTo>
                    <a:pt x="116963" y="51012"/>
                  </a:lnTo>
                  <a:lnTo>
                    <a:pt x="118974" y="44035"/>
                  </a:lnTo>
                  <a:lnTo>
                    <a:pt x="119958" y="37017"/>
                  </a:lnTo>
                  <a:lnTo>
                    <a:pt x="118974" y="30041"/>
                  </a:lnTo>
                  <a:lnTo>
                    <a:pt x="116963" y="23023"/>
                  </a:lnTo>
                  <a:lnTo>
                    <a:pt x="113967" y="17031"/>
                  </a:lnTo>
                  <a:lnTo>
                    <a:pt x="109001" y="11039"/>
                  </a:lnTo>
                  <a:lnTo>
                    <a:pt x="109001" y="1103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105935" y="15599"/>
                  </a:moveTo>
                  <a:lnTo>
                    <a:pt x="105935" y="15599"/>
                  </a:lnTo>
                  <a:lnTo>
                    <a:pt x="98135" y="9397"/>
                  </a:lnTo>
                  <a:lnTo>
                    <a:pt x="90335" y="4730"/>
                  </a:lnTo>
                  <a:lnTo>
                    <a:pt x="81001" y="1598"/>
                  </a:lnTo>
                  <a:lnTo>
                    <a:pt x="71667" y="63"/>
                  </a:lnTo>
                  <a:lnTo>
                    <a:pt x="62333" y="1598"/>
                  </a:lnTo>
                  <a:lnTo>
                    <a:pt x="52999" y="4730"/>
                  </a:lnTo>
                  <a:lnTo>
                    <a:pt x="45199" y="9397"/>
                  </a:lnTo>
                  <a:lnTo>
                    <a:pt x="37400" y="15599"/>
                  </a:lnTo>
                  <a:lnTo>
                    <a:pt x="37400" y="15599"/>
                  </a:lnTo>
                  <a:lnTo>
                    <a:pt x="29664" y="24997"/>
                  </a:lnTo>
                  <a:lnTo>
                    <a:pt x="23399" y="38998"/>
                  </a:lnTo>
                  <a:lnTo>
                    <a:pt x="17197" y="56132"/>
                  </a:lnTo>
                  <a:lnTo>
                    <a:pt x="10932" y="74800"/>
                  </a:lnTo>
                  <a:lnTo>
                    <a:pt x="3196" y="107469"/>
                  </a:lnTo>
                  <a:lnTo>
                    <a:pt x="63" y="119936"/>
                  </a:lnTo>
                  <a:lnTo>
                    <a:pt x="63" y="119936"/>
                  </a:lnTo>
                  <a:lnTo>
                    <a:pt x="14064" y="118401"/>
                  </a:lnTo>
                  <a:lnTo>
                    <a:pt x="46734" y="109067"/>
                  </a:lnTo>
                  <a:lnTo>
                    <a:pt x="63867" y="104400"/>
                  </a:lnTo>
                  <a:lnTo>
                    <a:pt x="81001" y="98135"/>
                  </a:lnTo>
                  <a:lnTo>
                    <a:pt x="96600" y="90335"/>
                  </a:lnTo>
                  <a:lnTo>
                    <a:pt x="105935" y="84134"/>
                  </a:lnTo>
                  <a:lnTo>
                    <a:pt x="105935" y="84134"/>
                  </a:lnTo>
                  <a:lnTo>
                    <a:pt x="112136" y="76334"/>
                  </a:lnTo>
                  <a:lnTo>
                    <a:pt x="116803" y="67000"/>
                  </a:lnTo>
                  <a:lnTo>
                    <a:pt x="119936" y="59200"/>
                  </a:lnTo>
                  <a:lnTo>
                    <a:pt x="119936" y="49866"/>
                  </a:lnTo>
                  <a:lnTo>
                    <a:pt x="119936" y="40532"/>
                  </a:lnTo>
                  <a:lnTo>
                    <a:pt x="116803" y="31198"/>
                  </a:lnTo>
                  <a:lnTo>
                    <a:pt x="112136" y="23399"/>
                  </a:lnTo>
                  <a:lnTo>
                    <a:pt x="105935" y="15599"/>
                  </a:lnTo>
                  <a:lnTo>
                    <a:pt x="105935" y="1559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20000" h="120000" fill="none" extrusionOk="0">
                  <a:moveTo>
                    <a:pt x="104392" y="14008"/>
                  </a:moveTo>
                  <a:lnTo>
                    <a:pt x="104392" y="14008"/>
                  </a:lnTo>
                  <a:lnTo>
                    <a:pt x="96588" y="7803"/>
                  </a:lnTo>
                  <a:lnTo>
                    <a:pt x="88784" y="3134"/>
                  </a:lnTo>
                  <a:lnTo>
                    <a:pt x="79445" y="0"/>
                  </a:lnTo>
                  <a:lnTo>
                    <a:pt x="70106" y="0"/>
                  </a:lnTo>
                  <a:lnTo>
                    <a:pt x="60767" y="0"/>
                  </a:lnTo>
                  <a:lnTo>
                    <a:pt x="52963" y="3134"/>
                  </a:lnTo>
                  <a:lnTo>
                    <a:pt x="43624" y="7803"/>
                  </a:lnTo>
                  <a:lnTo>
                    <a:pt x="35820" y="14008"/>
                  </a:lnTo>
                  <a:lnTo>
                    <a:pt x="35820" y="14008"/>
                  </a:lnTo>
                  <a:lnTo>
                    <a:pt x="29616" y="23411"/>
                  </a:lnTo>
                  <a:lnTo>
                    <a:pt x="21812" y="38955"/>
                  </a:lnTo>
                  <a:lnTo>
                    <a:pt x="15607" y="56098"/>
                  </a:lnTo>
                  <a:lnTo>
                    <a:pt x="10938" y="73240"/>
                  </a:lnTo>
                  <a:lnTo>
                    <a:pt x="1599" y="105927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2473" y="116865"/>
                  </a:lnTo>
                  <a:lnTo>
                    <a:pt x="45223" y="109061"/>
                  </a:lnTo>
                  <a:lnTo>
                    <a:pt x="63901" y="102857"/>
                  </a:lnTo>
                  <a:lnTo>
                    <a:pt x="81044" y="96588"/>
                  </a:lnTo>
                  <a:lnTo>
                    <a:pt x="95053" y="90383"/>
                  </a:lnTo>
                  <a:lnTo>
                    <a:pt x="104392" y="82579"/>
                  </a:lnTo>
                  <a:lnTo>
                    <a:pt x="104392" y="82579"/>
                  </a:lnTo>
                  <a:lnTo>
                    <a:pt x="110597" y="74776"/>
                  </a:lnTo>
                  <a:lnTo>
                    <a:pt x="115266" y="67036"/>
                  </a:lnTo>
                  <a:lnTo>
                    <a:pt x="118400" y="57633"/>
                  </a:lnTo>
                  <a:lnTo>
                    <a:pt x="120000" y="48294"/>
                  </a:lnTo>
                  <a:lnTo>
                    <a:pt x="118400" y="38955"/>
                  </a:lnTo>
                  <a:lnTo>
                    <a:pt x="115266" y="29616"/>
                  </a:lnTo>
                  <a:lnTo>
                    <a:pt x="110597" y="21812"/>
                  </a:lnTo>
                  <a:lnTo>
                    <a:pt x="104392" y="14008"/>
                  </a:lnTo>
                  <a:lnTo>
                    <a:pt x="104392" y="14008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1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l" t="t" r="r" b="b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l" t="t" r="r" b="b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l" t="t" r="r" b="b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l" t="t" r="r" b="b"/>
            <a:pathLst>
              <a:path w="120000" h="120000" fill="none" extrusionOk="0">
                <a:moveTo>
                  <a:pt x="57484" y="2438"/>
                </a:moveTo>
                <a:lnTo>
                  <a:pt x="57484" y="2438"/>
                </a:lnTo>
                <a:lnTo>
                  <a:pt x="58065" y="1423"/>
                </a:lnTo>
                <a:lnTo>
                  <a:pt x="58645" y="615"/>
                </a:lnTo>
                <a:lnTo>
                  <a:pt x="59415" y="208"/>
                </a:lnTo>
                <a:lnTo>
                  <a:pt x="59996" y="8"/>
                </a:lnTo>
                <a:lnTo>
                  <a:pt x="60576" y="208"/>
                </a:lnTo>
                <a:lnTo>
                  <a:pt x="61354" y="615"/>
                </a:lnTo>
                <a:lnTo>
                  <a:pt x="61934" y="1423"/>
                </a:lnTo>
                <a:lnTo>
                  <a:pt x="62515" y="2438"/>
                </a:lnTo>
                <a:lnTo>
                  <a:pt x="75674" y="34055"/>
                </a:lnTo>
                <a:lnTo>
                  <a:pt x="75674" y="34055"/>
                </a:lnTo>
                <a:lnTo>
                  <a:pt x="76254" y="35070"/>
                </a:lnTo>
                <a:lnTo>
                  <a:pt x="77224" y="36285"/>
                </a:lnTo>
                <a:lnTo>
                  <a:pt x="78193" y="37300"/>
                </a:lnTo>
                <a:lnTo>
                  <a:pt x="79353" y="38316"/>
                </a:lnTo>
                <a:lnTo>
                  <a:pt x="80513" y="39123"/>
                </a:lnTo>
                <a:lnTo>
                  <a:pt x="81864" y="39730"/>
                </a:lnTo>
                <a:lnTo>
                  <a:pt x="83032" y="40338"/>
                </a:lnTo>
                <a:lnTo>
                  <a:pt x="84383" y="40546"/>
                </a:lnTo>
                <a:lnTo>
                  <a:pt x="116900" y="43991"/>
                </a:lnTo>
                <a:lnTo>
                  <a:pt x="116900" y="43991"/>
                </a:lnTo>
                <a:lnTo>
                  <a:pt x="118061" y="44191"/>
                </a:lnTo>
                <a:lnTo>
                  <a:pt x="119030" y="44599"/>
                </a:lnTo>
                <a:lnTo>
                  <a:pt x="119610" y="44998"/>
                </a:lnTo>
                <a:lnTo>
                  <a:pt x="119992" y="45814"/>
                </a:lnTo>
                <a:lnTo>
                  <a:pt x="119992" y="46422"/>
                </a:lnTo>
                <a:lnTo>
                  <a:pt x="119801" y="47229"/>
                </a:lnTo>
                <a:lnTo>
                  <a:pt x="119411" y="48044"/>
                </a:lnTo>
                <a:lnTo>
                  <a:pt x="118450" y="49060"/>
                </a:lnTo>
                <a:lnTo>
                  <a:pt x="94062" y="71755"/>
                </a:lnTo>
                <a:lnTo>
                  <a:pt x="94062" y="71755"/>
                </a:lnTo>
                <a:lnTo>
                  <a:pt x="93093" y="72770"/>
                </a:lnTo>
                <a:lnTo>
                  <a:pt x="92322" y="73985"/>
                </a:lnTo>
                <a:lnTo>
                  <a:pt x="91742" y="75408"/>
                </a:lnTo>
                <a:lnTo>
                  <a:pt x="91162" y="76823"/>
                </a:lnTo>
                <a:lnTo>
                  <a:pt x="90772" y="78246"/>
                </a:lnTo>
                <a:lnTo>
                  <a:pt x="90574" y="79661"/>
                </a:lnTo>
                <a:lnTo>
                  <a:pt x="90574" y="81084"/>
                </a:lnTo>
                <a:lnTo>
                  <a:pt x="90772" y="82499"/>
                </a:lnTo>
                <a:lnTo>
                  <a:pt x="97741" y="116146"/>
                </a:lnTo>
                <a:lnTo>
                  <a:pt x="97741" y="116146"/>
                </a:lnTo>
                <a:lnTo>
                  <a:pt x="97932" y="117361"/>
                </a:lnTo>
                <a:lnTo>
                  <a:pt x="97741" y="118177"/>
                </a:lnTo>
                <a:lnTo>
                  <a:pt x="97543" y="118984"/>
                </a:lnTo>
                <a:lnTo>
                  <a:pt x="97161" y="119592"/>
                </a:lnTo>
                <a:lnTo>
                  <a:pt x="96383" y="119791"/>
                </a:lnTo>
                <a:lnTo>
                  <a:pt x="95612" y="120000"/>
                </a:lnTo>
                <a:lnTo>
                  <a:pt x="94642" y="119592"/>
                </a:lnTo>
                <a:lnTo>
                  <a:pt x="93673" y="119184"/>
                </a:lnTo>
                <a:lnTo>
                  <a:pt x="65415" y="101757"/>
                </a:lnTo>
                <a:lnTo>
                  <a:pt x="65415" y="101757"/>
                </a:lnTo>
                <a:lnTo>
                  <a:pt x="64255" y="101149"/>
                </a:lnTo>
                <a:lnTo>
                  <a:pt x="62904" y="100742"/>
                </a:lnTo>
                <a:lnTo>
                  <a:pt x="61354" y="100542"/>
                </a:lnTo>
                <a:lnTo>
                  <a:pt x="59996" y="100542"/>
                </a:lnTo>
                <a:lnTo>
                  <a:pt x="58645" y="100542"/>
                </a:lnTo>
                <a:lnTo>
                  <a:pt x="57095" y="100742"/>
                </a:lnTo>
                <a:lnTo>
                  <a:pt x="55744" y="101149"/>
                </a:lnTo>
                <a:lnTo>
                  <a:pt x="54576" y="101757"/>
                </a:lnTo>
                <a:lnTo>
                  <a:pt x="26326" y="119184"/>
                </a:lnTo>
                <a:lnTo>
                  <a:pt x="26326" y="119184"/>
                </a:lnTo>
                <a:lnTo>
                  <a:pt x="25357" y="119592"/>
                </a:lnTo>
                <a:lnTo>
                  <a:pt x="24387" y="120000"/>
                </a:lnTo>
                <a:lnTo>
                  <a:pt x="23616" y="119791"/>
                </a:lnTo>
                <a:lnTo>
                  <a:pt x="22838" y="119592"/>
                </a:lnTo>
                <a:lnTo>
                  <a:pt x="22456" y="118984"/>
                </a:lnTo>
                <a:lnTo>
                  <a:pt x="22258" y="118177"/>
                </a:lnTo>
                <a:lnTo>
                  <a:pt x="22067" y="117361"/>
                </a:lnTo>
                <a:lnTo>
                  <a:pt x="22258" y="116146"/>
                </a:lnTo>
                <a:lnTo>
                  <a:pt x="29227" y="82499"/>
                </a:lnTo>
                <a:lnTo>
                  <a:pt x="29227" y="82499"/>
                </a:lnTo>
                <a:lnTo>
                  <a:pt x="29417" y="81084"/>
                </a:lnTo>
                <a:lnTo>
                  <a:pt x="29417" y="79661"/>
                </a:lnTo>
                <a:lnTo>
                  <a:pt x="29227" y="78246"/>
                </a:lnTo>
                <a:lnTo>
                  <a:pt x="28837" y="76823"/>
                </a:lnTo>
                <a:lnTo>
                  <a:pt x="28257" y="75408"/>
                </a:lnTo>
                <a:lnTo>
                  <a:pt x="27677" y="73985"/>
                </a:lnTo>
                <a:lnTo>
                  <a:pt x="26906" y="72770"/>
                </a:lnTo>
                <a:lnTo>
                  <a:pt x="25937" y="71755"/>
                </a:lnTo>
                <a:lnTo>
                  <a:pt x="1549" y="49060"/>
                </a:lnTo>
                <a:lnTo>
                  <a:pt x="1549" y="49060"/>
                </a:lnTo>
                <a:lnTo>
                  <a:pt x="580" y="48044"/>
                </a:lnTo>
                <a:lnTo>
                  <a:pt x="198" y="47229"/>
                </a:lnTo>
                <a:lnTo>
                  <a:pt x="0" y="46422"/>
                </a:lnTo>
                <a:lnTo>
                  <a:pt x="0" y="45814"/>
                </a:lnTo>
                <a:lnTo>
                  <a:pt x="389" y="44998"/>
                </a:lnTo>
                <a:lnTo>
                  <a:pt x="969" y="44599"/>
                </a:lnTo>
                <a:lnTo>
                  <a:pt x="1938" y="44191"/>
                </a:lnTo>
                <a:lnTo>
                  <a:pt x="3099" y="43991"/>
                </a:lnTo>
                <a:lnTo>
                  <a:pt x="35616" y="40546"/>
                </a:lnTo>
                <a:lnTo>
                  <a:pt x="35616" y="40546"/>
                </a:lnTo>
                <a:lnTo>
                  <a:pt x="36967" y="40338"/>
                </a:lnTo>
                <a:lnTo>
                  <a:pt x="38127" y="39730"/>
                </a:lnTo>
                <a:lnTo>
                  <a:pt x="39486" y="39123"/>
                </a:lnTo>
                <a:lnTo>
                  <a:pt x="40646" y="38316"/>
                </a:lnTo>
                <a:lnTo>
                  <a:pt x="41806" y="37300"/>
                </a:lnTo>
                <a:lnTo>
                  <a:pt x="42775" y="36285"/>
                </a:lnTo>
                <a:lnTo>
                  <a:pt x="43745" y="35070"/>
                </a:lnTo>
                <a:lnTo>
                  <a:pt x="44325" y="34055"/>
                </a:lnTo>
                <a:lnTo>
                  <a:pt x="57484" y="2438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869004" y="1332373"/>
            <a:ext cx="686786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B3D9"/>
              </a:buClr>
              <a:buSzPts val="3600"/>
              <a:buFont typeface="Arial"/>
              <a:buAutoNum type="arabicPeriod"/>
            </a:pPr>
            <a:r>
              <a:rPr lang="en" sz="3600" b="0" i="0" u="none" strike="noStrike" cap="none">
                <a:solidFill>
                  <a:srgbClr val="83B3D9"/>
                </a:solidFill>
                <a:latin typeface="Dosis"/>
                <a:ea typeface="Dosis"/>
                <a:cs typeface="Dosis"/>
                <a:sym typeface="Dosis"/>
              </a:rPr>
              <a:t>DESCRIPTION.</a:t>
            </a:r>
            <a:endParaRPr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B3D9"/>
              </a:buClr>
              <a:buSzPts val="3600"/>
              <a:buFont typeface="Arial"/>
              <a:buAutoNum type="arabicPeriod"/>
            </a:pPr>
            <a:r>
              <a:rPr lang="en" sz="3600" b="0" i="0" u="none" strike="noStrike" cap="none">
                <a:solidFill>
                  <a:srgbClr val="83B3D9"/>
                </a:solidFill>
                <a:latin typeface="Dosis"/>
                <a:ea typeface="Dosis"/>
                <a:cs typeface="Dosis"/>
                <a:sym typeface="Dosis"/>
              </a:rPr>
              <a:t>FEATURES.</a:t>
            </a:r>
            <a:endParaRPr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B3D9"/>
              </a:buClr>
              <a:buSzPts val="3600"/>
              <a:buFont typeface="Arial"/>
              <a:buAutoNum type="arabicPeriod"/>
            </a:pPr>
            <a:r>
              <a:rPr lang="en" sz="3600" b="0" i="0" u="none" strike="noStrike" cap="none">
                <a:solidFill>
                  <a:srgbClr val="83B3D9"/>
                </a:solidFill>
                <a:latin typeface="Dosis"/>
                <a:ea typeface="Dosis"/>
                <a:cs typeface="Dosis"/>
                <a:sym typeface="Dosis"/>
              </a:rPr>
              <a:t>WORK PROCESS.</a:t>
            </a:r>
            <a:endParaRPr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B3D9"/>
              </a:buClr>
              <a:buSzPts val="3600"/>
              <a:buFont typeface="Arial"/>
              <a:buAutoNum type="arabicPeriod"/>
            </a:pPr>
            <a:r>
              <a:rPr lang="en" sz="3600" b="0" i="0" u="none" strike="noStrike" cap="none">
                <a:solidFill>
                  <a:srgbClr val="83B3D9"/>
                </a:solidFill>
                <a:latin typeface="Dosis"/>
                <a:ea typeface="Dosis"/>
                <a:cs typeface="Dosis"/>
                <a:sym typeface="Dosis"/>
              </a:rPr>
              <a:t>CHALLENGES.</a:t>
            </a:r>
            <a:endParaRPr/>
          </a:p>
          <a:p>
            <a:pPr marL="914400" marR="0" lvl="0" indent="-9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B3D9"/>
              </a:buClr>
              <a:buSzPts val="3600"/>
              <a:buFont typeface="Arial"/>
              <a:buAutoNum type="arabicPeriod"/>
            </a:pPr>
            <a:r>
              <a:rPr lang="en" sz="3600" b="0" i="0" u="none" strike="noStrike" cap="none">
                <a:solidFill>
                  <a:srgbClr val="83B3D9"/>
                </a:solidFill>
                <a:latin typeface="Dosis"/>
                <a:ea typeface="Dosis"/>
                <a:cs typeface="Dosis"/>
                <a:sym typeface="Dosis"/>
              </a:rPr>
              <a:t>FUTURE PLAN.</a:t>
            </a:r>
            <a:endParaRPr sz="3600" b="0" i="0" u="none" strike="noStrike" cap="none">
              <a:solidFill>
                <a:srgbClr val="83B3D9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1.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PROJECT DESCRIPTION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MAIN IDEAS.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DESCRIPTION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1958788" y="1190219"/>
            <a:ext cx="7581900" cy="157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HOSPITAL MANAGING PROBLEMS.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WHY HOSPITAL MANAGEMENT?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</a:pPr>
            <a:r>
              <a:rPr lang="en"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WHAT IS HOSPITAL MANAGEMENT?</a:t>
            </a:r>
            <a:endParaRPr/>
          </a:p>
          <a:p>
            <a:pPr marL="4572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None/>
            </a:pPr>
            <a:endParaRPr sz="30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649071" y="2667155"/>
            <a:ext cx="7581900" cy="209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Managing informations.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Ease of use for patient.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Communication system.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Admitting and releasing patient.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958788" y="13693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958788" y="182290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958788" y="2290364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Arial"/>
              <a:buNone/>
            </a:pPr>
            <a:r>
              <a:rPr lang="en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2.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FEATURES.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oboto"/>
              <a:buNone/>
            </a:pPr>
            <a:r>
              <a:rPr lang="en"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IDEAS.</a:t>
            </a:r>
            <a:endParaRPr sz="2400" b="0" i="0" u="none" strike="noStrike" cap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DOCTOR, PATIENT, RECEPTIONIST LOGIN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97450" y="1278583"/>
            <a:ext cx="4930727" cy="26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 Individual Login System.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Different Database tables.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Flat buttons on login page.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Doctor, Patient, Receptionsts has different panels</a:t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9608" y="874060"/>
            <a:ext cx="3422686" cy="2094480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2066" y="1640577"/>
            <a:ext cx="3583641" cy="2177177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5868" y="2378216"/>
            <a:ext cx="4611855" cy="2765284"/>
          </a:xfrm>
          <a:prstGeom prst="rect">
            <a:avLst/>
          </a:prstGeom>
          <a:solidFill>
            <a:srgbClr val="ECECEC"/>
          </a:solidFill>
          <a:ln w="101600" cap="sq" cmpd="sng">
            <a:solidFill>
              <a:srgbClr val="FDFDF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MESSAGING FEATURE: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-83062" y="1936308"/>
            <a:ext cx="4930727" cy="26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For Condition update.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Doctors can see messages.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Inbox System.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Patient and Receptionsts</a:t>
            </a:r>
            <a:b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can send messages.</a:t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03933">
            <a:off x="6827922" y="936981"/>
            <a:ext cx="2188331" cy="217930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29803"/>
              </a:srgbClr>
            </a:outerShdw>
          </a:effectLst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8247" y="1546749"/>
            <a:ext cx="3835551" cy="340690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osis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DOCTOR’S MY PATIENT LIST:</a:t>
            </a: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098011" y="2250996"/>
            <a:ext cx="4930727" cy="26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All patients showcase.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Load specific patients.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Instant search.</a:t>
            </a:r>
            <a:endParaRPr/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Search by id, name age etc.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918" y="1459706"/>
            <a:ext cx="5381888" cy="2984547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Roboto</vt:lpstr>
      <vt:lpstr>Dosis</vt:lpstr>
      <vt:lpstr>Arial</vt:lpstr>
      <vt:lpstr>Bad Script</vt:lpstr>
      <vt:lpstr>Noto Sans Symbols</vt:lpstr>
      <vt:lpstr>William template</vt:lpstr>
      <vt:lpstr>HOSPITAL MANAGEMENT</vt:lpstr>
      <vt:lpstr>0. OVERVIEW</vt:lpstr>
      <vt:lpstr>OUTLINE</vt:lpstr>
      <vt:lpstr>1. PROJECT DESCRIPTION</vt:lpstr>
      <vt:lpstr>DESCRIPTION</vt:lpstr>
      <vt:lpstr>2. FEATURES.</vt:lpstr>
      <vt:lpstr>DOCTOR, PATIENT, RECEPTIONIST LOGIN</vt:lpstr>
      <vt:lpstr>MESSAGING FEATURE:</vt:lpstr>
      <vt:lpstr>DOCTOR’S MY PATIENT LIST:</vt:lpstr>
      <vt:lpstr>RECEPTIONIST WINDOW:</vt:lpstr>
      <vt:lpstr>ADDING NEW PATIENT AND DOCTOR:</vt:lpstr>
      <vt:lpstr>RELEASING PATIENT</vt:lpstr>
      <vt:lpstr>3. PROCESS.</vt:lpstr>
      <vt:lpstr>PowerPoint Presentation</vt:lpstr>
      <vt:lpstr>4. CHALLANGES.</vt:lpstr>
      <vt:lpstr>Challanges</vt:lpstr>
      <vt:lpstr>5. FUTURE PLAN.</vt:lpstr>
      <vt:lpstr>FUTURE PLAN.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</dc:title>
  <cp:lastModifiedBy>Windows User</cp:lastModifiedBy>
  <cp:revision>1</cp:revision>
  <dcterms:modified xsi:type="dcterms:W3CDTF">2018-12-11T22:31:38Z</dcterms:modified>
</cp:coreProperties>
</file>