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7" r:id="rId3"/>
    <p:sldId id="258" r:id="rId4"/>
    <p:sldId id="263" r:id="rId5"/>
    <p:sldId id="283" r:id="rId6"/>
    <p:sldId id="262" r:id="rId7"/>
    <p:sldId id="264" r:id="rId8"/>
    <p:sldId id="265" r:id="rId9"/>
    <p:sldId id="266" r:id="rId10"/>
    <p:sldId id="28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11" autoAdjust="0"/>
  </p:normalViewPr>
  <p:slideViewPr>
    <p:cSldViewPr snapToGrid="0">
      <p:cViewPr varScale="1">
        <p:scale>
          <a:sx n="60" d="100"/>
          <a:sy n="60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48184"/>
            <a:ext cx="5120640" cy="2560320"/>
          </a:xfrm>
        </p:spPr>
        <p:txBody>
          <a:bodyPr/>
          <a:lstStyle/>
          <a:p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IMITAION GAME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-377" r="-932" b="1"/>
          <a:stretch/>
        </p:blipFill>
        <p:spPr>
          <a:xfrm>
            <a:off x="6743701" y="-25400"/>
            <a:ext cx="5473700" cy="6858000"/>
          </a:xfr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CHARACTER ANALYSIS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5506002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Alan Turing</a:t>
            </a:r>
          </a:p>
          <a:p>
            <a:r>
              <a:rPr lang="en-US" dirty="0" smtClean="0"/>
              <a:t>Joan Clark</a:t>
            </a:r>
          </a:p>
          <a:p>
            <a:r>
              <a:rPr lang="en-US" dirty="0"/>
              <a:t>Hugh </a:t>
            </a:r>
            <a:r>
              <a:rPr lang="en-US" dirty="0" smtClean="0"/>
              <a:t>Alexander</a:t>
            </a:r>
          </a:p>
          <a:p>
            <a:r>
              <a:rPr lang="en-US" dirty="0"/>
              <a:t>Detective Robert </a:t>
            </a:r>
            <a:r>
              <a:rPr lang="en-US" dirty="0" smtClean="0"/>
              <a:t>Nock</a:t>
            </a:r>
          </a:p>
          <a:p>
            <a:r>
              <a:rPr lang="en-US" dirty="0"/>
              <a:t>Commander Dennison  </a:t>
            </a:r>
          </a:p>
        </p:txBody>
      </p:sp>
    </p:spTree>
    <p:extLst>
      <p:ext uri="{BB962C8B-B14F-4D97-AF65-F5344CB8AC3E}">
        <p14:creationId xmlns:p14="http://schemas.microsoft.com/office/powerpoint/2010/main" val="9059537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Alan 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5562600" cy="4343400"/>
          </a:xfrm>
        </p:spPr>
        <p:txBody>
          <a:bodyPr anchor="ctr"/>
          <a:lstStyle/>
          <a:p>
            <a:r>
              <a:rPr lang="en-US" dirty="0" smtClean="0"/>
              <a:t>Role played by Benedict Cumberbatch</a:t>
            </a:r>
          </a:p>
          <a:p>
            <a:r>
              <a:rPr lang="en-US" dirty="0" smtClean="0"/>
              <a:t>Known for Sherlock TV show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828799"/>
            <a:ext cx="3810000" cy="4343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6038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Alan 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 genius Mathematician</a:t>
            </a:r>
          </a:p>
          <a:p>
            <a:r>
              <a:rPr lang="en-US" dirty="0" smtClean="0"/>
              <a:t>Decrypted messages from “Enigma” </a:t>
            </a:r>
          </a:p>
          <a:p>
            <a:r>
              <a:rPr lang="en-US" dirty="0" smtClean="0"/>
              <a:t>Has a great power of thinking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943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Alan 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Unsocial Being</a:t>
            </a:r>
          </a:p>
          <a:p>
            <a:r>
              <a:rPr lang="en-US" dirty="0" smtClean="0"/>
              <a:t>Didn’t often make eye contact</a:t>
            </a:r>
          </a:p>
          <a:p>
            <a:r>
              <a:rPr lang="en-US" dirty="0" smtClean="0"/>
              <a:t>Behavior wasn’t normal but he was open about them</a:t>
            </a:r>
          </a:p>
          <a:p>
            <a:r>
              <a:rPr lang="en-US" dirty="0" smtClean="0"/>
              <a:t>Physically fit</a:t>
            </a:r>
          </a:p>
          <a:p>
            <a:r>
              <a:rPr lang="en-US" dirty="0" smtClean="0"/>
              <a:t>Used to run a 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93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Joan Clarke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4965700" cy="4343400"/>
          </a:xfrm>
        </p:spPr>
        <p:txBody>
          <a:bodyPr anchor="ctr"/>
          <a:lstStyle/>
          <a:p>
            <a:r>
              <a:rPr lang="en-US" dirty="0" smtClean="0"/>
              <a:t>Role played by </a:t>
            </a:r>
            <a:r>
              <a:rPr lang="en-US" dirty="0"/>
              <a:t>Keira </a:t>
            </a:r>
            <a:r>
              <a:rPr lang="en-US" dirty="0" smtClean="0"/>
              <a:t>Knightley</a:t>
            </a:r>
          </a:p>
          <a:p>
            <a:r>
              <a:rPr lang="en-US" dirty="0" smtClean="0"/>
              <a:t>Was </a:t>
            </a:r>
            <a:r>
              <a:rPr lang="en-US" dirty="0"/>
              <a:t>an English cryptanalyst </a:t>
            </a:r>
            <a:endParaRPr lang="en-US" dirty="0" smtClean="0"/>
          </a:p>
          <a:p>
            <a:r>
              <a:rPr lang="en-US" dirty="0" smtClean="0"/>
              <a:t>Was hard working</a:t>
            </a:r>
          </a:p>
          <a:p>
            <a:r>
              <a:rPr lang="en-US" dirty="0" smtClean="0"/>
              <a:t>Was on Alan’s team</a:t>
            </a:r>
          </a:p>
          <a:p>
            <a:r>
              <a:rPr lang="en-US" dirty="0" smtClean="0"/>
              <a:t>Both were good friends</a:t>
            </a:r>
          </a:p>
          <a:p>
            <a:r>
              <a:rPr lang="en-US" dirty="0" smtClean="0"/>
              <a:t>Was a caring friend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77"/>
          <a:stretch/>
        </p:blipFill>
        <p:spPr>
          <a:xfrm>
            <a:off x="6679096" y="1841060"/>
            <a:ext cx="5255591" cy="433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926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Hugh Alexander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5499100" cy="4343400"/>
          </a:xfrm>
        </p:spPr>
        <p:txBody>
          <a:bodyPr/>
          <a:lstStyle/>
          <a:p>
            <a:r>
              <a:rPr lang="en-US" dirty="0" smtClean="0"/>
              <a:t>Very </a:t>
            </a:r>
            <a:r>
              <a:rPr lang="en-US" dirty="0"/>
              <a:t>intelligent </a:t>
            </a:r>
            <a:r>
              <a:rPr lang="en-US" dirty="0" smtClean="0"/>
              <a:t>man</a:t>
            </a:r>
          </a:p>
          <a:p>
            <a:r>
              <a:rPr lang="en-GB" dirty="0" smtClean="0"/>
              <a:t>Confident </a:t>
            </a:r>
            <a:r>
              <a:rPr lang="en-GB" dirty="0"/>
              <a:t>alpha male, who is very happy to lead the </a:t>
            </a:r>
            <a:r>
              <a:rPr lang="en-GB" dirty="0" smtClean="0"/>
              <a:t>team</a:t>
            </a:r>
          </a:p>
          <a:p>
            <a:r>
              <a:rPr lang="en-US" dirty="0" smtClean="0"/>
              <a:t>Likes to work as a team</a:t>
            </a:r>
          </a:p>
          <a:p>
            <a:r>
              <a:rPr lang="en-US" dirty="0" smtClean="0"/>
              <a:t>Was very confident with his work</a:t>
            </a:r>
          </a:p>
          <a:p>
            <a:r>
              <a:rPr lang="en-US" dirty="0" smtClean="0"/>
              <a:t>Nice and friendly person</a:t>
            </a:r>
          </a:p>
          <a:p>
            <a:r>
              <a:rPr lang="en-US" dirty="0" smtClean="0"/>
              <a:t>Hardly trusts others</a:t>
            </a:r>
          </a:p>
          <a:p>
            <a:r>
              <a:rPr lang="en-US" dirty="0" smtClean="0"/>
              <a:t>Bold personality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828800"/>
            <a:ext cx="4388575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4918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Strengths and Weaknesses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584249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94313"/>
            <a:ext cx="9601200" cy="4343400"/>
          </a:xfrm>
        </p:spPr>
        <p:txBody>
          <a:bodyPr/>
          <a:lstStyle/>
          <a:p>
            <a:r>
              <a:rPr lang="en-US" dirty="0" smtClean="0"/>
              <a:t>Based on a true story</a:t>
            </a:r>
          </a:p>
          <a:p>
            <a:r>
              <a:rPr lang="en-US" dirty="0" smtClean="0"/>
              <a:t>Historical movie</a:t>
            </a:r>
          </a:p>
          <a:p>
            <a:r>
              <a:rPr lang="en-US" dirty="0" smtClean="0"/>
              <a:t>Intelligence of Alan Turing</a:t>
            </a:r>
          </a:p>
          <a:p>
            <a:r>
              <a:rPr lang="en-US" dirty="0" smtClean="0"/>
              <a:t>Cumberbatch’s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862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77687"/>
            <a:ext cx="9601200" cy="4343400"/>
          </a:xfrm>
        </p:spPr>
        <p:txBody>
          <a:bodyPr/>
          <a:lstStyle/>
          <a:p>
            <a:r>
              <a:rPr lang="en-US" dirty="0" smtClean="0"/>
              <a:t>Somethings changed</a:t>
            </a:r>
          </a:p>
          <a:p>
            <a:r>
              <a:rPr lang="en-US" dirty="0" smtClean="0"/>
              <a:t>Unorganized finishing</a:t>
            </a:r>
          </a:p>
          <a:p>
            <a:r>
              <a:rPr lang="en-US" dirty="0" smtClean="0"/>
              <a:t>Didn’t include the death of Alan 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351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321" y="2914650"/>
            <a:ext cx="8046720" cy="1557338"/>
          </a:xfrm>
        </p:spPr>
        <p:txBody>
          <a:bodyPr/>
          <a:lstStyle/>
          <a:p>
            <a:r>
              <a:rPr lang="en-US" sz="6600" dirty="0" smtClean="0"/>
              <a:t>INTRODUCTION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7601538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334323"/>
            <a:ext cx="6400800" cy="256032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Conclusion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776380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can learn from The Imitation </a:t>
            </a:r>
            <a:r>
              <a:rPr lang="en-US" b="1" dirty="0" smtClean="0"/>
              <a:t>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Arial Narrow" panose="020B0606020202030204" pitchFamily="34" charset="0"/>
              </a:rPr>
              <a:t>1. “ Do Good Work to Get Good Work”</a:t>
            </a:r>
            <a:endParaRPr lang="en-US" sz="3600" dirty="0">
              <a:latin typeface="Arial Narrow" panose="020B0606020202030204" pitchFamily="34" charset="0"/>
            </a:endParaRPr>
          </a:p>
          <a:p>
            <a:pPr marL="0" lvl="0" indent="0">
              <a:buNone/>
            </a:pPr>
            <a:r>
              <a:rPr lang="en-US" sz="3600" b="1" dirty="0">
                <a:latin typeface="Arial Narrow" panose="020B0606020202030204" pitchFamily="34" charset="0"/>
              </a:rPr>
              <a:t>2. </a:t>
            </a:r>
            <a:r>
              <a:rPr lang="en-US" sz="3600" b="1" dirty="0" smtClean="0">
                <a:latin typeface="Arial Narrow" panose="020B0606020202030204" pitchFamily="34" charset="0"/>
              </a:rPr>
              <a:t>“ Sometimes </a:t>
            </a:r>
            <a:r>
              <a:rPr lang="en-US" sz="3600" b="1" dirty="0">
                <a:latin typeface="Arial Narrow" panose="020B0606020202030204" pitchFamily="34" charset="0"/>
              </a:rPr>
              <a:t>It Takes A Bit Of </a:t>
            </a:r>
            <a:r>
              <a:rPr lang="en-US" sz="3600" b="1" dirty="0" smtClean="0">
                <a:latin typeface="Arial Narrow" panose="020B0606020202030204" pitchFamily="34" charset="0"/>
              </a:rPr>
              <a:t>Bravery ”</a:t>
            </a:r>
            <a:endParaRPr lang="en-US" sz="3600" b="1" dirty="0">
              <a:latin typeface="Arial Narrow" panose="020B0606020202030204" pitchFamily="34" charset="0"/>
            </a:endParaRPr>
          </a:p>
          <a:p>
            <a:pPr marL="0" lvl="0" indent="0">
              <a:buNone/>
            </a:pPr>
            <a:r>
              <a:rPr lang="en-US" sz="3600" b="1" dirty="0">
                <a:latin typeface="Arial Narrow" panose="020B0606020202030204" pitchFamily="34" charset="0"/>
              </a:rPr>
              <a:t>3. </a:t>
            </a:r>
            <a:r>
              <a:rPr lang="en-US" sz="3600" b="1" dirty="0" smtClean="0">
                <a:latin typeface="Arial Narrow" panose="020B0606020202030204" pitchFamily="34" charset="0"/>
              </a:rPr>
              <a:t>“ Think </a:t>
            </a:r>
            <a:r>
              <a:rPr lang="en-US" sz="3600" b="1" dirty="0">
                <a:latin typeface="Arial Narrow" panose="020B0606020202030204" pitchFamily="34" charset="0"/>
              </a:rPr>
              <a:t>Big, Even When It </a:t>
            </a:r>
            <a:r>
              <a:rPr lang="en-US" sz="3600" b="1" dirty="0" smtClean="0">
                <a:latin typeface="Arial Narrow" panose="020B0606020202030204" pitchFamily="34" charset="0"/>
              </a:rPr>
              <a:t>Hurts ”</a:t>
            </a:r>
            <a:endParaRPr lang="en-US" sz="3600" b="1" dirty="0">
              <a:latin typeface="Arial Narrow" panose="020B0606020202030204" pitchFamily="34" charset="0"/>
            </a:endParaRPr>
          </a:p>
          <a:p>
            <a:pPr marL="0" lvl="0" indent="0">
              <a:buNone/>
            </a:pPr>
            <a:r>
              <a:rPr lang="en-US" sz="3600" b="1" dirty="0">
                <a:latin typeface="Arial Narrow" panose="020B0606020202030204" pitchFamily="34" charset="0"/>
              </a:rPr>
              <a:t>4. </a:t>
            </a:r>
            <a:r>
              <a:rPr lang="en-US" sz="3600" b="1" dirty="0" smtClean="0">
                <a:latin typeface="Arial Narrow" panose="020B0606020202030204" pitchFamily="34" charset="0"/>
              </a:rPr>
              <a:t>“ Unity </a:t>
            </a:r>
            <a:r>
              <a:rPr lang="en-US" sz="3600" b="1" dirty="0">
                <a:latin typeface="Arial Narrow" panose="020B0606020202030204" pitchFamily="34" charset="0"/>
              </a:rPr>
              <a:t>is </a:t>
            </a:r>
            <a:r>
              <a:rPr lang="en-US" sz="3600" b="1" dirty="0" smtClean="0">
                <a:latin typeface="Arial Narrow" panose="020B0606020202030204" pitchFamily="34" charset="0"/>
              </a:rPr>
              <a:t>Strength ” </a:t>
            </a:r>
            <a:endParaRPr lang="en-US" sz="3600" b="1" dirty="0">
              <a:latin typeface="Arial Narrow" panose="020B0606020202030204" pitchFamily="34" charset="0"/>
            </a:endParaRPr>
          </a:p>
          <a:p>
            <a:pPr marL="0" lvl="0" indent="0">
              <a:buNone/>
            </a:pPr>
            <a:r>
              <a:rPr lang="en-US" sz="3600" b="1" dirty="0">
                <a:latin typeface="Arial Narrow" panose="020B0606020202030204" pitchFamily="34" charset="0"/>
              </a:rPr>
              <a:t>5. </a:t>
            </a:r>
            <a:r>
              <a:rPr lang="en-US" sz="3600" b="1" dirty="0" smtClean="0">
                <a:latin typeface="Arial Narrow" panose="020B0606020202030204" pitchFamily="34" charset="0"/>
              </a:rPr>
              <a:t>“ Turn </a:t>
            </a:r>
            <a:r>
              <a:rPr lang="en-US" sz="3600" b="1" dirty="0">
                <a:latin typeface="Arial Narrow" panose="020B0606020202030204" pitchFamily="34" charset="0"/>
              </a:rPr>
              <a:t>Personal Loss into Professional </a:t>
            </a:r>
            <a:r>
              <a:rPr lang="en-US" sz="3600" b="1" dirty="0" smtClean="0">
                <a:latin typeface="Arial Narrow" panose="020B0606020202030204" pitchFamily="34" charset="0"/>
              </a:rPr>
              <a:t>Gain ”</a:t>
            </a:r>
            <a:endParaRPr lang="en-US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56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watch The Imitation </a:t>
            </a:r>
            <a:r>
              <a:rPr lang="en-US" dirty="0" smtClean="0"/>
              <a:t>Game?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Arial Narrow" panose="020B0606020202030204" pitchFamily="34" charset="0"/>
              </a:rPr>
              <a:t>1. It brings Turing's story to the big screen.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Arial Narrow" panose="020B0606020202030204" pitchFamily="34" charset="0"/>
              </a:rPr>
              <a:t>2. It celebrates human ingenuity.</a:t>
            </a:r>
          </a:p>
          <a:p>
            <a:pPr marL="0" indent="0">
              <a:buNone/>
            </a:pPr>
            <a:r>
              <a:rPr lang="en-US" sz="3200" b="1" dirty="0">
                <a:latin typeface="Arial Narrow" panose="020B0606020202030204" pitchFamily="34" charset="0"/>
              </a:rPr>
              <a:t>3. It will give you a perspective on Women’s and LGBT’s condition on that time.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Arial Narrow" panose="020B0606020202030204" pitchFamily="34" charset="0"/>
              </a:rPr>
              <a:t>4. It may inspire you to find out more.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b="1" i="1" dirty="0">
                <a:latin typeface="Arial Narrow" panose="020B0606020202030204" pitchFamily="34" charset="0"/>
              </a:rPr>
              <a:t>5. All those things you can learn from previous slide.</a:t>
            </a:r>
            <a:endParaRPr lang="en-US" sz="3200" i="1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022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562709"/>
            <a:ext cx="7971694" cy="5978770"/>
          </a:xfrm>
          <a:prstGeom prst="round2DiagRect">
            <a:avLst>
              <a:gd name="adj1" fmla="val 1440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156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473568"/>
            <a:ext cx="6400800" cy="1960335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Go and Watch it!</a:t>
            </a:r>
            <a:br>
              <a:rPr lang="en-US" sz="6600" dirty="0"/>
            </a:br>
            <a:r>
              <a:rPr lang="en-US" sz="6600" dirty="0"/>
              <a:t>Thank </a:t>
            </a:r>
            <a:r>
              <a:rPr lang="en-US" sz="6600" dirty="0" smtClean="0"/>
              <a:t>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848747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828799"/>
            <a:ext cx="9736015" cy="48416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 – Historical, Drama, Thriller.</a:t>
            </a:r>
          </a:p>
          <a:p>
            <a:r>
              <a:rPr lang="en-US" dirty="0" smtClean="0"/>
              <a:t>Directed by – Morten </a:t>
            </a:r>
            <a:r>
              <a:rPr lang="en-US" dirty="0" err="1" smtClean="0"/>
              <a:t>Tyldum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Produced by – Nora </a:t>
            </a:r>
            <a:r>
              <a:rPr lang="en-US" dirty="0" err="1" smtClean="0"/>
              <a:t>Grossam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</a:t>
            </a: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Ido</a:t>
            </a:r>
            <a:r>
              <a:rPr lang="en-US" dirty="0" smtClean="0"/>
              <a:t> </a:t>
            </a:r>
            <a:r>
              <a:rPr lang="en-US" dirty="0" err="1" smtClean="0"/>
              <a:t>Ostrowsky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                    - Teddy </a:t>
            </a:r>
            <a:r>
              <a:rPr lang="en-US" dirty="0" err="1" smtClean="0"/>
              <a:t>Schwarzman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Written by – Graham Moore.</a:t>
            </a:r>
          </a:p>
          <a:p>
            <a:r>
              <a:rPr lang="en-US" dirty="0" smtClean="0"/>
              <a:t>Music By </a:t>
            </a:r>
            <a:r>
              <a:rPr lang="en-US" dirty="0"/>
              <a:t>- </a:t>
            </a:r>
            <a:r>
              <a:rPr lang="en-US" dirty="0" err="1"/>
              <a:t>Alexandre</a:t>
            </a:r>
            <a:r>
              <a:rPr lang="en-US" dirty="0"/>
              <a:t> </a:t>
            </a:r>
            <a:r>
              <a:rPr lang="en-US" dirty="0" err="1"/>
              <a:t>Desplat</a:t>
            </a:r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Editing by - William </a:t>
            </a:r>
            <a:r>
              <a:rPr lang="en-US" dirty="0" smtClean="0"/>
              <a:t>Goldenberg.</a:t>
            </a:r>
          </a:p>
          <a:p>
            <a:r>
              <a:rPr lang="en-US" dirty="0" smtClean="0"/>
              <a:t>Production – Black Bear </a:t>
            </a:r>
            <a:r>
              <a:rPr lang="en-US" dirty="0" err="1" smtClean="0"/>
              <a:t>Porduction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Country – United States.</a:t>
            </a:r>
          </a:p>
          <a:p>
            <a:r>
              <a:rPr lang="en-US" dirty="0" smtClean="0"/>
              <a:t>Language – English.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41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</a:t>
            </a:r>
            <a:r>
              <a:rPr lang="en-US" dirty="0" err="1" smtClean="0"/>
              <a:t>choosed</a:t>
            </a:r>
            <a:r>
              <a:rPr lang="en-US" dirty="0" smtClean="0"/>
              <a:t> this movie?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Alan </a:t>
            </a:r>
            <a:r>
              <a:rPr lang="en-US" sz="3200" dirty="0"/>
              <a:t>Turing, an unsung hero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Historical Drama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 smtClean="0"/>
              <a:t>Diverse.</a:t>
            </a:r>
          </a:p>
          <a:p>
            <a:r>
              <a:rPr lang="en-US" sz="3200" dirty="0" smtClean="0"/>
              <a:t>Social issues.</a:t>
            </a:r>
            <a:endParaRPr lang="en-US" sz="3200" dirty="0" smtClean="0"/>
          </a:p>
          <a:p>
            <a:r>
              <a:rPr lang="en-US" sz="3200" dirty="0" smtClean="0"/>
              <a:t>Great Insights.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73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STORY LINE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6071119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beginning of the team Enigma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84985"/>
            <a:ext cx="4961467" cy="4343400"/>
          </a:xfrm>
        </p:spPr>
        <p:txBody>
          <a:bodyPr/>
          <a:lstStyle/>
          <a:p>
            <a:pPr lvl="0"/>
            <a:r>
              <a:rPr lang="en-US" dirty="0"/>
              <a:t>World war II and the Enigma</a:t>
            </a:r>
          </a:p>
          <a:p>
            <a:pPr lvl="0"/>
            <a:r>
              <a:rPr lang="en-US" dirty="0"/>
              <a:t>Meeting with Commander </a:t>
            </a:r>
            <a:r>
              <a:rPr lang="en-US" dirty="0" err="1"/>
              <a:t>Denniston</a:t>
            </a:r>
            <a:endParaRPr lang="en-US" dirty="0"/>
          </a:p>
          <a:p>
            <a:pPr lvl="0"/>
            <a:r>
              <a:rPr lang="en-US" dirty="0"/>
              <a:t>Forming the Team Enigma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2384985"/>
            <a:ext cx="5618990" cy="31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011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meets Joan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43051"/>
            <a:ext cx="5520267" cy="4343400"/>
          </a:xfrm>
        </p:spPr>
        <p:txBody>
          <a:bodyPr/>
          <a:lstStyle/>
          <a:p>
            <a:pPr lvl="0"/>
            <a:r>
              <a:rPr lang="en-US" dirty="0"/>
              <a:t>Puzzle competition</a:t>
            </a:r>
          </a:p>
          <a:p>
            <a:pPr lvl="0"/>
            <a:r>
              <a:rPr lang="en-US" dirty="0"/>
              <a:t>Meeting Joan</a:t>
            </a:r>
          </a:p>
          <a:p>
            <a:pPr lvl="0"/>
            <a:r>
              <a:rPr lang="en-US" dirty="0"/>
              <a:t>Convincing Joan to join team Enigma </a:t>
            </a:r>
          </a:p>
          <a:p>
            <a:pPr lvl="0"/>
            <a:r>
              <a:rPr lang="en-US" dirty="0"/>
              <a:t>Reformation of team enigma</a:t>
            </a:r>
          </a:p>
          <a:p>
            <a:pPr lvl="0"/>
            <a:r>
              <a:rPr lang="en-US" dirty="0"/>
              <a:t>Engagement of Joan and Alan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17" y="2243051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76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enigma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86000"/>
            <a:ext cx="9601200" cy="4343400"/>
          </a:xfrm>
        </p:spPr>
        <p:txBody>
          <a:bodyPr/>
          <a:lstStyle/>
          <a:p>
            <a:pPr lvl="0"/>
            <a:r>
              <a:rPr lang="en-US" dirty="0"/>
              <a:t>Meeting with Helen</a:t>
            </a:r>
          </a:p>
          <a:p>
            <a:pPr lvl="0"/>
            <a:r>
              <a:rPr lang="en-US" dirty="0"/>
              <a:t>Eureka!</a:t>
            </a:r>
          </a:p>
          <a:p>
            <a:pPr lvl="0"/>
            <a:r>
              <a:rPr lang="en-US" dirty="0"/>
              <a:t>“</a:t>
            </a:r>
            <a:r>
              <a:rPr lang="en-US" dirty="0" err="1"/>
              <a:t>Heil</a:t>
            </a:r>
            <a:r>
              <a:rPr lang="en-US" dirty="0"/>
              <a:t> Hitler!”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16" y="2286000"/>
            <a:ext cx="6061479" cy="341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304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86000"/>
            <a:ext cx="9601200" cy="4343400"/>
          </a:xfrm>
        </p:spPr>
        <p:txBody>
          <a:bodyPr/>
          <a:lstStyle/>
          <a:p>
            <a:pPr lvl="0"/>
            <a:r>
              <a:rPr lang="en-US" dirty="0"/>
              <a:t>Unsung heroes of war</a:t>
            </a:r>
          </a:p>
          <a:p>
            <a:pPr lvl="0"/>
            <a:r>
              <a:rPr lang="en-US" dirty="0"/>
              <a:t>Spy in the team Enigma</a:t>
            </a:r>
          </a:p>
          <a:p>
            <a:pPr lvl="0"/>
            <a:r>
              <a:rPr lang="en-US" dirty="0"/>
              <a:t>Christopher</a:t>
            </a:r>
          </a:p>
          <a:p>
            <a:pPr lvl="0"/>
            <a:r>
              <a:rPr lang="en-US" dirty="0"/>
              <a:t>Final days of </a:t>
            </a:r>
            <a:r>
              <a:rPr lang="en-US" dirty="0" smtClean="0"/>
              <a:t>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96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1A1A1A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1A1A1A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1A1A1A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365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Adobe Fan Heiti Std B</vt:lpstr>
      <vt:lpstr>Arial</vt:lpstr>
      <vt:lpstr>Arial Narrow</vt:lpstr>
      <vt:lpstr>Book Antiqua</vt:lpstr>
      <vt:lpstr>Sales Direction 16X9</vt:lpstr>
      <vt:lpstr>THE IMITAION GAME</vt:lpstr>
      <vt:lpstr>INTRODUCTION</vt:lpstr>
      <vt:lpstr>Introduction</vt:lpstr>
      <vt:lpstr>Why we choosed this movie? </vt:lpstr>
      <vt:lpstr>STORY LINE</vt:lpstr>
      <vt:lpstr>The beginning of the team Enigma</vt:lpstr>
      <vt:lpstr>Alan meets Joan</vt:lpstr>
      <vt:lpstr>Breaking the enigma</vt:lpstr>
      <vt:lpstr>Ending</vt:lpstr>
      <vt:lpstr>CHARACTER ANALYSIS</vt:lpstr>
      <vt:lpstr>Main Characters</vt:lpstr>
      <vt:lpstr>Alan Turing</vt:lpstr>
      <vt:lpstr>Alan Turing</vt:lpstr>
      <vt:lpstr>Alan Turing</vt:lpstr>
      <vt:lpstr>Joan Clarke</vt:lpstr>
      <vt:lpstr>Hugh Alexander</vt:lpstr>
      <vt:lpstr>Strengths and Weaknesses</vt:lpstr>
      <vt:lpstr>Strengths</vt:lpstr>
      <vt:lpstr>Weaknesses</vt:lpstr>
      <vt:lpstr>Conclusion</vt:lpstr>
      <vt:lpstr>What we can learn from The Imitation game?</vt:lpstr>
      <vt:lpstr>Why you should watch The Imitation Game? </vt:lpstr>
      <vt:lpstr>PowerPoint Presentation</vt:lpstr>
      <vt:lpstr>Go and Watch it!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2016-04-02T13:38:15Z</dcterms:created>
  <dcterms:modified xsi:type="dcterms:W3CDTF">2016-04-06T17:28:21Z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