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Arvo"/>
      <p:regular r:id="rId24"/>
      <p:bold r:id="rId25"/>
      <p:italic r:id="rId26"/>
      <p:boldItalic r:id="rId27"/>
    </p:embeddedFont>
    <p:embeddedFont>
      <p:font typeface="Roboto Condensed"/>
      <p:regular r:id="rId28"/>
      <p:bold r:id="rId29"/>
      <p:italic r:id="rId30"/>
      <p:boldItalic r:id="rId31"/>
    </p:embeddedFont>
    <p:embeddedFont>
      <p:font typeface="Roboto Condensed Ligh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rvo-regular.fntdata"/><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Arvo-italic.fntdata"/><Relationship Id="rId25" Type="http://schemas.openxmlformats.org/officeDocument/2006/relationships/font" Target="fonts/Arvo-bold.fntdata"/><Relationship Id="rId28" Type="http://schemas.openxmlformats.org/officeDocument/2006/relationships/font" Target="fonts/RobotoCondensed-regular.fntdata"/><Relationship Id="rId27" Type="http://schemas.openxmlformats.org/officeDocument/2006/relationships/font" Target="fonts/Arv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Condense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Condensed-boldItalic.fntdata"/><Relationship Id="rId30" Type="http://schemas.openxmlformats.org/officeDocument/2006/relationships/font" Target="fonts/RobotoCondensed-italic.fntdata"/><Relationship Id="rId11" Type="http://schemas.openxmlformats.org/officeDocument/2006/relationships/slide" Target="slides/slide6.xml"/><Relationship Id="rId33" Type="http://schemas.openxmlformats.org/officeDocument/2006/relationships/font" Target="fonts/RobotoCondensedLight-bold.fntdata"/><Relationship Id="rId10" Type="http://schemas.openxmlformats.org/officeDocument/2006/relationships/slide" Target="slides/slide5.xml"/><Relationship Id="rId32" Type="http://schemas.openxmlformats.org/officeDocument/2006/relationships/font" Target="fonts/RobotoCondensedLight-regular.fntdata"/><Relationship Id="rId13" Type="http://schemas.openxmlformats.org/officeDocument/2006/relationships/slide" Target="slides/slide8.xml"/><Relationship Id="rId35" Type="http://schemas.openxmlformats.org/officeDocument/2006/relationships/font" Target="fonts/RobotoCondensedLight-boldItalic.fntdata"/><Relationship Id="rId12" Type="http://schemas.openxmlformats.org/officeDocument/2006/relationships/slide" Target="slides/slide7.xml"/><Relationship Id="rId34" Type="http://schemas.openxmlformats.org/officeDocument/2006/relationships/font" Target="fonts/RobotoCondensedLight-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2a424b4f62_3_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a424b4f62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2b903de1e6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g2b903de1e6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Arial"/>
              <a:buNone/>
            </a:pPr>
            <a:r>
              <a:rPr b="0" i="0" lang="en" sz="1100" u="none" cap="none" strike="noStrike">
                <a:solidFill>
                  <a:schemeClr val="dk1"/>
                </a:solidFill>
                <a:latin typeface="Arial"/>
                <a:ea typeface="Arial"/>
                <a:cs typeface="Arial"/>
                <a:sym typeface="Arial"/>
              </a:rPr>
              <a:t>IEEE is the leading professional association for the advancement of technology. With more than 400,000 members in more than 160 countries, IEEE is the world's largest technical professional society. Through its global membership, IEEE is a leading authority on areas ranging from aerospace systems, computers and telecommunications to biomedical engineering, electric power, consumer electronics, and many other technical areas. Members rely on IEEE as a source of technical and professional information, resources and services. To foster an interest in the engineering profession, IEEE also serves student members in colleges and universities around the world, advocates for the profession and helps to introduce technology careers to young people worldwide.</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2b903de1e6_1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2b903de1e6_1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2b9062496b_1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g2b9062496b_1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2b9062496b_1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2b9062496b_1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Arial"/>
              <a:buNone/>
            </a:pPr>
            <a:r>
              <a:rPr b="0" i="0" lang="en" sz="1100" u="none" cap="none" strike="noStrike">
                <a:solidFill>
                  <a:schemeClr val="dk1"/>
                </a:solidFill>
                <a:latin typeface="Arial"/>
                <a:ea typeface="Arial"/>
                <a:cs typeface="Arial"/>
                <a:sym typeface="Arial"/>
              </a:rPr>
              <a:t>These three pillars represent the core experiences that make up IEEE membership and the reason that nearly half a million technologists worldwide make IEEE an integral part of their lives. In this video, you will hear first-hand from both long-term and new members about why IEEE is so vital to them</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2b9062496b_1_1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g2b9062496b_1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Arial"/>
              <a:buChar char="●"/>
            </a:pPr>
            <a:br>
              <a:rPr b="1" i="0" lang="en" sz="1100" u="none" cap="none" strike="noStrike">
                <a:solidFill>
                  <a:schemeClr val="dk1"/>
                </a:solidFill>
                <a:latin typeface="Arial"/>
                <a:ea typeface="Arial"/>
                <a:cs typeface="Arial"/>
                <a:sym typeface="Arial"/>
              </a:rPr>
            </a:br>
            <a:r>
              <a:rPr b="1" i="0" lang="en" sz="1100" u="none" cap="none" strike="noStrike">
                <a:solidFill>
                  <a:schemeClr val="dk1"/>
                </a:solidFill>
                <a:latin typeface="Arial"/>
                <a:ea typeface="Arial"/>
                <a:cs typeface="Arial"/>
                <a:sym typeface="Arial"/>
              </a:rPr>
              <a:t>Gain Expertise and Open Career Doors</a:t>
            </a:r>
            <a:br>
              <a:rPr b="0" i="0" lang="en" sz="1100" u="none" cap="none" strike="noStrike">
                <a:solidFill>
                  <a:schemeClr val="dk1"/>
                </a:solidFill>
                <a:latin typeface="Arial"/>
                <a:ea typeface="Arial"/>
                <a:cs typeface="Arial"/>
                <a:sym typeface="Arial"/>
              </a:rPr>
            </a:br>
            <a:r>
              <a:rPr b="0" i="0" lang="en" sz="1100" u="none" cap="none" strike="noStrike">
                <a:solidFill>
                  <a:schemeClr val="dk1"/>
                </a:solidFill>
                <a:latin typeface="Arial"/>
                <a:ea typeface="Arial"/>
                <a:cs typeface="Arial"/>
                <a:sym typeface="Arial"/>
              </a:rPr>
              <a:t>IEEE houses an unrivaled network of professionals, experts, and advisors that can help shape your career, offer resources to acquire new skills, advance your professional development, and provide numerous opportunities for involvement, recognition, and reward.</a:t>
            </a:r>
            <a:endParaRPr/>
          </a:p>
          <a:p>
            <a:pPr indent="0" lvl="0" marL="0" marR="0" rtl="0" algn="l">
              <a:spcBef>
                <a:spcPts val="0"/>
              </a:spcBef>
              <a:spcAft>
                <a:spcPts val="0"/>
              </a:spcAft>
              <a:buClr>
                <a:schemeClr val="dk1"/>
              </a:buClr>
              <a:buSzPts val="1400"/>
              <a:buFont typeface="Arial"/>
              <a:buChar char="●"/>
            </a:pPr>
            <a:r>
              <a:rPr b="1" i="0" lang="en" sz="1100" u="none" cap="none" strike="noStrike">
                <a:solidFill>
                  <a:schemeClr val="dk1"/>
                </a:solidFill>
                <a:latin typeface="Arial"/>
                <a:ea typeface="Arial"/>
                <a:cs typeface="Arial"/>
                <a:sym typeface="Arial"/>
              </a:rPr>
              <a:t>Stay Current and Get Ahead</a:t>
            </a:r>
            <a:br>
              <a:rPr b="0" i="0" lang="en" sz="1100" u="none" cap="none" strike="noStrike">
                <a:solidFill>
                  <a:schemeClr val="dk1"/>
                </a:solidFill>
                <a:latin typeface="Arial"/>
                <a:ea typeface="Arial"/>
                <a:cs typeface="Arial"/>
                <a:sym typeface="Arial"/>
              </a:rPr>
            </a:br>
            <a:r>
              <a:rPr b="0" i="0" lang="en" sz="1100" u="none" cap="none" strike="noStrike">
                <a:solidFill>
                  <a:schemeClr val="dk1"/>
                </a:solidFill>
                <a:latin typeface="Arial"/>
                <a:ea typeface="Arial"/>
                <a:cs typeface="Arial"/>
                <a:sym typeface="Arial"/>
              </a:rPr>
              <a:t>Membership grants you access to the largest library of electrical engineering, computer science, and electronics technical literature as well as the latest technology trends, industry news, and events.</a:t>
            </a:r>
            <a:endParaRPr/>
          </a:p>
          <a:p>
            <a:pPr indent="0" lvl="0" marL="0" marR="0" rtl="0" algn="l">
              <a:spcBef>
                <a:spcPts val="0"/>
              </a:spcBef>
              <a:spcAft>
                <a:spcPts val="0"/>
              </a:spcAft>
              <a:buClr>
                <a:schemeClr val="dk1"/>
              </a:buClr>
              <a:buSzPts val="1400"/>
              <a:buFont typeface="Arial"/>
              <a:buChar char="●"/>
            </a:pPr>
            <a:r>
              <a:rPr b="1" i="0" lang="en" sz="1100" u="none" cap="none" strike="noStrike">
                <a:solidFill>
                  <a:schemeClr val="dk1"/>
                </a:solidFill>
                <a:latin typeface="Arial"/>
                <a:ea typeface="Arial"/>
                <a:cs typeface="Arial"/>
                <a:sym typeface="Arial"/>
              </a:rPr>
              <a:t>Build a Network</a:t>
            </a:r>
            <a:br>
              <a:rPr b="0" i="0" lang="en" sz="1100" u="none" cap="none" strike="noStrike">
                <a:solidFill>
                  <a:schemeClr val="dk1"/>
                </a:solidFill>
                <a:latin typeface="Arial"/>
                <a:ea typeface="Arial"/>
                <a:cs typeface="Arial"/>
                <a:sym typeface="Arial"/>
              </a:rPr>
            </a:br>
            <a:r>
              <a:rPr b="0" i="0" lang="en" sz="1100" u="none" cap="none" strike="noStrike">
                <a:solidFill>
                  <a:schemeClr val="dk1"/>
                </a:solidFill>
                <a:latin typeface="Arial"/>
                <a:ea typeface="Arial"/>
                <a:cs typeface="Arial"/>
                <a:sym typeface="Arial"/>
              </a:rPr>
              <a:t>Collaborate with IEEE colleagues and member groups, online or in person, to build a support group for your profession, industry, o</a:t>
            </a:r>
            <a:endParaRPr/>
          </a:p>
          <a:p>
            <a:pPr indent="0" lvl="0" marL="0" marR="0" rtl="0" algn="l">
              <a:spcBef>
                <a:spcPts val="0"/>
              </a:spcBef>
              <a:spcAft>
                <a:spcPts val="0"/>
              </a:spcAft>
              <a:buClr>
                <a:schemeClr val="dk1"/>
              </a:buClr>
              <a:buSzPts val="14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2b9062496b_1_1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g2b9062496b_1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Arial"/>
              <a:buNone/>
            </a:pPr>
            <a:r>
              <a:rPr b="0" i="0" lang="en" sz="1100" u="none" cap="none" strike="noStrike">
                <a:solidFill>
                  <a:schemeClr val="dk1"/>
                </a:solidFill>
                <a:latin typeface="Arial"/>
                <a:ea typeface="Arial"/>
                <a:cs typeface="Arial"/>
                <a:sym typeface="Arial"/>
              </a:rPr>
              <a:t> An associate membership is available to an individual whose area of expertise falls outside the scope of the IEEE or who does not, at the time of enrollment, meet all the requirements for full membership. Students and Associates have all the privileges of members, except the right to vote and hold certain offices.</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g2b9062496b_1_1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g2b9062496b_1_1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Arial"/>
              <a:buNone/>
            </a:pPr>
            <a:r>
              <a:rPr b="0" i="0" lang="en" sz="1100" u="none" cap="none" strike="noStrike">
                <a:solidFill>
                  <a:schemeClr val="dk1"/>
                </a:solidFill>
                <a:latin typeface="Arial"/>
                <a:ea typeface="Arial"/>
                <a:cs typeface="Arial"/>
                <a:sym typeface="Arial"/>
              </a:rPr>
              <a:t> An associate membership is available to an individual whose area of expertise falls outside the scope of the IEEE or who does not, at the time of enrollment, meet all the requirements for full membership. Students and Associates have all the privileges of members, except the right to vote and hold certain offices.</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Google Shape;523;g2b9062496b_1_2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 name="Google Shape;524;g2b9062496b_1_2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386dfb3bdf0d0557_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86dfb3bdf0d0557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2a424b4f62_3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a424b4f62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2a424b4f62_3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a424b4f6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2a424b4f62_3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a424b4f62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2a424b4f62_3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a424b4f62_3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Provide technically vital forums for the discussion, development, and dissemination of authoritative knowledge related to traditional technologies, while focusing more of our resources towards serving the professionals working on emerging and disruptive technologies. </a:t>
            </a:r>
            <a:endParaRPr/>
          </a:p>
          <a:p>
            <a:pPr indent="-317500" lvl="0" marL="457200" rtl="0" algn="l">
              <a:spcBef>
                <a:spcPts val="0"/>
              </a:spcBef>
              <a:spcAft>
                <a:spcPts val="0"/>
              </a:spcAft>
              <a:buSzPts val="1400"/>
              <a:buAutoNum type="arabicPeriod"/>
            </a:pPr>
            <a:r>
              <a:rPr lang="en"/>
              <a:t>Lead humanitarian efforts around the world to use technology to solve the world’s most challenging problems.</a:t>
            </a:r>
            <a:endParaRPr/>
          </a:p>
          <a:p>
            <a:pPr indent="-317500" lvl="0" marL="457200" rtl="0" algn="l">
              <a:spcBef>
                <a:spcPts val="0"/>
              </a:spcBef>
              <a:spcAft>
                <a:spcPts val="0"/>
              </a:spcAft>
              <a:buSzPts val="1400"/>
              <a:buAutoNum type="arabicPeriod"/>
            </a:pPr>
            <a:r>
              <a:rPr lang="en"/>
              <a:t>Provide more opportunities, products, and services aimed at increasing our value to professionals working in the industry; particularly younger professionals and entrepreneurs.</a:t>
            </a:r>
            <a:endParaRPr/>
          </a:p>
          <a:p>
            <a:pPr indent="-317500" lvl="0" marL="457200" rtl="0" algn="l">
              <a:spcBef>
                <a:spcPts val="0"/>
              </a:spcBef>
              <a:spcAft>
                <a:spcPts val="0"/>
              </a:spcAft>
              <a:buSzPts val="1400"/>
              <a:buAutoNum type="arabicPeriod"/>
            </a:pPr>
            <a:r>
              <a:rPr lang="en"/>
              <a:t>Evaluate and adapt organizational structures and processes to meet the demands of a changing environment while managing the financial and sustainable health of IEEE.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3517898" y="-7088"/>
              <a:ext cx="5143500" cy="5143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4" name="Google Shape;14;p2"/>
          <p:cNvGrpSpPr/>
          <p:nvPr/>
        </p:nvGrpSpPr>
        <p:grpSpPr>
          <a:xfrm flipH="1" rot="10800000">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 name="Google Shape;22;p2"/>
          <p:cNvSpPr txBox="1"/>
          <p:nvPr>
            <p:ph type="ctrTitle"/>
          </p:nvPr>
        </p:nvSpPr>
        <p:spPr>
          <a:xfrm>
            <a:off x="685800" y="1090750"/>
            <a:ext cx="5367900" cy="29619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Subtitle">
    <p:spTree>
      <p:nvGrpSpPr>
        <p:cNvPr id="184" name="Shape 184"/>
        <p:cNvGrpSpPr/>
        <p:nvPr/>
      </p:nvGrpSpPr>
      <p:grpSpPr>
        <a:xfrm>
          <a:off x="0" y="0"/>
          <a:ext cx="0" cy="0"/>
          <a:chOff x="0" y="0"/>
          <a:chExt cx="0" cy="0"/>
        </a:xfrm>
      </p:grpSpPr>
      <p:sp>
        <p:nvSpPr>
          <p:cNvPr id="185" name="Google Shape;185;p12"/>
          <p:cNvSpPr/>
          <p:nvPr/>
        </p:nvSpPr>
        <p:spPr>
          <a:xfrm>
            <a:off x="5697214" y="2635519"/>
            <a:ext cx="889200" cy="296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186" name="Google Shape;186;p12"/>
          <p:cNvGrpSpPr/>
          <p:nvPr/>
        </p:nvGrpSpPr>
        <p:grpSpPr>
          <a:xfrm>
            <a:off x="0" y="-7088"/>
            <a:ext cx="8661398" cy="5150588"/>
            <a:chOff x="0" y="-7088"/>
            <a:chExt cx="8661398" cy="5150588"/>
          </a:xfrm>
        </p:grpSpPr>
        <p:sp>
          <p:nvSpPr>
            <p:cNvPr id="187" name="Google Shape;187;p12"/>
            <p:cNvSpPr/>
            <p:nvPr/>
          </p:nvSpPr>
          <p:spPr>
            <a:xfrm>
              <a:off x="0" y="0"/>
              <a:ext cx="3525000" cy="5143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2"/>
            <p:cNvSpPr/>
            <p:nvPr/>
          </p:nvSpPr>
          <p:spPr>
            <a:xfrm flipH="1" rot="10800000">
              <a:off x="3517898" y="-7088"/>
              <a:ext cx="5143500" cy="5143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89" name="Google Shape;189;p12"/>
          <p:cNvGrpSpPr/>
          <p:nvPr/>
        </p:nvGrpSpPr>
        <p:grpSpPr>
          <a:xfrm flipH="1" rot="10800000">
            <a:off x="-2" y="2924826"/>
            <a:ext cx="6589087" cy="2027268"/>
            <a:chOff x="-9894852" y="-4493254"/>
            <a:chExt cx="21200408" cy="6522740"/>
          </a:xfrm>
        </p:grpSpPr>
        <p:sp>
          <p:nvSpPr>
            <p:cNvPr id="190" name="Google Shape;190;p12"/>
            <p:cNvSpPr/>
            <p:nvPr/>
          </p:nvSpPr>
          <p:spPr>
            <a:xfrm>
              <a:off x="-9894852" y="-4493114"/>
              <a:ext cx="14685300" cy="6522600"/>
            </a:xfrm>
            <a:prstGeom prst="rect">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191" name="Google Shape;191;p12"/>
            <p:cNvSpPr/>
            <p:nvPr/>
          </p:nvSpPr>
          <p:spPr>
            <a:xfrm>
              <a:off x="4782955" y="-4493254"/>
              <a:ext cx="6522600" cy="6522600"/>
            </a:xfrm>
            <a:prstGeom prst="rtTriangle">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192" name="Google Shape;192;p12"/>
          <p:cNvGrpSpPr/>
          <p:nvPr/>
        </p:nvGrpSpPr>
        <p:grpSpPr>
          <a:xfrm>
            <a:off x="6946842" y="4472723"/>
            <a:ext cx="2202830" cy="670795"/>
            <a:chOff x="5575242" y="4472723"/>
            <a:chExt cx="2202830" cy="670795"/>
          </a:xfrm>
        </p:grpSpPr>
        <p:sp>
          <p:nvSpPr>
            <p:cNvPr id="193" name="Google Shape;193;p12"/>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4" name="Google Shape;194;p12"/>
            <p:cNvGrpSpPr/>
            <p:nvPr/>
          </p:nvGrpSpPr>
          <p:grpSpPr>
            <a:xfrm flipH="1">
              <a:off x="5734850" y="4472723"/>
              <a:ext cx="2040837" cy="670795"/>
              <a:chOff x="1297954" y="330075"/>
              <a:chExt cx="5169293" cy="1699506"/>
            </a:xfrm>
          </p:grpSpPr>
          <p:sp>
            <p:nvSpPr>
              <p:cNvPr id="195" name="Google Shape;195;p12"/>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2"/>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7" name="Google Shape;197;p12"/>
            <p:cNvGrpSpPr/>
            <p:nvPr/>
          </p:nvGrpSpPr>
          <p:grpSpPr>
            <a:xfrm flipH="1">
              <a:off x="5578209" y="4646738"/>
              <a:ext cx="2199863" cy="304563"/>
              <a:chOff x="-5827153" y="330075"/>
              <a:chExt cx="12276019" cy="1699569"/>
            </a:xfrm>
          </p:grpSpPr>
          <p:sp>
            <p:nvSpPr>
              <p:cNvPr id="198" name="Google Shape;198;p12"/>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2"/>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00" name="Google Shape;200;p12"/>
          <p:cNvSpPr txBox="1"/>
          <p:nvPr>
            <p:ph type="ctrTitle"/>
          </p:nvPr>
        </p:nvSpPr>
        <p:spPr>
          <a:xfrm>
            <a:off x="463525" y="2871148"/>
            <a:ext cx="4094400" cy="11598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rgbClr val="FFFFFF"/>
              </a:buClr>
              <a:buSzPts val="3000"/>
              <a:buFont typeface="Roboto Condensed"/>
              <a:buNone/>
              <a:defRPr b="1" i="0" sz="3000" u="none" cap="none" strike="noStrike">
                <a:solidFill>
                  <a:srgbClr val="FFFFFF"/>
                </a:solidFill>
                <a:latin typeface="Roboto Condensed"/>
                <a:ea typeface="Roboto Condensed"/>
                <a:cs typeface="Roboto Condensed"/>
                <a:sym typeface="Roboto Condensed"/>
              </a:defRPr>
            </a:lvl1pPr>
            <a:lvl2pPr indent="0" lvl="1" rtl="0">
              <a:spcBef>
                <a:spcPts val="0"/>
              </a:spcBef>
              <a:spcAft>
                <a:spcPts val="0"/>
              </a:spcAft>
              <a:buClr>
                <a:srgbClr val="FFFFFF"/>
              </a:buClr>
              <a:buSzPts val="3000"/>
              <a:buFont typeface="Roboto Condensed"/>
              <a:buNone/>
              <a:defRPr b="1" sz="3000">
                <a:solidFill>
                  <a:srgbClr val="FFFFFF"/>
                </a:solidFill>
                <a:latin typeface="Roboto Condensed"/>
                <a:ea typeface="Roboto Condensed"/>
                <a:cs typeface="Roboto Condensed"/>
                <a:sym typeface="Roboto Condensed"/>
              </a:defRPr>
            </a:lvl2pPr>
            <a:lvl3pPr indent="0" lvl="2" rtl="0">
              <a:spcBef>
                <a:spcPts val="0"/>
              </a:spcBef>
              <a:spcAft>
                <a:spcPts val="0"/>
              </a:spcAft>
              <a:buClr>
                <a:srgbClr val="FFFFFF"/>
              </a:buClr>
              <a:buSzPts val="3000"/>
              <a:buFont typeface="Roboto Condensed"/>
              <a:buNone/>
              <a:defRPr b="1" sz="3000">
                <a:solidFill>
                  <a:srgbClr val="FFFFFF"/>
                </a:solidFill>
                <a:latin typeface="Roboto Condensed"/>
                <a:ea typeface="Roboto Condensed"/>
                <a:cs typeface="Roboto Condensed"/>
                <a:sym typeface="Roboto Condensed"/>
              </a:defRPr>
            </a:lvl3pPr>
            <a:lvl4pPr indent="0" lvl="3" rtl="0">
              <a:spcBef>
                <a:spcPts val="0"/>
              </a:spcBef>
              <a:spcAft>
                <a:spcPts val="0"/>
              </a:spcAft>
              <a:buClr>
                <a:srgbClr val="FFFFFF"/>
              </a:buClr>
              <a:buSzPts val="3000"/>
              <a:buFont typeface="Roboto Condensed"/>
              <a:buNone/>
              <a:defRPr b="1" sz="3000">
                <a:solidFill>
                  <a:srgbClr val="FFFFFF"/>
                </a:solidFill>
                <a:latin typeface="Roboto Condensed"/>
                <a:ea typeface="Roboto Condensed"/>
                <a:cs typeface="Roboto Condensed"/>
                <a:sym typeface="Roboto Condensed"/>
              </a:defRPr>
            </a:lvl4pPr>
            <a:lvl5pPr indent="0" lvl="4" rtl="0">
              <a:spcBef>
                <a:spcPts val="0"/>
              </a:spcBef>
              <a:spcAft>
                <a:spcPts val="0"/>
              </a:spcAft>
              <a:buClr>
                <a:srgbClr val="FFFFFF"/>
              </a:buClr>
              <a:buSzPts val="3000"/>
              <a:buFont typeface="Roboto Condensed"/>
              <a:buNone/>
              <a:defRPr b="1" sz="3000">
                <a:solidFill>
                  <a:srgbClr val="FFFFFF"/>
                </a:solidFill>
                <a:latin typeface="Roboto Condensed"/>
                <a:ea typeface="Roboto Condensed"/>
                <a:cs typeface="Roboto Condensed"/>
                <a:sym typeface="Roboto Condensed"/>
              </a:defRPr>
            </a:lvl5pPr>
            <a:lvl6pPr indent="0" lvl="5" rtl="0">
              <a:spcBef>
                <a:spcPts val="0"/>
              </a:spcBef>
              <a:spcAft>
                <a:spcPts val="0"/>
              </a:spcAft>
              <a:buClr>
                <a:srgbClr val="FFFFFF"/>
              </a:buClr>
              <a:buSzPts val="3000"/>
              <a:buFont typeface="Roboto Condensed"/>
              <a:buNone/>
              <a:defRPr b="1" sz="3000">
                <a:solidFill>
                  <a:srgbClr val="FFFFFF"/>
                </a:solidFill>
                <a:latin typeface="Roboto Condensed"/>
                <a:ea typeface="Roboto Condensed"/>
                <a:cs typeface="Roboto Condensed"/>
                <a:sym typeface="Roboto Condensed"/>
              </a:defRPr>
            </a:lvl6pPr>
            <a:lvl7pPr indent="0" lvl="6" rtl="0">
              <a:spcBef>
                <a:spcPts val="0"/>
              </a:spcBef>
              <a:spcAft>
                <a:spcPts val="0"/>
              </a:spcAft>
              <a:buClr>
                <a:srgbClr val="FFFFFF"/>
              </a:buClr>
              <a:buSzPts val="3000"/>
              <a:buFont typeface="Roboto Condensed"/>
              <a:buNone/>
              <a:defRPr b="1" sz="3000">
                <a:solidFill>
                  <a:srgbClr val="FFFFFF"/>
                </a:solidFill>
                <a:latin typeface="Roboto Condensed"/>
                <a:ea typeface="Roboto Condensed"/>
                <a:cs typeface="Roboto Condensed"/>
                <a:sym typeface="Roboto Condensed"/>
              </a:defRPr>
            </a:lvl7pPr>
            <a:lvl8pPr indent="0" lvl="7" rtl="0">
              <a:spcBef>
                <a:spcPts val="0"/>
              </a:spcBef>
              <a:spcAft>
                <a:spcPts val="0"/>
              </a:spcAft>
              <a:buClr>
                <a:srgbClr val="FFFFFF"/>
              </a:buClr>
              <a:buSzPts val="3000"/>
              <a:buFont typeface="Roboto Condensed"/>
              <a:buNone/>
              <a:defRPr b="1" sz="3000">
                <a:solidFill>
                  <a:srgbClr val="FFFFFF"/>
                </a:solidFill>
                <a:latin typeface="Roboto Condensed"/>
                <a:ea typeface="Roboto Condensed"/>
                <a:cs typeface="Roboto Condensed"/>
                <a:sym typeface="Roboto Condensed"/>
              </a:defRPr>
            </a:lvl8pPr>
            <a:lvl9pPr indent="0" lvl="8" rtl="0">
              <a:spcBef>
                <a:spcPts val="0"/>
              </a:spcBef>
              <a:spcAft>
                <a:spcPts val="0"/>
              </a:spcAft>
              <a:buClr>
                <a:srgbClr val="FFFFFF"/>
              </a:buClr>
              <a:buSzPts val="3000"/>
              <a:buFont typeface="Roboto Condensed"/>
              <a:buNone/>
              <a:defRPr b="1" sz="3000">
                <a:solidFill>
                  <a:srgbClr val="FFFFFF"/>
                </a:solidFill>
                <a:latin typeface="Roboto Condensed"/>
                <a:ea typeface="Roboto Condensed"/>
                <a:cs typeface="Roboto Condensed"/>
                <a:sym typeface="Roboto Condensed"/>
              </a:defRPr>
            </a:lvl9pPr>
          </a:lstStyle>
          <a:p/>
        </p:txBody>
      </p:sp>
      <p:sp>
        <p:nvSpPr>
          <p:cNvPr id="201" name="Google Shape;201;p12"/>
          <p:cNvSpPr txBox="1"/>
          <p:nvPr>
            <p:ph idx="1" type="subTitle"/>
          </p:nvPr>
        </p:nvSpPr>
        <p:spPr>
          <a:xfrm>
            <a:off x="463525" y="3975449"/>
            <a:ext cx="4094400" cy="7848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FF9800"/>
              </a:buClr>
              <a:buSzPts val="2000"/>
              <a:buFont typeface="Roboto Condensed Light"/>
              <a:buNone/>
              <a:defRPr b="0" i="0" sz="2000" u="none" cap="none" strike="noStrike">
                <a:solidFill>
                  <a:srgbClr val="FF9800"/>
                </a:solidFill>
                <a:latin typeface="Roboto Condensed Light"/>
                <a:ea typeface="Roboto Condensed Light"/>
                <a:cs typeface="Roboto Condensed Light"/>
                <a:sym typeface="Roboto Condensed Light"/>
              </a:defRPr>
            </a:lvl1pPr>
            <a:lvl2pPr indent="0" lvl="1" marL="0" marR="0" rtl="0" algn="l">
              <a:lnSpc>
                <a:spcPct val="100000"/>
              </a:lnSpc>
              <a:spcBef>
                <a:spcPts val="1000"/>
              </a:spcBef>
              <a:spcAft>
                <a:spcPts val="0"/>
              </a:spcAft>
              <a:buClr>
                <a:srgbClr val="FF9800"/>
              </a:buClr>
              <a:buSzPts val="2000"/>
              <a:buFont typeface="Roboto Condensed Light"/>
              <a:buNone/>
              <a:defRPr b="0" i="0" sz="2000" u="none" cap="none" strike="noStrike">
                <a:solidFill>
                  <a:srgbClr val="FF9800"/>
                </a:solidFill>
                <a:latin typeface="Roboto Condensed Light"/>
                <a:ea typeface="Roboto Condensed Light"/>
                <a:cs typeface="Roboto Condensed Light"/>
                <a:sym typeface="Roboto Condensed Light"/>
              </a:defRPr>
            </a:lvl2pPr>
            <a:lvl3pPr indent="0" lvl="2" marL="0" marR="0" rtl="0" algn="l">
              <a:lnSpc>
                <a:spcPct val="100000"/>
              </a:lnSpc>
              <a:spcBef>
                <a:spcPts val="1000"/>
              </a:spcBef>
              <a:spcAft>
                <a:spcPts val="0"/>
              </a:spcAft>
              <a:buClr>
                <a:srgbClr val="FF9800"/>
              </a:buClr>
              <a:buSzPts val="2000"/>
              <a:buFont typeface="Roboto Condensed Light"/>
              <a:buNone/>
              <a:defRPr b="0" i="0" sz="2000" u="none" cap="none" strike="noStrike">
                <a:solidFill>
                  <a:srgbClr val="FF9800"/>
                </a:solidFill>
                <a:latin typeface="Roboto Condensed Light"/>
                <a:ea typeface="Roboto Condensed Light"/>
                <a:cs typeface="Roboto Condensed Light"/>
                <a:sym typeface="Roboto Condensed Light"/>
              </a:defRPr>
            </a:lvl3pPr>
            <a:lvl4pPr indent="0" lvl="3" marL="0" marR="0" rtl="0" algn="l">
              <a:lnSpc>
                <a:spcPct val="100000"/>
              </a:lnSpc>
              <a:spcBef>
                <a:spcPts val="1000"/>
              </a:spcBef>
              <a:spcAft>
                <a:spcPts val="0"/>
              </a:spcAft>
              <a:buClr>
                <a:srgbClr val="FF9800"/>
              </a:buClr>
              <a:buSzPts val="2000"/>
              <a:buFont typeface="Roboto Condensed Light"/>
              <a:buNone/>
              <a:defRPr b="0" i="0" sz="2000" u="none" cap="none" strike="noStrike">
                <a:solidFill>
                  <a:srgbClr val="FF9800"/>
                </a:solidFill>
                <a:latin typeface="Roboto Condensed Light"/>
                <a:ea typeface="Roboto Condensed Light"/>
                <a:cs typeface="Roboto Condensed Light"/>
                <a:sym typeface="Roboto Condensed Light"/>
              </a:defRPr>
            </a:lvl4pPr>
            <a:lvl5pPr indent="0" lvl="4" marL="0" marR="0" rtl="0" algn="l">
              <a:lnSpc>
                <a:spcPct val="100000"/>
              </a:lnSpc>
              <a:spcBef>
                <a:spcPts val="1000"/>
              </a:spcBef>
              <a:spcAft>
                <a:spcPts val="0"/>
              </a:spcAft>
              <a:buClr>
                <a:srgbClr val="FF9800"/>
              </a:buClr>
              <a:buSzPts val="2000"/>
              <a:buFont typeface="Roboto Condensed Light"/>
              <a:buNone/>
              <a:defRPr b="0" i="0" sz="2000" u="none" cap="none" strike="noStrike">
                <a:solidFill>
                  <a:srgbClr val="FF9800"/>
                </a:solidFill>
                <a:latin typeface="Roboto Condensed Light"/>
                <a:ea typeface="Roboto Condensed Light"/>
                <a:cs typeface="Roboto Condensed Light"/>
                <a:sym typeface="Roboto Condensed Light"/>
              </a:defRPr>
            </a:lvl5pPr>
            <a:lvl6pPr indent="0" lvl="5" marL="0" marR="0" rtl="0" algn="l">
              <a:lnSpc>
                <a:spcPct val="100000"/>
              </a:lnSpc>
              <a:spcBef>
                <a:spcPts val="1000"/>
              </a:spcBef>
              <a:spcAft>
                <a:spcPts val="0"/>
              </a:spcAft>
              <a:buClr>
                <a:srgbClr val="FF9800"/>
              </a:buClr>
              <a:buSzPts val="2000"/>
              <a:buFont typeface="Roboto Condensed Light"/>
              <a:buNone/>
              <a:defRPr b="0" i="0" sz="2000" u="none" cap="none" strike="noStrike">
                <a:solidFill>
                  <a:srgbClr val="FF9800"/>
                </a:solidFill>
                <a:latin typeface="Roboto Condensed Light"/>
                <a:ea typeface="Roboto Condensed Light"/>
                <a:cs typeface="Roboto Condensed Light"/>
                <a:sym typeface="Roboto Condensed Light"/>
              </a:defRPr>
            </a:lvl6pPr>
            <a:lvl7pPr indent="0" lvl="6" marL="0" marR="0" rtl="0" algn="l">
              <a:lnSpc>
                <a:spcPct val="100000"/>
              </a:lnSpc>
              <a:spcBef>
                <a:spcPts val="1000"/>
              </a:spcBef>
              <a:spcAft>
                <a:spcPts val="0"/>
              </a:spcAft>
              <a:buClr>
                <a:srgbClr val="FF9800"/>
              </a:buClr>
              <a:buSzPts val="2000"/>
              <a:buFont typeface="Roboto Condensed Light"/>
              <a:buNone/>
              <a:defRPr b="0" i="0" sz="2000" u="none" cap="none" strike="noStrike">
                <a:solidFill>
                  <a:srgbClr val="FF9800"/>
                </a:solidFill>
                <a:latin typeface="Roboto Condensed Light"/>
                <a:ea typeface="Roboto Condensed Light"/>
                <a:cs typeface="Roboto Condensed Light"/>
                <a:sym typeface="Roboto Condensed Light"/>
              </a:defRPr>
            </a:lvl7pPr>
            <a:lvl8pPr indent="0" lvl="7" marL="0" marR="0" rtl="0" algn="l">
              <a:lnSpc>
                <a:spcPct val="100000"/>
              </a:lnSpc>
              <a:spcBef>
                <a:spcPts val="1000"/>
              </a:spcBef>
              <a:spcAft>
                <a:spcPts val="0"/>
              </a:spcAft>
              <a:buClr>
                <a:srgbClr val="FF9800"/>
              </a:buClr>
              <a:buSzPts val="2000"/>
              <a:buFont typeface="Roboto Condensed Light"/>
              <a:buNone/>
              <a:defRPr b="0" i="0" sz="2000" u="none" cap="none" strike="noStrike">
                <a:solidFill>
                  <a:srgbClr val="FF9800"/>
                </a:solidFill>
                <a:latin typeface="Roboto Condensed Light"/>
                <a:ea typeface="Roboto Condensed Light"/>
                <a:cs typeface="Roboto Condensed Light"/>
                <a:sym typeface="Roboto Condensed Light"/>
              </a:defRPr>
            </a:lvl8pPr>
            <a:lvl9pPr indent="0" lvl="8" marL="0" marR="0" rtl="0" algn="l">
              <a:lnSpc>
                <a:spcPct val="100000"/>
              </a:lnSpc>
              <a:spcBef>
                <a:spcPts val="1000"/>
              </a:spcBef>
              <a:spcAft>
                <a:spcPts val="1000"/>
              </a:spcAft>
              <a:buClr>
                <a:srgbClr val="FF9800"/>
              </a:buClr>
              <a:buSzPts val="2000"/>
              <a:buFont typeface="Roboto Condensed Light"/>
              <a:buNone/>
              <a:defRPr b="0" i="0" sz="2000" u="none" cap="none" strike="noStrike">
                <a:solidFill>
                  <a:srgbClr val="FF9800"/>
                </a:solidFill>
                <a:latin typeface="Roboto Condensed Light"/>
                <a:ea typeface="Roboto Condensed Light"/>
                <a:cs typeface="Roboto Condensed Light"/>
                <a:sym typeface="Roboto Condensed Light"/>
              </a:defRPr>
            </a:lvl9pPr>
          </a:lstStyle>
          <a:p/>
        </p:txBody>
      </p:sp>
      <p:sp>
        <p:nvSpPr>
          <p:cNvPr id="202" name="Google Shape;202;p12"/>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03" name="Shape 203"/>
        <p:cNvGrpSpPr/>
        <p:nvPr/>
      </p:nvGrpSpPr>
      <p:grpSpPr>
        <a:xfrm>
          <a:off x="0" y="0"/>
          <a:ext cx="0" cy="0"/>
          <a:chOff x="0" y="0"/>
          <a:chExt cx="0" cy="0"/>
        </a:xfrm>
      </p:grpSpPr>
      <p:sp>
        <p:nvSpPr>
          <p:cNvPr id="204" name="Google Shape;204;p13"/>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grpSp>
        <p:nvGrpSpPr>
          <p:cNvPr id="205" name="Google Shape;205;p13"/>
          <p:cNvGrpSpPr/>
          <p:nvPr/>
        </p:nvGrpSpPr>
        <p:grpSpPr>
          <a:xfrm>
            <a:off x="6946842" y="4472723"/>
            <a:ext cx="2202830" cy="670795"/>
            <a:chOff x="5575242" y="4472723"/>
            <a:chExt cx="2202830" cy="670795"/>
          </a:xfrm>
        </p:grpSpPr>
        <p:sp>
          <p:nvSpPr>
            <p:cNvPr id="206" name="Google Shape;206;p13"/>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7" name="Google Shape;207;p13"/>
            <p:cNvGrpSpPr/>
            <p:nvPr/>
          </p:nvGrpSpPr>
          <p:grpSpPr>
            <a:xfrm flipH="1">
              <a:off x="5734850" y="4472723"/>
              <a:ext cx="2040837" cy="670795"/>
              <a:chOff x="1297954" y="330075"/>
              <a:chExt cx="5169293" cy="1699506"/>
            </a:xfrm>
          </p:grpSpPr>
          <p:sp>
            <p:nvSpPr>
              <p:cNvPr id="208" name="Google Shape;208;p13"/>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3"/>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0" name="Google Shape;210;p13"/>
            <p:cNvGrpSpPr/>
            <p:nvPr/>
          </p:nvGrpSpPr>
          <p:grpSpPr>
            <a:xfrm flipH="1">
              <a:off x="5578209" y="4646738"/>
              <a:ext cx="2199863" cy="304563"/>
              <a:chOff x="-5827153" y="330075"/>
              <a:chExt cx="12276019" cy="1699569"/>
            </a:xfrm>
          </p:grpSpPr>
          <p:sp>
            <p:nvSpPr>
              <p:cNvPr id="211" name="Google Shape;211;p13"/>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3"/>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13" name="Google Shape;213;p13"/>
          <p:cNvGrpSpPr/>
          <p:nvPr/>
        </p:nvGrpSpPr>
        <p:grpSpPr>
          <a:xfrm rot="10800000">
            <a:off x="-8" y="-2"/>
            <a:ext cx="2202830" cy="670795"/>
            <a:chOff x="5575242" y="4472723"/>
            <a:chExt cx="2202830" cy="670795"/>
          </a:xfrm>
        </p:grpSpPr>
        <p:sp>
          <p:nvSpPr>
            <p:cNvPr id="214" name="Google Shape;214;p13"/>
            <p:cNvSpPr/>
            <p:nvPr/>
          </p:nvSpPr>
          <p:spPr>
            <a:xfrm rot="10800000">
              <a:off x="5575242" y="4948334"/>
              <a:ext cx="394200" cy="131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5" name="Google Shape;215;p13"/>
            <p:cNvGrpSpPr/>
            <p:nvPr/>
          </p:nvGrpSpPr>
          <p:grpSpPr>
            <a:xfrm flipH="1">
              <a:off x="5734850" y="4472723"/>
              <a:ext cx="2040837" cy="670795"/>
              <a:chOff x="1297954" y="330075"/>
              <a:chExt cx="5169293" cy="1699506"/>
            </a:xfrm>
          </p:grpSpPr>
          <p:sp>
            <p:nvSpPr>
              <p:cNvPr id="216" name="Google Shape;216;p13"/>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3"/>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8" name="Google Shape;218;p13"/>
            <p:cNvGrpSpPr/>
            <p:nvPr/>
          </p:nvGrpSpPr>
          <p:grpSpPr>
            <a:xfrm flipH="1">
              <a:off x="5578209" y="4646738"/>
              <a:ext cx="2199863" cy="304563"/>
              <a:chOff x="-5827153" y="330075"/>
              <a:chExt cx="12276019" cy="1699569"/>
            </a:xfrm>
          </p:grpSpPr>
          <p:sp>
            <p:nvSpPr>
              <p:cNvPr id="219" name="Google Shape;219;p13"/>
              <p:cNvSpPr/>
              <p:nvPr/>
            </p:nvSpPr>
            <p:spPr>
              <a:xfrm>
                <a:off x="-5827153" y="330144"/>
                <a:ext cx="1061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3"/>
              <p:cNvSpPr/>
              <p:nvPr/>
            </p:nvSpPr>
            <p:spPr>
              <a:xfrm>
                <a:off x="4749366"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1" name="Shape 221"/>
        <p:cNvGrpSpPr/>
        <p:nvPr/>
      </p:nvGrpSpPr>
      <p:grpSpPr>
        <a:xfrm>
          <a:off x="0" y="0"/>
          <a:ext cx="0" cy="0"/>
          <a:chOff x="0" y="0"/>
          <a:chExt cx="0" cy="0"/>
        </a:xfrm>
      </p:grpSpPr>
      <p:grpSp>
        <p:nvGrpSpPr>
          <p:cNvPr id="222" name="Google Shape;222;p14"/>
          <p:cNvGrpSpPr/>
          <p:nvPr/>
        </p:nvGrpSpPr>
        <p:grpSpPr>
          <a:xfrm>
            <a:off x="-4" y="40"/>
            <a:ext cx="7072430" cy="1327315"/>
            <a:chOff x="-4" y="40"/>
            <a:chExt cx="7072430" cy="1327315"/>
          </a:xfrm>
        </p:grpSpPr>
        <p:sp>
          <p:nvSpPr>
            <p:cNvPr id="223" name="Google Shape;223;p14"/>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224" name="Google Shape;224;p14"/>
            <p:cNvGrpSpPr/>
            <p:nvPr/>
          </p:nvGrpSpPr>
          <p:grpSpPr>
            <a:xfrm flipH="1" rot="10800000">
              <a:off x="3" y="40"/>
              <a:ext cx="6756168" cy="1327315"/>
              <a:chOff x="-2168138" y="330075"/>
              <a:chExt cx="8650663" cy="1699506"/>
            </a:xfrm>
          </p:grpSpPr>
          <p:sp>
            <p:nvSpPr>
              <p:cNvPr id="225" name="Google Shape;225;p14"/>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226" name="Google Shape;226;p14"/>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227" name="Google Shape;227;p14"/>
            <p:cNvGrpSpPr/>
            <p:nvPr/>
          </p:nvGrpSpPr>
          <p:grpSpPr>
            <a:xfrm flipH="1" rot="10800000">
              <a:off x="-4" y="381007"/>
              <a:ext cx="7072430" cy="771744"/>
              <a:chOff x="-9092084" y="330075"/>
              <a:chExt cx="15574609" cy="1699501"/>
            </a:xfrm>
          </p:grpSpPr>
          <p:sp>
            <p:nvSpPr>
              <p:cNvPr id="228" name="Google Shape;228;p14"/>
              <p:cNvSpPr/>
              <p:nvPr/>
            </p:nvSpPr>
            <p:spPr>
              <a:xfrm>
                <a:off x="-9092084" y="330076"/>
                <a:ext cx="1388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229" name="Google Shape;229;p14"/>
              <p:cNvSpPr/>
              <p:nvPr/>
            </p:nvSpPr>
            <p:spPr>
              <a:xfrm>
                <a:off x="4783025"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grpSp>
        <p:nvGrpSpPr>
          <p:cNvPr id="230" name="Google Shape;230;p14"/>
          <p:cNvGrpSpPr/>
          <p:nvPr/>
        </p:nvGrpSpPr>
        <p:grpSpPr>
          <a:xfrm>
            <a:off x="6946842" y="4472723"/>
            <a:ext cx="2202830" cy="670795"/>
            <a:chOff x="5575242" y="4472723"/>
            <a:chExt cx="2202830" cy="670795"/>
          </a:xfrm>
        </p:grpSpPr>
        <p:sp>
          <p:nvSpPr>
            <p:cNvPr id="231" name="Google Shape;231;p14"/>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2" name="Google Shape;232;p14"/>
            <p:cNvGrpSpPr/>
            <p:nvPr/>
          </p:nvGrpSpPr>
          <p:grpSpPr>
            <a:xfrm flipH="1">
              <a:off x="5734850" y="4472723"/>
              <a:ext cx="2040837" cy="670795"/>
              <a:chOff x="1297954" y="330075"/>
              <a:chExt cx="5169293" cy="1699506"/>
            </a:xfrm>
          </p:grpSpPr>
          <p:sp>
            <p:nvSpPr>
              <p:cNvPr id="233" name="Google Shape;233;p14"/>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4"/>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5" name="Google Shape;235;p14"/>
            <p:cNvGrpSpPr/>
            <p:nvPr/>
          </p:nvGrpSpPr>
          <p:grpSpPr>
            <a:xfrm flipH="1">
              <a:off x="5578209" y="4646738"/>
              <a:ext cx="2199863" cy="304563"/>
              <a:chOff x="-5827153" y="330075"/>
              <a:chExt cx="12276019" cy="1699569"/>
            </a:xfrm>
          </p:grpSpPr>
          <p:sp>
            <p:nvSpPr>
              <p:cNvPr id="236" name="Google Shape;236;p14"/>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4"/>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38" name="Google Shape;238;p14"/>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1pPr>
            <a:lvl2pPr indent="0" lvl="1">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2pPr>
            <a:lvl3pPr indent="0" lvl="2">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3pPr>
            <a:lvl4pPr indent="0" lvl="3">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4pPr>
            <a:lvl5pPr indent="0" lvl="4">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5pPr>
            <a:lvl6pPr indent="0" lvl="5">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6pPr>
            <a:lvl7pPr indent="0" lvl="6">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7pPr>
            <a:lvl8pPr indent="0" lvl="7">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8pPr>
            <a:lvl9pPr indent="0" lvl="8">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9pPr>
          </a:lstStyle>
          <a:p/>
        </p:txBody>
      </p:sp>
      <p:sp>
        <p:nvSpPr>
          <p:cNvPr id="239" name="Google Shape;239;p14"/>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23"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rot="10800000">
              <a:off x="3517898" y="-7088"/>
              <a:ext cx="5143500" cy="5143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28" name="Google Shape;28;p3"/>
          <p:cNvGrpSpPr/>
          <p:nvPr/>
        </p:nvGrpSpPr>
        <p:grpSpPr>
          <a:xfrm flipH="1" rot="10800000">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 name="Google Shape;39;p3"/>
          <p:cNvSpPr txBox="1"/>
          <p:nvPr>
            <p:ph type="ctrTitle"/>
          </p:nvPr>
        </p:nvSpPr>
        <p:spPr>
          <a:xfrm>
            <a:off x="463525" y="2871148"/>
            <a:ext cx="4094400" cy="1159800"/>
          </a:xfrm>
          <a:prstGeom prst="rect">
            <a:avLst/>
          </a:prstGeom>
        </p:spPr>
        <p:txBody>
          <a:bodyPr anchorCtr="0" anchor="b"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0" name="Google Shape;40;p3"/>
          <p:cNvSpPr txBox="1"/>
          <p:nvPr>
            <p:ph idx="1" type="subTitle"/>
          </p:nvPr>
        </p:nvSpPr>
        <p:spPr>
          <a:xfrm>
            <a:off x="463525" y="3975449"/>
            <a:ext cx="4094400" cy="784800"/>
          </a:xfrm>
          <a:prstGeom prst="rect">
            <a:avLst/>
          </a:prstGeom>
        </p:spPr>
        <p:txBody>
          <a:bodyPr anchorCtr="0" anchor="t" bIns="91425" lIns="91425" spcFirstLastPara="1" rIns="91425" wrap="square" tIns="91425"/>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p:txBody>
      </p:sp>
      <p:sp>
        <p:nvSpPr>
          <p:cNvPr id="41" name="Google Shape;41;p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42" name="Shape 42"/>
        <p:cNvGrpSpPr/>
        <p:nvPr/>
      </p:nvGrpSpPr>
      <p:grpSpPr>
        <a:xfrm>
          <a:off x="0" y="0"/>
          <a:ext cx="0" cy="0"/>
          <a:chOff x="0" y="0"/>
          <a:chExt cx="0" cy="0"/>
        </a:xfrm>
      </p:grpSpPr>
      <p:sp>
        <p:nvSpPr>
          <p:cNvPr id="43" name="Google Shape;43;p4"/>
          <p:cNvSpPr/>
          <p:nvPr/>
        </p:nvSpPr>
        <p:spPr>
          <a:xfrm>
            <a:off x="7544483" y="657775"/>
            <a:ext cx="1299300" cy="4329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44" name="Google Shape;44;p4"/>
          <p:cNvGrpSpPr/>
          <p:nvPr/>
        </p:nvGrpSpPr>
        <p:grpSpPr>
          <a:xfrm>
            <a:off x="0" y="-7088"/>
            <a:ext cx="8661398" cy="5150588"/>
            <a:chOff x="0" y="-7088"/>
            <a:chExt cx="8661398" cy="5150588"/>
          </a:xfrm>
        </p:grpSpPr>
        <p:sp>
          <p:nvSpPr>
            <p:cNvPr id="45" name="Google Shape;45;p4"/>
            <p:cNvSpPr/>
            <p:nvPr/>
          </p:nvSpPr>
          <p:spPr>
            <a:xfrm>
              <a:off x="0" y="0"/>
              <a:ext cx="3525000" cy="5143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flipH="1" rot="10800000">
              <a:off x="3517898" y="-7088"/>
              <a:ext cx="5143500" cy="5143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47" name="Google Shape;47;p4"/>
          <p:cNvGrpSpPr/>
          <p:nvPr/>
        </p:nvGrpSpPr>
        <p:grpSpPr>
          <a:xfrm flipH="1" rot="10800000">
            <a:off x="1" y="1090763"/>
            <a:ext cx="8847502" cy="2961975"/>
            <a:chOff x="-8178042" y="-4493254"/>
            <a:chExt cx="19483598" cy="6522736"/>
          </a:xfrm>
        </p:grpSpPr>
        <p:sp>
          <p:nvSpPr>
            <p:cNvPr id="48" name="Google Shape;48;p4"/>
            <p:cNvSpPr/>
            <p:nvPr/>
          </p:nvSpPr>
          <p:spPr>
            <a:xfrm>
              <a:off x="-8178042" y="-4493118"/>
              <a:ext cx="12968400" cy="65226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49" name="Google Shape;49;p4"/>
            <p:cNvSpPr/>
            <p:nvPr/>
          </p:nvSpPr>
          <p:spPr>
            <a:xfrm>
              <a:off x="4782955" y="-4493254"/>
              <a:ext cx="6522600" cy="65226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sp>
        <p:nvSpPr>
          <p:cNvPr id="50" name="Google Shape;50;p4"/>
          <p:cNvSpPr txBox="1"/>
          <p:nvPr>
            <p:ph idx="1" type="body"/>
          </p:nvPr>
        </p:nvSpPr>
        <p:spPr>
          <a:xfrm>
            <a:off x="829775" y="1202000"/>
            <a:ext cx="5090700" cy="2745000"/>
          </a:xfrm>
          <a:prstGeom prst="rect">
            <a:avLst/>
          </a:prstGeom>
        </p:spPr>
        <p:txBody>
          <a:bodyPr anchorCtr="0" anchor="t" bIns="91425" lIns="91425" spcFirstLastPara="1" rIns="91425" wrap="square" tIns="91425"/>
          <a:lstStyle>
            <a:lvl1pPr indent="-419100" lvl="0" marL="457200" rtl="0">
              <a:spcBef>
                <a:spcPts val="600"/>
              </a:spcBef>
              <a:spcAft>
                <a:spcPts val="0"/>
              </a:spcAft>
              <a:buClr>
                <a:srgbClr val="FFFFFF"/>
              </a:buClr>
              <a:buSzPts val="3000"/>
              <a:buChar char="▰"/>
              <a:defRPr i="1" sz="3000">
                <a:solidFill>
                  <a:srgbClr val="FFFFFF"/>
                </a:solidFill>
              </a:defRPr>
            </a:lvl1pPr>
            <a:lvl2pPr indent="-419100" lvl="1" marL="914400" rtl="0">
              <a:spcBef>
                <a:spcPts val="480"/>
              </a:spcBef>
              <a:spcAft>
                <a:spcPts val="0"/>
              </a:spcAft>
              <a:buClr>
                <a:srgbClr val="FFFFFF"/>
              </a:buClr>
              <a:buSzPts val="3000"/>
              <a:buChar char="▻"/>
              <a:defRPr i="1" sz="3000">
                <a:solidFill>
                  <a:srgbClr val="FFFFFF"/>
                </a:solidFill>
              </a:defRPr>
            </a:lvl2pPr>
            <a:lvl3pPr indent="-419100" lvl="2" marL="1371600" rtl="0">
              <a:spcBef>
                <a:spcPts val="480"/>
              </a:spcBef>
              <a:spcAft>
                <a:spcPts val="0"/>
              </a:spcAft>
              <a:buClr>
                <a:srgbClr val="FFFFFF"/>
              </a:buClr>
              <a:buSzPts val="3000"/>
              <a:buChar char="▻"/>
              <a:defRPr i="1" sz="3000">
                <a:solidFill>
                  <a:srgbClr val="FFFFFF"/>
                </a:solidFill>
              </a:defRPr>
            </a:lvl3pPr>
            <a:lvl4pPr indent="-419100" lvl="3" marL="1828800" rtl="0">
              <a:spcBef>
                <a:spcPts val="360"/>
              </a:spcBef>
              <a:spcAft>
                <a:spcPts val="0"/>
              </a:spcAft>
              <a:buClr>
                <a:srgbClr val="FFFFFF"/>
              </a:buClr>
              <a:buSzPts val="3000"/>
              <a:buChar char="▻"/>
              <a:defRPr i="1" sz="3000">
                <a:solidFill>
                  <a:srgbClr val="FFFFFF"/>
                </a:solidFill>
              </a:defRPr>
            </a:lvl4pPr>
            <a:lvl5pPr indent="-419100" lvl="4" marL="2286000" rtl="0">
              <a:spcBef>
                <a:spcPts val="360"/>
              </a:spcBef>
              <a:spcAft>
                <a:spcPts val="0"/>
              </a:spcAft>
              <a:buClr>
                <a:srgbClr val="FFFFFF"/>
              </a:buClr>
              <a:buSzPts val="3000"/>
              <a:buChar char="▻"/>
              <a:defRPr i="1" sz="3000">
                <a:solidFill>
                  <a:srgbClr val="FFFFFF"/>
                </a:solidFill>
              </a:defRPr>
            </a:lvl5pPr>
            <a:lvl6pPr indent="-419100" lvl="5" marL="2743200" rtl="0">
              <a:spcBef>
                <a:spcPts val="360"/>
              </a:spcBef>
              <a:spcAft>
                <a:spcPts val="0"/>
              </a:spcAft>
              <a:buClr>
                <a:srgbClr val="FFFFFF"/>
              </a:buClr>
              <a:buSzPts val="3000"/>
              <a:buChar char="▻"/>
              <a:defRPr i="1" sz="3000">
                <a:solidFill>
                  <a:srgbClr val="FFFFFF"/>
                </a:solidFill>
              </a:defRPr>
            </a:lvl6pPr>
            <a:lvl7pPr indent="-419100" lvl="6" marL="3200400" rtl="0">
              <a:spcBef>
                <a:spcPts val="360"/>
              </a:spcBef>
              <a:spcAft>
                <a:spcPts val="0"/>
              </a:spcAft>
              <a:buClr>
                <a:srgbClr val="FFFFFF"/>
              </a:buClr>
              <a:buSzPts val="3000"/>
              <a:buChar char="▻"/>
              <a:defRPr i="1" sz="3000">
                <a:solidFill>
                  <a:srgbClr val="FFFFFF"/>
                </a:solidFill>
              </a:defRPr>
            </a:lvl7pPr>
            <a:lvl8pPr indent="-419100" lvl="7" marL="3657600" rtl="0">
              <a:spcBef>
                <a:spcPts val="360"/>
              </a:spcBef>
              <a:spcAft>
                <a:spcPts val="0"/>
              </a:spcAft>
              <a:buClr>
                <a:srgbClr val="FFFFFF"/>
              </a:buClr>
              <a:buSzPts val="3000"/>
              <a:buChar char="▻"/>
              <a:defRPr i="1" sz="3000">
                <a:solidFill>
                  <a:srgbClr val="FFFFFF"/>
                </a:solidFill>
              </a:defRPr>
            </a:lvl8pPr>
            <a:lvl9pPr indent="-419100" lvl="8" marL="4114800">
              <a:spcBef>
                <a:spcPts val="360"/>
              </a:spcBef>
              <a:spcAft>
                <a:spcPts val="0"/>
              </a:spcAft>
              <a:buClr>
                <a:srgbClr val="FFFFFF"/>
              </a:buClr>
              <a:buSzPts val="3000"/>
              <a:buChar char="▻"/>
              <a:defRPr i="1" sz="3000">
                <a:solidFill>
                  <a:srgbClr val="FFFFFF"/>
                </a:solidFill>
              </a:defRPr>
            </a:lvl9pPr>
          </a:lstStyle>
          <a:p/>
        </p:txBody>
      </p:sp>
      <p:sp>
        <p:nvSpPr>
          <p:cNvPr id="51" name="Google Shape;51;p4"/>
          <p:cNvSpPr txBox="1"/>
          <p:nvPr/>
        </p:nvSpPr>
        <p:spPr>
          <a:xfrm>
            <a:off x="286600" y="1014575"/>
            <a:ext cx="6765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rgbClr val="FF9800"/>
                </a:solidFill>
              </a:rPr>
              <a:t>“</a:t>
            </a:r>
            <a:endParaRPr b="1" sz="7200">
              <a:solidFill>
                <a:srgbClr val="FF9800"/>
              </a:solidFill>
            </a:endParaRPr>
          </a:p>
        </p:txBody>
      </p:sp>
      <p:grpSp>
        <p:nvGrpSpPr>
          <p:cNvPr id="52" name="Google Shape;52;p4"/>
          <p:cNvGrpSpPr/>
          <p:nvPr/>
        </p:nvGrpSpPr>
        <p:grpSpPr>
          <a:xfrm>
            <a:off x="6946842" y="4472723"/>
            <a:ext cx="2202830" cy="670795"/>
            <a:chOff x="5575242" y="4472723"/>
            <a:chExt cx="2202830" cy="670795"/>
          </a:xfrm>
        </p:grpSpPr>
        <p:sp>
          <p:nvSpPr>
            <p:cNvPr id="53" name="Google Shape;53;p4"/>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 name="Google Shape;54;p4"/>
            <p:cNvGrpSpPr/>
            <p:nvPr/>
          </p:nvGrpSpPr>
          <p:grpSpPr>
            <a:xfrm flipH="1">
              <a:off x="5734850" y="4472723"/>
              <a:ext cx="2040837" cy="670795"/>
              <a:chOff x="1297954" y="330075"/>
              <a:chExt cx="5169293" cy="1699506"/>
            </a:xfrm>
          </p:grpSpPr>
          <p:sp>
            <p:nvSpPr>
              <p:cNvPr id="55" name="Google Shape;55;p4"/>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 name="Google Shape;57;p4"/>
            <p:cNvGrpSpPr/>
            <p:nvPr/>
          </p:nvGrpSpPr>
          <p:grpSpPr>
            <a:xfrm flipH="1">
              <a:off x="5578209" y="4646738"/>
              <a:ext cx="2199863" cy="304563"/>
              <a:chOff x="-5827153" y="330075"/>
              <a:chExt cx="12276019" cy="1699569"/>
            </a:xfrm>
          </p:grpSpPr>
          <p:sp>
            <p:nvSpPr>
              <p:cNvPr id="58" name="Google Shape;58;p4"/>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0" name="Google Shape;60;p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6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64" name="Google Shape;64;p5"/>
            <p:cNvGrpSpPr/>
            <p:nvPr/>
          </p:nvGrpSpPr>
          <p:grpSpPr>
            <a:xfrm flipH="1" rot="10800000">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67" name="Google Shape;67;p5"/>
            <p:cNvGrpSpPr/>
            <p:nvPr/>
          </p:nvGrpSpPr>
          <p:grpSpPr>
            <a:xfrm flipH="1" rot="10800000">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8" name="Google Shape;78;p5"/>
          <p:cNvSpPr txBox="1"/>
          <p:nvPr>
            <p:ph type="title"/>
          </p:nvPr>
        </p:nvSpPr>
        <p:spPr>
          <a:xfrm>
            <a:off x="814275" y="392575"/>
            <a:ext cx="5492400" cy="766200"/>
          </a:xfrm>
          <a:prstGeom prst="rect">
            <a:avLst/>
          </a:prstGeom>
        </p:spPr>
        <p:txBody>
          <a:bodyPr anchorCtr="0" anchor="ctr"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79" name="Google Shape;79;p5"/>
          <p:cNvSpPr txBox="1"/>
          <p:nvPr>
            <p:ph idx="1" type="body"/>
          </p:nvPr>
        </p:nvSpPr>
        <p:spPr>
          <a:xfrm>
            <a:off x="814275" y="1327350"/>
            <a:ext cx="6132600" cy="3145500"/>
          </a:xfrm>
          <a:prstGeom prst="rect">
            <a:avLst/>
          </a:prstGeom>
        </p:spPr>
        <p:txBody>
          <a:bodyPr anchorCtr="0" anchor="ctr" bIns="91425" lIns="91425" spcFirstLastPara="1" rIns="91425" wrap="square" tIns="91425"/>
          <a:lstStyle>
            <a:lvl1pPr indent="-381000" lvl="0" marL="457200">
              <a:spcBef>
                <a:spcPts val="600"/>
              </a:spcBef>
              <a:spcAft>
                <a:spcPts val="0"/>
              </a:spcAft>
              <a:buSzPts val="2400"/>
              <a:buChar char="▰"/>
              <a:defRPr/>
            </a:lvl1pPr>
            <a:lvl2pPr indent="-381000" lvl="1" marL="914400">
              <a:spcBef>
                <a:spcPts val="1000"/>
              </a:spcBef>
              <a:spcAft>
                <a:spcPts val="0"/>
              </a:spcAft>
              <a:buSzPts val="2400"/>
              <a:buChar char="▻"/>
              <a:defRPr/>
            </a:lvl2pPr>
            <a:lvl3pPr indent="-381000" lvl="2" marL="1371600">
              <a:spcBef>
                <a:spcPts val="1000"/>
              </a:spcBef>
              <a:spcAft>
                <a:spcPts val="0"/>
              </a:spcAft>
              <a:buSzPts val="2400"/>
              <a:buChar char="▻"/>
              <a:defRPr/>
            </a:lvl3pPr>
            <a:lvl4pPr indent="-381000" lvl="3" marL="1828800">
              <a:spcBef>
                <a:spcPts val="1000"/>
              </a:spcBef>
              <a:spcAft>
                <a:spcPts val="0"/>
              </a:spcAft>
              <a:buSzPts val="2400"/>
              <a:buChar char="▻"/>
              <a:defRPr/>
            </a:lvl4pPr>
            <a:lvl5pPr indent="-381000" lvl="4" marL="2286000">
              <a:spcBef>
                <a:spcPts val="1000"/>
              </a:spcBef>
              <a:spcAft>
                <a:spcPts val="0"/>
              </a:spcAft>
              <a:buSzPts val="2400"/>
              <a:buChar char="▻"/>
              <a:defRPr/>
            </a:lvl5pPr>
            <a:lvl6pPr indent="-381000" lvl="5" marL="2743200">
              <a:spcBef>
                <a:spcPts val="1000"/>
              </a:spcBef>
              <a:spcAft>
                <a:spcPts val="0"/>
              </a:spcAft>
              <a:buSzPts val="2400"/>
              <a:buChar char="▻"/>
              <a:defRPr/>
            </a:lvl6pPr>
            <a:lvl7pPr indent="-381000" lvl="6" marL="3200400">
              <a:spcBef>
                <a:spcPts val="1000"/>
              </a:spcBef>
              <a:spcAft>
                <a:spcPts val="0"/>
              </a:spcAft>
              <a:buSzPts val="2400"/>
              <a:buChar char="▻"/>
              <a:defRPr/>
            </a:lvl7pPr>
            <a:lvl8pPr indent="-381000" lvl="7" marL="3657600">
              <a:spcBef>
                <a:spcPts val="1000"/>
              </a:spcBef>
              <a:spcAft>
                <a:spcPts val="0"/>
              </a:spcAft>
              <a:buSzPts val="2400"/>
              <a:buChar char="▻"/>
              <a:defRPr/>
            </a:lvl8pPr>
            <a:lvl9pPr indent="-381000" lvl="8" marL="4114800">
              <a:spcBef>
                <a:spcPts val="1000"/>
              </a:spcBef>
              <a:spcAft>
                <a:spcPts val="1000"/>
              </a:spcAft>
              <a:buSzPts val="2400"/>
              <a:buChar char="▻"/>
              <a:defRPr/>
            </a:lvl9pPr>
          </a:lstStyle>
          <a:p/>
        </p:txBody>
      </p:sp>
      <p:sp>
        <p:nvSpPr>
          <p:cNvPr id="80" name="Google Shape;80;p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8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84" name="Google Shape;84;p6"/>
            <p:cNvGrpSpPr/>
            <p:nvPr/>
          </p:nvGrpSpPr>
          <p:grpSpPr>
            <a:xfrm flipH="1" rot="10800000">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87" name="Google Shape;87;p6"/>
            <p:cNvGrpSpPr/>
            <p:nvPr/>
          </p:nvGrpSpPr>
          <p:grpSpPr>
            <a:xfrm flipH="1" rot="10800000">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8" name="Google Shape;98;p6"/>
          <p:cNvSpPr txBox="1"/>
          <p:nvPr>
            <p:ph type="title"/>
          </p:nvPr>
        </p:nvSpPr>
        <p:spPr>
          <a:xfrm>
            <a:off x="814275" y="392575"/>
            <a:ext cx="5258400" cy="766200"/>
          </a:xfrm>
          <a:prstGeom prst="rect">
            <a:avLst/>
          </a:prstGeom>
        </p:spPr>
        <p:txBody>
          <a:bodyPr anchorCtr="0" anchor="ctr"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99" name="Google Shape;99;p6"/>
          <p:cNvSpPr txBox="1"/>
          <p:nvPr>
            <p:ph idx="1" type="body"/>
          </p:nvPr>
        </p:nvSpPr>
        <p:spPr>
          <a:xfrm>
            <a:off x="814275" y="1537988"/>
            <a:ext cx="3378300" cy="27243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100" name="Google Shape;100;p6"/>
          <p:cNvSpPr txBox="1"/>
          <p:nvPr>
            <p:ph idx="2" type="body"/>
          </p:nvPr>
        </p:nvSpPr>
        <p:spPr>
          <a:xfrm>
            <a:off x="4396123" y="1537988"/>
            <a:ext cx="3378300" cy="27243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101" name="Google Shape;101;p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02"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05" name="Google Shape;105;p7"/>
            <p:cNvGrpSpPr/>
            <p:nvPr/>
          </p:nvGrpSpPr>
          <p:grpSpPr>
            <a:xfrm flipH="1" rot="10800000">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08" name="Google Shape;108;p7"/>
            <p:cNvGrpSpPr/>
            <p:nvPr/>
          </p:nvGrpSpPr>
          <p:grpSpPr>
            <a:xfrm flipH="1" rot="10800000">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9" name="Google Shape;119;p7"/>
          <p:cNvSpPr txBox="1"/>
          <p:nvPr>
            <p:ph type="title"/>
          </p:nvPr>
        </p:nvSpPr>
        <p:spPr>
          <a:xfrm>
            <a:off x="814275" y="392575"/>
            <a:ext cx="5258400" cy="766200"/>
          </a:xfrm>
          <a:prstGeom prst="rect">
            <a:avLst/>
          </a:prstGeom>
        </p:spPr>
        <p:txBody>
          <a:bodyPr anchorCtr="0" anchor="ctr" bIns="91425" lIns="91425" spcFirstLastPara="1" rIns="91425" wrap="square" tIns="91425"/>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20" name="Google Shape;120;p7"/>
          <p:cNvSpPr txBox="1"/>
          <p:nvPr>
            <p:ph idx="1" type="body"/>
          </p:nvPr>
        </p:nvSpPr>
        <p:spPr>
          <a:xfrm>
            <a:off x="870450" y="1545076"/>
            <a:ext cx="2247900" cy="27099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1" name="Google Shape;121;p7"/>
          <p:cNvSpPr txBox="1"/>
          <p:nvPr>
            <p:ph idx="2" type="body"/>
          </p:nvPr>
        </p:nvSpPr>
        <p:spPr>
          <a:xfrm>
            <a:off x="3233637" y="1545076"/>
            <a:ext cx="2247900" cy="27099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2" name="Google Shape;122;p7"/>
          <p:cNvSpPr txBox="1"/>
          <p:nvPr>
            <p:ph idx="3" type="body"/>
          </p:nvPr>
        </p:nvSpPr>
        <p:spPr>
          <a:xfrm>
            <a:off x="5540650" y="1545076"/>
            <a:ext cx="2247900" cy="27099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3" name="Google Shape;123;p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4"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27" name="Google Shape;127;p8"/>
            <p:cNvGrpSpPr/>
            <p:nvPr/>
          </p:nvGrpSpPr>
          <p:grpSpPr>
            <a:xfrm flipH="1" rot="10800000">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30" name="Google Shape;130;p8"/>
            <p:cNvGrpSpPr/>
            <p:nvPr/>
          </p:nvGrpSpPr>
          <p:grpSpPr>
            <a:xfrm flipH="1" rot="10800000">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1" name="Google Shape;141;p8"/>
          <p:cNvSpPr txBox="1"/>
          <p:nvPr>
            <p:ph type="title"/>
          </p:nvPr>
        </p:nvSpPr>
        <p:spPr>
          <a:xfrm>
            <a:off x="814275" y="392575"/>
            <a:ext cx="5258400" cy="766200"/>
          </a:xfrm>
          <a:prstGeom prst="rect">
            <a:avLst/>
          </a:prstGeom>
        </p:spPr>
        <p:txBody>
          <a:bodyPr anchorCtr="0" anchor="ctr" bIns="91425" lIns="91425" spcFirstLastPara="1" rIns="91425" wrap="square" tIns="91425"/>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42" name="Google Shape;142;p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43" name="Shape 143"/>
        <p:cNvGrpSpPr/>
        <p:nvPr/>
      </p:nvGrpSpPr>
      <p:grpSpPr>
        <a:xfrm>
          <a:off x="0" y="0"/>
          <a:ext cx="0" cy="0"/>
          <a:chOff x="0" y="0"/>
          <a:chExt cx="0" cy="0"/>
        </a:xfrm>
      </p:grpSpPr>
      <p:grpSp>
        <p:nvGrpSpPr>
          <p:cNvPr id="144" name="Google Shape;144;p9"/>
          <p:cNvGrpSpPr/>
          <p:nvPr/>
        </p:nvGrpSpPr>
        <p:grpSpPr>
          <a:xfrm>
            <a:off x="2466138" y="4472723"/>
            <a:ext cx="6686825" cy="670795"/>
            <a:chOff x="5589288" y="4472723"/>
            <a:chExt cx="6686825" cy="670795"/>
          </a:xfrm>
        </p:grpSpPr>
        <p:sp>
          <p:nvSpPr>
            <p:cNvPr id="145" name="Google Shape;145;p9"/>
            <p:cNvSpPr/>
            <p:nvPr/>
          </p:nvSpPr>
          <p:spPr>
            <a:xfrm rot="10800000">
              <a:off x="5589288"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
              <p:cNvSpPr/>
              <p:nvPr/>
            </p:nvSpPr>
            <p:spPr>
              <a:xfrm>
                <a:off x="4732169"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a:off x="4670984"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2" name="Google Shape;152;p9"/>
          <p:cNvSpPr txBox="1"/>
          <p:nvPr>
            <p:ph idx="1" type="body"/>
          </p:nvPr>
        </p:nvSpPr>
        <p:spPr>
          <a:xfrm>
            <a:off x="2682800" y="4636500"/>
            <a:ext cx="6004200" cy="315600"/>
          </a:xfrm>
          <a:prstGeom prst="rect">
            <a:avLst/>
          </a:prstGeom>
        </p:spPr>
        <p:txBody>
          <a:bodyPr anchorCtr="0" anchor="ctr" bIns="91425" lIns="91425" spcFirstLastPara="1" rIns="91425" wrap="square" tIns="91425"/>
          <a:lstStyle>
            <a:lvl1pPr indent="-228600" lvl="0" marL="457200">
              <a:spcBef>
                <a:spcPts val="0"/>
              </a:spcBef>
              <a:spcAft>
                <a:spcPts val="0"/>
              </a:spcAft>
              <a:buSzPts val="1300"/>
              <a:buNone/>
              <a:defRPr sz="1300"/>
            </a:lvl1pPr>
          </a:lstStyle>
          <a:p/>
        </p:txBody>
      </p:sp>
      <p:sp>
        <p:nvSpPr>
          <p:cNvPr id="153" name="Google Shape;153;p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54" name="Google Shape;154;p9"/>
          <p:cNvGrpSpPr/>
          <p:nvPr/>
        </p:nvGrpSpPr>
        <p:grpSpPr>
          <a:xfrm rot="10800000">
            <a:off x="-8" y="-2"/>
            <a:ext cx="2202830" cy="670795"/>
            <a:chOff x="5575242" y="4472723"/>
            <a:chExt cx="2202830" cy="670795"/>
          </a:xfrm>
        </p:grpSpPr>
        <p:sp>
          <p:nvSpPr>
            <p:cNvPr id="155" name="Google Shape;155;p9"/>
            <p:cNvSpPr/>
            <p:nvPr/>
          </p:nvSpPr>
          <p:spPr>
            <a:xfrm rot="10800000">
              <a:off x="5575242" y="4948334"/>
              <a:ext cx="394200" cy="131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4749366"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62" name="Shape 162"/>
        <p:cNvGrpSpPr/>
        <p:nvPr/>
      </p:nvGrpSpPr>
      <p:grpSpPr>
        <a:xfrm>
          <a:off x="0" y="0"/>
          <a:ext cx="0" cy="0"/>
          <a:chOff x="0" y="0"/>
          <a:chExt cx="0" cy="0"/>
        </a:xfrm>
      </p:grpSpPr>
      <p:sp>
        <p:nvSpPr>
          <p:cNvPr id="163" name="Google Shape;163;p1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fmla="val 32425" name="adj"/>
              </a:avLst>
            </a:prstGeom>
            <a:solidFill>
              <a:srgbClr val="D2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lstStyle>
            <a:lvl1pPr lvl="0">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9pPr>
          </a:lstStyle>
          <a:p/>
        </p:txBody>
      </p:sp>
      <p:sp>
        <p:nvSpPr>
          <p:cNvPr id="7" name="Google Shape;7;p1"/>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lstStyle>
            <a:lvl1pPr indent="-381000" lvl="0" marL="4572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indent="-381000" lvl="1" marL="9144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indent="-381000" lvl="2" marL="13716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indent="-381000" lvl="3" marL="18288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indent="-381000" lvl="4" marL="2286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indent="-381000" lvl="5" marL="27432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indent="-381000" lvl="6" marL="32004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indent="-381000" lvl="7" marL="36576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indent="-381000" lvl="8" marL="41148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p:txBody>
      </p:sp>
      <p:sp>
        <p:nvSpPr>
          <p:cNvPr id="8" name="Google Shape;8;p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lvl="0" algn="r">
              <a:buNone/>
              <a:defRPr b="1" sz="1200">
                <a:solidFill>
                  <a:srgbClr val="FFFFFF"/>
                </a:solidFill>
                <a:latin typeface="Roboto Condensed"/>
                <a:ea typeface="Roboto Condensed"/>
                <a:cs typeface="Roboto Condensed"/>
                <a:sym typeface="Roboto Condensed"/>
              </a:defRPr>
            </a:lvl1pPr>
            <a:lvl2pPr lvl="1" algn="r">
              <a:buNone/>
              <a:defRPr b="1" sz="1200">
                <a:solidFill>
                  <a:srgbClr val="FFFFFF"/>
                </a:solidFill>
                <a:latin typeface="Roboto Condensed"/>
                <a:ea typeface="Roboto Condensed"/>
                <a:cs typeface="Roboto Condensed"/>
                <a:sym typeface="Roboto Condensed"/>
              </a:defRPr>
            </a:lvl2pPr>
            <a:lvl3pPr lvl="2" algn="r">
              <a:buNone/>
              <a:defRPr b="1" sz="1200">
                <a:solidFill>
                  <a:srgbClr val="FFFFFF"/>
                </a:solidFill>
                <a:latin typeface="Roboto Condensed"/>
                <a:ea typeface="Roboto Condensed"/>
                <a:cs typeface="Roboto Condensed"/>
                <a:sym typeface="Roboto Condensed"/>
              </a:defRPr>
            </a:lvl3pPr>
            <a:lvl4pPr lvl="3" algn="r">
              <a:buNone/>
              <a:defRPr b="1" sz="1200">
                <a:solidFill>
                  <a:srgbClr val="FFFFFF"/>
                </a:solidFill>
                <a:latin typeface="Roboto Condensed"/>
                <a:ea typeface="Roboto Condensed"/>
                <a:cs typeface="Roboto Condensed"/>
                <a:sym typeface="Roboto Condensed"/>
              </a:defRPr>
            </a:lvl4pPr>
            <a:lvl5pPr lvl="4" algn="r">
              <a:buNone/>
              <a:defRPr b="1" sz="1200">
                <a:solidFill>
                  <a:srgbClr val="FFFFFF"/>
                </a:solidFill>
                <a:latin typeface="Roboto Condensed"/>
                <a:ea typeface="Roboto Condensed"/>
                <a:cs typeface="Roboto Condensed"/>
                <a:sym typeface="Roboto Condensed"/>
              </a:defRPr>
            </a:lvl5pPr>
            <a:lvl6pPr lvl="5" algn="r">
              <a:buNone/>
              <a:defRPr b="1" sz="1200">
                <a:solidFill>
                  <a:srgbClr val="FFFFFF"/>
                </a:solidFill>
                <a:latin typeface="Roboto Condensed"/>
                <a:ea typeface="Roboto Condensed"/>
                <a:cs typeface="Roboto Condensed"/>
                <a:sym typeface="Roboto Condensed"/>
              </a:defRPr>
            </a:lvl6pPr>
            <a:lvl7pPr lvl="6" algn="r">
              <a:buNone/>
              <a:defRPr b="1" sz="1200">
                <a:solidFill>
                  <a:srgbClr val="FFFFFF"/>
                </a:solidFill>
                <a:latin typeface="Roboto Condensed"/>
                <a:ea typeface="Roboto Condensed"/>
                <a:cs typeface="Roboto Condensed"/>
                <a:sym typeface="Roboto Condensed"/>
              </a:defRPr>
            </a:lvl7pPr>
            <a:lvl8pPr lvl="7" algn="r">
              <a:buNone/>
              <a:defRPr b="1" sz="1200">
                <a:solidFill>
                  <a:srgbClr val="FFFFFF"/>
                </a:solidFill>
                <a:latin typeface="Roboto Condensed"/>
                <a:ea typeface="Roboto Condensed"/>
                <a:cs typeface="Roboto Condensed"/>
                <a:sym typeface="Roboto Condensed"/>
              </a:defRPr>
            </a:lvl8pPr>
            <a:lvl9pPr lvl="8" algn="r">
              <a:buNone/>
              <a:defRPr b="1" sz="1200">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0" name="Shape 180"/>
        <p:cNvGrpSpPr/>
        <p:nvPr/>
      </p:nvGrpSpPr>
      <p:grpSpPr>
        <a:xfrm>
          <a:off x="0" y="0"/>
          <a:ext cx="0" cy="0"/>
          <a:chOff x="0" y="0"/>
          <a:chExt cx="0" cy="0"/>
        </a:xfrm>
      </p:grpSpPr>
      <p:sp>
        <p:nvSpPr>
          <p:cNvPr id="181" name="Google Shape;181;p11"/>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FFFFFF"/>
              </a:buClr>
              <a:buSzPts val="2000"/>
              <a:buFont typeface="Roboto Condensed"/>
              <a:buNone/>
              <a:defRPr b="1" i="0" sz="2000" u="none" cap="none" strike="noStrike">
                <a:solidFill>
                  <a:srgbClr val="FFFFFF"/>
                </a:solidFill>
                <a:latin typeface="Roboto Condensed"/>
                <a:ea typeface="Roboto Condensed"/>
                <a:cs typeface="Roboto Condensed"/>
                <a:sym typeface="Roboto Condensed"/>
              </a:defRPr>
            </a:lvl1pPr>
            <a:lvl2pPr indent="0" lvl="1">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2pPr>
            <a:lvl3pPr indent="0" lvl="2">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3pPr>
            <a:lvl4pPr indent="0" lvl="3">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4pPr>
            <a:lvl5pPr indent="0" lvl="4">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5pPr>
            <a:lvl6pPr indent="0" lvl="5">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6pPr>
            <a:lvl7pPr indent="0" lvl="6">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7pPr>
            <a:lvl8pPr indent="0" lvl="7">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8pPr>
            <a:lvl9pPr indent="0" lvl="8">
              <a:spcBef>
                <a:spcPts val="0"/>
              </a:spcBef>
              <a:spcAft>
                <a:spcPts val="0"/>
              </a:spcAft>
              <a:buClr>
                <a:srgbClr val="FFFFFF"/>
              </a:buClr>
              <a:buSzPts val="2000"/>
              <a:buFont typeface="Roboto Condensed"/>
              <a:buNone/>
              <a:defRPr b="1" sz="2000">
                <a:solidFill>
                  <a:srgbClr val="FFFFFF"/>
                </a:solidFill>
                <a:latin typeface="Roboto Condensed"/>
                <a:ea typeface="Roboto Condensed"/>
                <a:cs typeface="Roboto Condensed"/>
                <a:sym typeface="Roboto Condensed"/>
              </a:defRPr>
            </a:lvl9pPr>
          </a:lstStyle>
          <a:p/>
        </p:txBody>
      </p:sp>
      <p:sp>
        <p:nvSpPr>
          <p:cNvPr id="182" name="Google Shape;182;p11"/>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lstStyle>
            <a:lvl1pPr indent="-381000" lvl="0" marL="457200" marR="0" rtl="0" algn="l">
              <a:lnSpc>
                <a:spcPct val="100000"/>
              </a:lnSpc>
              <a:spcBef>
                <a:spcPts val="6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1pPr>
            <a:lvl2pPr indent="-381000" lvl="1" marL="9144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2pPr>
            <a:lvl3pPr indent="-381000" lvl="2" marL="13716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3pPr>
            <a:lvl4pPr indent="-381000" lvl="3" marL="18288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4pPr>
            <a:lvl5pPr indent="-381000" lvl="4" marL="22860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5pPr>
            <a:lvl6pPr indent="-381000" lvl="5" marL="27432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6pPr>
            <a:lvl7pPr indent="-381000" lvl="6" marL="32004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7pPr>
            <a:lvl8pPr indent="-381000" lvl="7" marL="3657600" marR="0" rtl="0" algn="l">
              <a:lnSpc>
                <a:spcPct val="100000"/>
              </a:lnSpc>
              <a:spcBef>
                <a:spcPts val="1000"/>
              </a:spcBef>
              <a:spcAft>
                <a:spcPts val="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8pPr>
            <a:lvl9pPr indent="-381000" lvl="8" marL="4114800" marR="0" rtl="0" algn="l">
              <a:lnSpc>
                <a:spcPct val="100000"/>
              </a:lnSpc>
              <a:spcBef>
                <a:spcPts val="1000"/>
              </a:spcBef>
              <a:spcAft>
                <a:spcPts val="1000"/>
              </a:spcAft>
              <a:buClr>
                <a:srgbClr val="C7D3E6"/>
              </a:buClr>
              <a:buSzPts val="2400"/>
              <a:buFont typeface="Roboto Condensed Light"/>
              <a:buChar char="▻"/>
              <a:defRPr b="0" i="0" sz="2400" u="none" cap="none" strike="noStrike">
                <a:solidFill>
                  <a:srgbClr val="263248"/>
                </a:solidFill>
                <a:latin typeface="Roboto Condensed Light"/>
                <a:ea typeface="Roboto Condensed Light"/>
                <a:cs typeface="Roboto Condensed Light"/>
                <a:sym typeface="Roboto Condensed Light"/>
              </a:defRPr>
            </a:lvl9pPr>
          </a:lstStyle>
          <a:p/>
        </p:txBody>
      </p:sp>
      <p:sp>
        <p:nvSpPr>
          <p:cNvPr id="183" name="Google Shape;183;p1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FFFFFF"/>
              </a:buClr>
              <a:buSzPts val="1200"/>
              <a:buFont typeface="Roboto Condensed"/>
              <a:buNone/>
              <a:defRPr b="1" i="0" sz="1200" u="none" cap="none" strike="noStrike">
                <a:solidFill>
                  <a:srgbClr val="FFFFFF"/>
                </a:solidFill>
                <a:latin typeface="Roboto Condensed"/>
                <a:ea typeface="Roboto Condensed"/>
                <a:cs typeface="Roboto Condensed"/>
                <a:sym typeface="Roboto Condensed"/>
              </a:defRPr>
            </a:lvl1pPr>
            <a:lvl2pPr indent="0" lvl="1" marL="0" marR="0" rtl="0" algn="r">
              <a:lnSpc>
                <a:spcPct val="100000"/>
              </a:lnSpc>
              <a:spcBef>
                <a:spcPts val="0"/>
              </a:spcBef>
              <a:spcAft>
                <a:spcPts val="0"/>
              </a:spcAft>
              <a:buClr>
                <a:srgbClr val="FFFFFF"/>
              </a:buClr>
              <a:buSzPts val="1200"/>
              <a:buFont typeface="Roboto Condensed"/>
              <a:buNone/>
              <a:defRPr b="1" i="0" sz="1200" u="none" cap="none" strike="noStrike">
                <a:solidFill>
                  <a:srgbClr val="FFFFFF"/>
                </a:solidFill>
                <a:latin typeface="Roboto Condensed"/>
                <a:ea typeface="Roboto Condensed"/>
                <a:cs typeface="Roboto Condensed"/>
                <a:sym typeface="Roboto Condensed"/>
              </a:defRPr>
            </a:lvl2pPr>
            <a:lvl3pPr indent="0" lvl="2" marL="0" marR="0" rtl="0" algn="r">
              <a:lnSpc>
                <a:spcPct val="100000"/>
              </a:lnSpc>
              <a:spcBef>
                <a:spcPts val="0"/>
              </a:spcBef>
              <a:spcAft>
                <a:spcPts val="0"/>
              </a:spcAft>
              <a:buClr>
                <a:srgbClr val="FFFFFF"/>
              </a:buClr>
              <a:buSzPts val="1200"/>
              <a:buFont typeface="Roboto Condensed"/>
              <a:buNone/>
              <a:defRPr b="1" i="0" sz="1200" u="none" cap="none" strike="noStrike">
                <a:solidFill>
                  <a:srgbClr val="FFFFFF"/>
                </a:solidFill>
                <a:latin typeface="Roboto Condensed"/>
                <a:ea typeface="Roboto Condensed"/>
                <a:cs typeface="Roboto Condensed"/>
                <a:sym typeface="Roboto Condensed"/>
              </a:defRPr>
            </a:lvl3pPr>
            <a:lvl4pPr indent="0" lvl="3" marL="0" marR="0" rtl="0" algn="r">
              <a:lnSpc>
                <a:spcPct val="100000"/>
              </a:lnSpc>
              <a:spcBef>
                <a:spcPts val="0"/>
              </a:spcBef>
              <a:spcAft>
                <a:spcPts val="0"/>
              </a:spcAft>
              <a:buClr>
                <a:srgbClr val="FFFFFF"/>
              </a:buClr>
              <a:buSzPts val="1200"/>
              <a:buFont typeface="Roboto Condensed"/>
              <a:buNone/>
              <a:defRPr b="1" i="0" sz="1200" u="none" cap="none" strike="noStrike">
                <a:solidFill>
                  <a:srgbClr val="FFFFFF"/>
                </a:solidFill>
                <a:latin typeface="Roboto Condensed"/>
                <a:ea typeface="Roboto Condensed"/>
                <a:cs typeface="Roboto Condensed"/>
                <a:sym typeface="Roboto Condensed"/>
              </a:defRPr>
            </a:lvl4pPr>
            <a:lvl5pPr indent="0" lvl="4" marL="0" marR="0" rtl="0" algn="r">
              <a:lnSpc>
                <a:spcPct val="100000"/>
              </a:lnSpc>
              <a:spcBef>
                <a:spcPts val="0"/>
              </a:spcBef>
              <a:spcAft>
                <a:spcPts val="0"/>
              </a:spcAft>
              <a:buClr>
                <a:srgbClr val="FFFFFF"/>
              </a:buClr>
              <a:buSzPts val="1200"/>
              <a:buFont typeface="Roboto Condensed"/>
              <a:buNone/>
              <a:defRPr b="1" i="0" sz="1200" u="none" cap="none" strike="noStrike">
                <a:solidFill>
                  <a:srgbClr val="FFFFFF"/>
                </a:solidFill>
                <a:latin typeface="Roboto Condensed"/>
                <a:ea typeface="Roboto Condensed"/>
                <a:cs typeface="Roboto Condensed"/>
                <a:sym typeface="Roboto Condensed"/>
              </a:defRPr>
            </a:lvl5pPr>
            <a:lvl6pPr indent="0" lvl="5" marL="0" marR="0" rtl="0" algn="r">
              <a:lnSpc>
                <a:spcPct val="100000"/>
              </a:lnSpc>
              <a:spcBef>
                <a:spcPts val="0"/>
              </a:spcBef>
              <a:spcAft>
                <a:spcPts val="0"/>
              </a:spcAft>
              <a:buClr>
                <a:srgbClr val="FFFFFF"/>
              </a:buClr>
              <a:buSzPts val="1200"/>
              <a:buFont typeface="Roboto Condensed"/>
              <a:buNone/>
              <a:defRPr b="1" i="0" sz="1200" u="none" cap="none" strike="noStrike">
                <a:solidFill>
                  <a:srgbClr val="FFFFFF"/>
                </a:solidFill>
                <a:latin typeface="Roboto Condensed"/>
                <a:ea typeface="Roboto Condensed"/>
                <a:cs typeface="Roboto Condensed"/>
                <a:sym typeface="Roboto Condensed"/>
              </a:defRPr>
            </a:lvl6pPr>
            <a:lvl7pPr indent="0" lvl="6" marL="0" marR="0" rtl="0" algn="r">
              <a:lnSpc>
                <a:spcPct val="100000"/>
              </a:lnSpc>
              <a:spcBef>
                <a:spcPts val="0"/>
              </a:spcBef>
              <a:spcAft>
                <a:spcPts val="0"/>
              </a:spcAft>
              <a:buClr>
                <a:srgbClr val="FFFFFF"/>
              </a:buClr>
              <a:buSzPts val="1200"/>
              <a:buFont typeface="Roboto Condensed"/>
              <a:buNone/>
              <a:defRPr b="1" i="0" sz="1200" u="none" cap="none" strike="noStrike">
                <a:solidFill>
                  <a:srgbClr val="FFFFFF"/>
                </a:solidFill>
                <a:latin typeface="Roboto Condensed"/>
                <a:ea typeface="Roboto Condensed"/>
                <a:cs typeface="Roboto Condensed"/>
                <a:sym typeface="Roboto Condensed"/>
              </a:defRPr>
            </a:lvl7pPr>
            <a:lvl8pPr indent="0" lvl="7" marL="0" marR="0" rtl="0" algn="r">
              <a:lnSpc>
                <a:spcPct val="100000"/>
              </a:lnSpc>
              <a:spcBef>
                <a:spcPts val="0"/>
              </a:spcBef>
              <a:spcAft>
                <a:spcPts val="0"/>
              </a:spcAft>
              <a:buClr>
                <a:srgbClr val="FFFFFF"/>
              </a:buClr>
              <a:buSzPts val="1200"/>
              <a:buFont typeface="Roboto Condensed"/>
              <a:buNone/>
              <a:defRPr b="1" i="0" sz="1200" u="none" cap="none" strike="noStrike">
                <a:solidFill>
                  <a:srgbClr val="FFFFFF"/>
                </a:solidFill>
                <a:latin typeface="Roboto Condensed"/>
                <a:ea typeface="Roboto Condensed"/>
                <a:cs typeface="Roboto Condensed"/>
                <a:sym typeface="Roboto Condensed"/>
              </a:defRPr>
            </a:lvl8pPr>
            <a:lvl9pPr indent="0" lvl="8" marL="0" marR="0" rtl="0" algn="r">
              <a:lnSpc>
                <a:spcPct val="100000"/>
              </a:lnSpc>
              <a:spcBef>
                <a:spcPts val="0"/>
              </a:spcBef>
              <a:spcAft>
                <a:spcPts val="0"/>
              </a:spcAft>
              <a:buClr>
                <a:srgbClr val="FFFFFF"/>
              </a:buClr>
              <a:buSzPts val="1200"/>
              <a:buFont typeface="Roboto Condensed"/>
              <a:buNone/>
              <a:defRPr b="1" i="0" sz="1200" u="none" cap="none" strike="noStrike">
                <a:solidFill>
                  <a:srgbClr val="FFFFFF"/>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7" r:id="rId1"/>
    <p:sldLayoutId id="2147483658" r:id="rId2"/>
    <p:sldLayoutId id="2147483659" r:id="rId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15"/>
          <p:cNvSpPr txBox="1"/>
          <p:nvPr>
            <p:ph type="ctrTitle"/>
          </p:nvPr>
        </p:nvSpPr>
        <p:spPr>
          <a:xfrm>
            <a:off x="685800" y="1090750"/>
            <a:ext cx="5367900" cy="296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IEEE AND ITS ACTIVITIES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24"/>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IEEE</a:t>
            </a:r>
            <a:endParaRPr/>
          </a:p>
        </p:txBody>
      </p:sp>
      <p:sp>
        <p:nvSpPr>
          <p:cNvPr id="339" name="Google Shape;339;p24"/>
          <p:cNvSpPr txBox="1"/>
          <p:nvPr>
            <p:ph idx="1" type="body"/>
          </p:nvPr>
        </p:nvSpPr>
        <p:spPr>
          <a:xfrm>
            <a:off x="645625" y="1842800"/>
            <a:ext cx="7620000" cy="2724300"/>
          </a:xfrm>
          <a:prstGeom prst="rect">
            <a:avLst/>
          </a:prstGeom>
        </p:spPr>
        <p:txBody>
          <a:bodyPr anchorCtr="0" anchor="t" bIns="91425" lIns="91425" spcFirstLastPara="1" rIns="91425" wrap="square" tIns="91425">
            <a:noAutofit/>
          </a:bodyPr>
          <a:lstStyle/>
          <a:p>
            <a:pPr indent="-355600" lvl="0" marL="457200" rtl="0" algn="l">
              <a:lnSpc>
                <a:spcPct val="200000"/>
              </a:lnSpc>
              <a:spcBef>
                <a:spcPts val="600"/>
              </a:spcBef>
              <a:spcAft>
                <a:spcPts val="0"/>
              </a:spcAft>
              <a:buSzPts val="2000"/>
              <a:buChar char="●"/>
            </a:pPr>
            <a:r>
              <a:rPr lang="en"/>
              <a:t>Publishes more than 160 transactions, journals, and magazines.</a:t>
            </a:r>
            <a:endParaRPr/>
          </a:p>
          <a:p>
            <a:pPr indent="-355600" lvl="0" marL="457200" rtl="0" algn="l">
              <a:lnSpc>
                <a:spcPct val="200000"/>
              </a:lnSpc>
              <a:spcBef>
                <a:spcPts val="0"/>
              </a:spcBef>
              <a:spcAft>
                <a:spcPts val="0"/>
              </a:spcAft>
              <a:buSzPts val="2000"/>
              <a:buChar char="●"/>
            </a:pPr>
            <a:r>
              <a:rPr lang="en"/>
              <a:t>Sponsoring more than 1,600 conferences in more than 80 countries.</a:t>
            </a:r>
            <a:endParaRPr/>
          </a:p>
          <a:p>
            <a:pPr indent="-355600" lvl="0" marL="457200" rtl="0" algn="l">
              <a:lnSpc>
                <a:spcPct val="200000"/>
              </a:lnSpc>
              <a:spcBef>
                <a:spcPts val="0"/>
              </a:spcBef>
              <a:spcAft>
                <a:spcPts val="0"/>
              </a:spcAft>
              <a:buSzPts val="2000"/>
              <a:buChar char="●"/>
            </a:pPr>
            <a:r>
              <a:rPr lang="en"/>
              <a:t>Developed more than 1,600 standards and projects.</a:t>
            </a:r>
            <a:endParaRPr/>
          </a:p>
          <a:p>
            <a:pPr indent="-355600" lvl="0" marL="457200" rtl="0" algn="l">
              <a:lnSpc>
                <a:spcPct val="200000"/>
              </a:lnSpc>
              <a:spcBef>
                <a:spcPts val="0"/>
              </a:spcBef>
              <a:spcAft>
                <a:spcPts val="0"/>
              </a:spcAft>
              <a:buSzPts val="2000"/>
              <a:buChar char="●"/>
            </a:pPr>
            <a:r>
              <a:rPr lang="en"/>
              <a:t>Having nearly 4 million documents in the IEEE Xplore® Digital Library.</a:t>
            </a:r>
            <a:endParaRPr/>
          </a:p>
        </p:txBody>
      </p:sp>
      <p:sp>
        <p:nvSpPr>
          <p:cNvPr id="340" name="Google Shape;340;p2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25"/>
          <p:cNvSpPr txBox="1"/>
          <p:nvPr>
            <p:ph type="ctrTitle"/>
          </p:nvPr>
        </p:nvSpPr>
        <p:spPr>
          <a:xfrm>
            <a:off x="1485252" y="2283011"/>
            <a:ext cx="4094400" cy="631809"/>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3000"/>
              <a:buFont typeface="Roboto Condensed"/>
              <a:buNone/>
            </a:pPr>
            <a:r>
              <a:rPr b="1" i="0" lang="en" sz="3000" u="none" cap="none" strike="noStrike">
                <a:solidFill>
                  <a:srgbClr val="FFFFFF"/>
                </a:solidFill>
                <a:latin typeface="Roboto Condensed"/>
                <a:ea typeface="Roboto Condensed"/>
                <a:cs typeface="Roboto Condensed"/>
                <a:sym typeface="Roboto Condensed"/>
              </a:rPr>
              <a:t>MEMBERSHIP</a:t>
            </a:r>
            <a:endParaRPr b="1" i="0" sz="3000" u="none" cap="none" strike="noStrike">
              <a:solidFill>
                <a:srgbClr val="FFFFFF"/>
              </a:solidFill>
              <a:latin typeface="Roboto Condensed"/>
              <a:ea typeface="Roboto Condensed"/>
              <a:cs typeface="Roboto Condensed"/>
              <a:sym typeface="Roboto Condensed"/>
            </a:endParaRPr>
          </a:p>
        </p:txBody>
      </p:sp>
      <p:sp>
        <p:nvSpPr>
          <p:cNvPr id="346" name="Google Shape;346;p25"/>
          <p:cNvSpPr txBox="1"/>
          <p:nvPr>
            <p:ph idx="1" type="subTitle"/>
          </p:nvPr>
        </p:nvSpPr>
        <p:spPr>
          <a:xfrm>
            <a:off x="1485252" y="2924237"/>
            <a:ext cx="4094400" cy="78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9800"/>
              </a:buClr>
              <a:buSzPts val="2000"/>
              <a:buFont typeface="Roboto Condensed Light"/>
              <a:buNone/>
            </a:pPr>
            <a:r>
              <a:rPr b="1" i="0" lang="en" sz="1400" u="none" cap="none" strike="noStrike">
                <a:solidFill>
                  <a:srgbClr val="FF9800"/>
                </a:solidFill>
                <a:latin typeface="Roboto Condensed Light"/>
                <a:ea typeface="Roboto Condensed Light"/>
                <a:cs typeface="Roboto Condensed Light"/>
                <a:sym typeface="Roboto Condensed Light"/>
              </a:rPr>
              <a:t>Gain Expertise and Open Career Doors</a:t>
            </a:r>
            <a:br>
              <a:rPr b="1" i="0" lang="en" sz="1400" u="none" cap="none" strike="noStrike">
                <a:solidFill>
                  <a:srgbClr val="FF9800"/>
                </a:solidFill>
                <a:latin typeface="Roboto Condensed Light"/>
                <a:ea typeface="Roboto Condensed Light"/>
                <a:cs typeface="Roboto Condensed Light"/>
                <a:sym typeface="Roboto Condensed Light"/>
              </a:rPr>
            </a:br>
            <a:r>
              <a:rPr b="1" i="0" lang="en" sz="1400" u="none" cap="none" strike="noStrike">
                <a:solidFill>
                  <a:srgbClr val="FF9800"/>
                </a:solidFill>
                <a:latin typeface="Roboto Condensed Light"/>
                <a:ea typeface="Roboto Condensed Light"/>
                <a:cs typeface="Roboto Condensed Light"/>
                <a:sym typeface="Roboto Condensed Light"/>
              </a:rPr>
              <a:t>Stay Current and Get Ahead</a:t>
            </a:r>
            <a:br>
              <a:rPr b="1" i="0" lang="en" sz="1400" u="none" cap="none" strike="noStrike">
                <a:solidFill>
                  <a:srgbClr val="FF9800"/>
                </a:solidFill>
                <a:latin typeface="Roboto Condensed Light"/>
                <a:ea typeface="Roboto Condensed Light"/>
                <a:cs typeface="Roboto Condensed Light"/>
                <a:sym typeface="Roboto Condensed Light"/>
              </a:rPr>
            </a:br>
            <a:r>
              <a:rPr b="1" i="0" lang="en" sz="1400" u="none" cap="none" strike="noStrike">
                <a:solidFill>
                  <a:srgbClr val="FF9800"/>
                </a:solidFill>
                <a:latin typeface="Roboto Condensed Light"/>
                <a:ea typeface="Roboto Condensed Light"/>
                <a:cs typeface="Roboto Condensed Light"/>
                <a:sym typeface="Roboto Condensed Light"/>
              </a:rPr>
              <a:t>Build a Network</a:t>
            </a:r>
            <a:endParaRPr b="1" i="0" sz="1400" u="none" cap="none" strike="noStrike">
              <a:solidFill>
                <a:srgbClr val="FF9800"/>
              </a:solidFill>
              <a:latin typeface="Roboto Condensed Light"/>
              <a:ea typeface="Roboto Condensed Light"/>
              <a:cs typeface="Roboto Condensed Light"/>
              <a:sym typeface="Roboto Condensed Light"/>
            </a:endParaRPr>
          </a:p>
          <a:p>
            <a:pPr indent="0" lvl="0" marL="0" marR="0" rtl="0" algn="l">
              <a:lnSpc>
                <a:spcPct val="100000"/>
              </a:lnSpc>
              <a:spcBef>
                <a:spcPts val="0"/>
              </a:spcBef>
              <a:spcAft>
                <a:spcPts val="0"/>
              </a:spcAft>
              <a:buClr>
                <a:srgbClr val="FF9800"/>
              </a:buClr>
              <a:buSzPts val="2000"/>
              <a:buFont typeface="Roboto Condensed Light"/>
              <a:buNone/>
            </a:pPr>
            <a:r>
              <a:t/>
            </a:r>
            <a:endParaRPr b="1" sz="1400"/>
          </a:p>
        </p:txBody>
      </p:sp>
      <p:sp>
        <p:nvSpPr>
          <p:cNvPr id="347" name="Google Shape;347;p25"/>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48" name="Google Shape;348;p25"/>
          <p:cNvSpPr txBox="1"/>
          <p:nvPr/>
        </p:nvSpPr>
        <p:spPr>
          <a:xfrm>
            <a:off x="561243" y="1157565"/>
            <a:ext cx="2181600" cy="210462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3F5378"/>
              </a:buClr>
              <a:buSzPts val="12000"/>
              <a:buFont typeface="Roboto Condensed"/>
              <a:buNone/>
            </a:pPr>
            <a:r>
              <a:rPr b="1" i="0" lang="en" sz="12000" u="none" cap="none" strike="noStrike">
                <a:solidFill>
                  <a:srgbClr val="3F5378"/>
                </a:solidFill>
                <a:latin typeface="Roboto Condensed"/>
                <a:ea typeface="Roboto Condensed"/>
                <a:cs typeface="Roboto Condensed"/>
                <a:sym typeface="Roboto Condensed"/>
              </a:rPr>
              <a:t>3</a:t>
            </a:r>
            <a:endParaRPr b="1" i="0" sz="12000" u="none" cap="none" strike="noStrike">
              <a:solidFill>
                <a:srgbClr val="3F5378"/>
              </a:solidFill>
              <a:latin typeface="Roboto Condensed"/>
              <a:ea typeface="Roboto Condensed"/>
              <a:cs typeface="Roboto Condensed"/>
              <a:sym typeface="Roboto Condensed"/>
            </a:endParaRPr>
          </a:p>
        </p:txBody>
      </p:sp>
      <p:pic>
        <p:nvPicPr>
          <p:cNvPr id="349" name="Google Shape;349;p25"/>
          <p:cNvPicPr preferRelativeResize="0"/>
          <p:nvPr/>
        </p:nvPicPr>
        <p:blipFill rotWithShape="1">
          <a:blip r:embed="rId3">
            <a:alphaModFix/>
          </a:blip>
          <a:srcRect b="0" l="0" r="0" t="0"/>
          <a:stretch/>
        </p:blipFill>
        <p:spPr>
          <a:xfrm>
            <a:off x="1485252" y="1685130"/>
            <a:ext cx="2194988" cy="71154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grpSp>
        <p:nvGrpSpPr>
          <p:cNvPr id="354" name="Google Shape;354;p26"/>
          <p:cNvGrpSpPr/>
          <p:nvPr/>
        </p:nvGrpSpPr>
        <p:grpSpPr>
          <a:xfrm>
            <a:off x="500258" y="2089641"/>
            <a:ext cx="8044528" cy="2067200"/>
            <a:chOff x="185742" y="1287960"/>
            <a:chExt cx="8044528" cy="2067200"/>
          </a:xfrm>
        </p:grpSpPr>
        <p:sp>
          <p:nvSpPr>
            <p:cNvPr id="355" name="Google Shape;355;p26"/>
            <p:cNvSpPr/>
            <p:nvPr/>
          </p:nvSpPr>
          <p:spPr>
            <a:xfrm>
              <a:off x="6978450" y="1287960"/>
              <a:ext cx="1243800" cy="414300"/>
            </a:xfrm>
            <a:prstGeom prst="triangle">
              <a:avLst>
                <a:gd fmla="val 0" name="adj"/>
              </a:avLst>
            </a:prstGeom>
            <a:solidFill>
              <a:srgbClr val="92A8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356" name="Google Shape;356;p26"/>
            <p:cNvSpPr/>
            <p:nvPr/>
          </p:nvSpPr>
          <p:spPr>
            <a:xfrm flipH="1" rot="10800000">
              <a:off x="1423250" y="1697050"/>
              <a:ext cx="5566500" cy="12438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357" name="Google Shape;357;p26"/>
            <p:cNvSpPr/>
            <p:nvPr/>
          </p:nvSpPr>
          <p:spPr>
            <a:xfrm flipH="1" rot="10800000">
              <a:off x="6986470" y="1697043"/>
              <a:ext cx="1243800" cy="12438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358" name="Google Shape;358;p26"/>
            <p:cNvSpPr/>
            <p:nvPr/>
          </p:nvSpPr>
          <p:spPr>
            <a:xfrm flipH="1">
              <a:off x="185742" y="1697043"/>
              <a:ext cx="1243800" cy="12438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359" name="Google Shape;359;p26"/>
            <p:cNvSpPr/>
            <p:nvPr/>
          </p:nvSpPr>
          <p:spPr>
            <a:xfrm rot="10800000">
              <a:off x="185748" y="2940860"/>
              <a:ext cx="1243800" cy="414300"/>
            </a:xfrm>
            <a:prstGeom prst="triangle">
              <a:avLst>
                <a:gd fmla="val 0" name="adj"/>
              </a:avLst>
            </a:prstGeom>
            <a:solidFill>
              <a:srgbClr val="92A8C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sp>
        <p:nvSpPr>
          <p:cNvPr id="360" name="Google Shape;360;p26"/>
          <p:cNvSpPr txBox="1"/>
          <p:nvPr>
            <p:ph idx="4294967295" type="ctrTitle"/>
          </p:nvPr>
        </p:nvSpPr>
        <p:spPr>
          <a:xfrm>
            <a:off x="505848" y="2512691"/>
            <a:ext cx="8039100" cy="1225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000"/>
              <a:buFont typeface="Roboto Condensed"/>
              <a:buNone/>
            </a:pPr>
            <a:r>
              <a:rPr b="1" i="0" lang="en" sz="7200" u="none" cap="none" strike="noStrike">
                <a:solidFill>
                  <a:srgbClr val="3F5378"/>
                </a:solidFill>
                <a:latin typeface="Roboto Condensed"/>
                <a:ea typeface="Roboto Condensed"/>
                <a:cs typeface="Roboto Condensed"/>
                <a:sym typeface="Roboto Condensed"/>
              </a:rPr>
              <a:t>426,124</a:t>
            </a:r>
            <a:endParaRPr b="1" i="0" sz="7200" u="none" cap="none" strike="noStrike">
              <a:solidFill>
                <a:srgbClr val="3F5378"/>
              </a:solidFill>
              <a:latin typeface="Roboto Condensed"/>
              <a:ea typeface="Roboto Condensed"/>
              <a:cs typeface="Roboto Condensed"/>
              <a:sym typeface="Roboto Condensed"/>
            </a:endParaRPr>
          </a:p>
        </p:txBody>
      </p:sp>
      <p:sp>
        <p:nvSpPr>
          <p:cNvPr id="361" name="Google Shape;361;p26"/>
          <p:cNvSpPr txBox="1"/>
          <p:nvPr>
            <p:ph idx="4294967295" type="subTitle"/>
          </p:nvPr>
        </p:nvSpPr>
        <p:spPr>
          <a:xfrm>
            <a:off x="1502873" y="3738191"/>
            <a:ext cx="6050700" cy="497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C7D3E6"/>
              </a:buClr>
              <a:buSzPts val="2400"/>
              <a:buFont typeface="Roboto Condensed Light"/>
              <a:buNone/>
            </a:pPr>
            <a:r>
              <a:rPr b="1" i="0" lang="en" sz="2400" u="none" cap="none" strike="noStrike">
                <a:solidFill>
                  <a:srgbClr val="263248"/>
                </a:solidFill>
                <a:latin typeface="Roboto Condensed Light"/>
                <a:ea typeface="Roboto Condensed Light"/>
                <a:cs typeface="Roboto Condensed Light"/>
                <a:sym typeface="Roboto Condensed Light"/>
              </a:rPr>
              <a:t>members</a:t>
            </a:r>
            <a:r>
              <a:rPr b="0" i="0" lang="en" sz="2400" u="none" cap="none" strike="noStrike">
                <a:solidFill>
                  <a:srgbClr val="263248"/>
                </a:solidFill>
                <a:latin typeface="Roboto Condensed Light"/>
                <a:ea typeface="Roboto Condensed Light"/>
                <a:cs typeface="Roboto Condensed Light"/>
                <a:sym typeface="Roboto Condensed Light"/>
              </a:rPr>
              <a:t> in more than 160 countries.</a:t>
            </a:r>
            <a:endParaRPr b="0" i="0" sz="2400" u="none" cap="none" strike="noStrike">
              <a:solidFill>
                <a:srgbClr val="FF9800"/>
              </a:solidFill>
              <a:latin typeface="Roboto Condensed Light"/>
              <a:ea typeface="Roboto Condensed Light"/>
              <a:cs typeface="Roboto Condensed Light"/>
              <a:sym typeface="Roboto Condensed Light"/>
            </a:endParaRPr>
          </a:p>
        </p:txBody>
      </p:sp>
      <p:sp>
        <p:nvSpPr>
          <p:cNvPr id="362" name="Google Shape;362;p26"/>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363" name="Google Shape;363;p26"/>
          <p:cNvPicPr preferRelativeResize="0"/>
          <p:nvPr/>
        </p:nvPicPr>
        <p:blipFill rotWithShape="1">
          <a:blip r:embed="rId3">
            <a:alphaModFix/>
          </a:blip>
          <a:srcRect b="0" l="0" r="0" t="0"/>
          <a:stretch/>
        </p:blipFill>
        <p:spPr>
          <a:xfrm>
            <a:off x="2813213" y="543601"/>
            <a:ext cx="3404307" cy="170215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3">
            <a:alphaModFix/>
          </a:blip>
          <a:stretch>
            <a:fillRect b="0" l="0" r="0" t="0"/>
          </a:stretch>
        </a:blipFill>
      </p:bgPr>
    </p:bg>
    <p:spTree>
      <p:nvGrpSpPr>
        <p:cNvPr id="367" name="Shape 367"/>
        <p:cNvGrpSpPr/>
        <p:nvPr/>
      </p:nvGrpSpPr>
      <p:grpSpPr>
        <a:xfrm>
          <a:off x="0" y="0"/>
          <a:ext cx="0" cy="0"/>
          <a:chOff x="0" y="0"/>
          <a:chExt cx="0" cy="0"/>
        </a:xfrm>
      </p:grpSpPr>
      <p:sp>
        <p:nvSpPr>
          <p:cNvPr id="368" name="Google Shape;368;p27"/>
          <p:cNvSpPr txBox="1"/>
          <p:nvPr>
            <p:ph idx="4294967295" type="title"/>
          </p:nvPr>
        </p:nvSpPr>
        <p:spPr>
          <a:xfrm>
            <a:off x="2046387" y="1636156"/>
            <a:ext cx="4754100" cy="1380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000"/>
              <a:buFont typeface="Roboto Condensed"/>
              <a:buNone/>
            </a:pPr>
            <a:r>
              <a:rPr b="0" i="0" lang="en" sz="2000" u="none" cap="none" strike="noStrike">
                <a:solidFill>
                  <a:srgbClr val="FFFFFF"/>
                </a:solidFill>
                <a:latin typeface="Roboto Condensed"/>
                <a:ea typeface="Roboto Condensed"/>
                <a:cs typeface="Roboto Condensed"/>
                <a:sym typeface="Roboto Condensed"/>
              </a:rPr>
              <a:t>“Advancing </a:t>
            </a:r>
            <a:br>
              <a:rPr b="0" i="0" lang="en" sz="2000" u="none" cap="none" strike="noStrike">
                <a:solidFill>
                  <a:srgbClr val="FFFFFF"/>
                </a:solidFill>
                <a:latin typeface="Roboto Condensed"/>
                <a:ea typeface="Roboto Condensed"/>
                <a:cs typeface="Roboto Condensed"/>
                <a:sym typeface="Roboto Condensed"/>
              </a:rPr>
            </a:br>
            <a:r>
              <a:rPr b="0" i="0" lang="en" sz="2000" u="none" cap="none" strike="noStrike">
                <a:solidFill>
                  <a:srgbClr val="FFFFFF"/>
                </a:solidFill>
                <a:latin typeface="Roboto Condensed"/>
                <a:ea typeface="Roboto Condensed"/>
                <a:cs typeface="Roboto Condensed"/>
                <a:sym typeface="Roboto Condensed"/>
              </a:rPr>
              <a:t>Technology </a:t>
            </a:r>
            <a:br>
              <a:rPr b="0" i="0" lang="en" sz="2000" u="none" cap="none" strike="noStrike">
                <a:solidFill>
                  <a:srgbClr val="FFFFFF"/>
                </a:solidFill>
                <a:latin typeface="Roboto Condensed"/>
                <a:ea typeface="Roboto Condensed"/>
                <a:cs typeface="Roboto Condensed"/>
                <a:sym typeface="Roboto Condensed"/>
              </a:rPr>
            </a:br>
            <a:r>
              <a:rPr b="0" i="0" lang="en" sz="2000" u="none" cap="none" strike="noStrike">
                <a:solidFill>
                  <a:srgbClr val="FFFFFF"/>
                </a:solidFill>
                <a:latin typeface="Roboto Condensed"/>
                <a:ea typeface="Roboto Condensed"/>
                <a:cs typeface="Roboto Condensed"/>
                <a:sym typeface="Roboto Condensed"/>
              </a:rPr>
              <a:t>for </a:t>
            </a:r>
            <a:br>
              <a:rPr b="0" i="0" lang="en" sz="2000" u="none" cap="none" strike="noStrike">
                <a:solidFill>
                  <a:srgbClr val="FFFFFF"/>
                </a:solidFill>
                <a:latin typeface="Roboto Condensed"/>
                <a:ea typeface="Roboto Condensed"/>
                <a:cs typeface="Roboto Condensed"/>
                <a:sym typeface="Roboto Condensed"/>
              </a:rPr>
            </a:br>
            <a:r>
              <a:rPr b="0" i="0" lang="en" sz="2000" u="none" cap="none" strike="noStrike">
                <a:solidFill>
                  <a:srgbClr val="FFFFFF"/>
                </a:solidFill>
                <a:latin typeface="Roboto Condensed"/>
                <a:ea typeface="Roboto Condensed"/>
                <a:cs typeface="Roboto Condensed"/>
                <a:sym typeface="Roboto Condensed"/>
              </a:rPr>
              <a:t>Humanity”</a:t>
            </a:r>
            <a:endParaRPr b="1" i="0" sz="2000" u="none" cap="none" strike="noStrike">
              <a:solidFill>
                <a:srgbClr val="FFFFFF"/>
              </a:solidFill>
              <a:latin typeface="Roboto Condensed"/>
              <a:ea typeface="Roboto Condensed"/>
              <a:cs typeface="Roboto Condensed"/>
              <a:sym typeface="Roboto Condensed"/>
            </a:endParaRPr>
          </a:p>
        </p:txBody>
      </p:sp>
      <p:sp>
        <p:nvSpPr>
          <p:cNvPr id="369" name="Google Shape;369;p27"/>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28"/>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000"/>
              <a:buFont typeface="Roboto Condensed"/>
              <a:buNone/>
            </a:pPr>
            <a:r>
              <a:rPr b="1" i="0" lang="en" sz="2000" u="none" cap="none" strike="noStrike">
                <a:solidFill>
                  <a:srgbClr val="FFFFFF"/>
                </a:solidFill>
                <a:latin typeface="Roboto Condensed"/>
                <a:ea typeface="Roboto Condensed"/>
                <a:cs typeface="Roboto Condensed"/>
                <a:sym typeface="Roboto Condensed"/>
              </a:rPr>
              <a:t>Characteristics of IEEE community</a:t>
            </a:r>
            <a:endParaRPr b="1" i="0" sz="2000" u="none" cap="none" strike="noStrike">
              <a:solidFill>
                <a:srgbClr val="FFFFFF"/>
              </a:solidFill>
              <a:latin typeface="Roboto Condensed"/>
              <a:ea typeface="Roboto Condensed"/>
              <a:cs typeface="Roboto Condensed"/>
              <a:sym typeface="Roboto Condensed"/>
            </a:endParaRPr>
          </a:p>
        </p:txBody>
      </p:sp>
      <p:sp>
        <p:nvSpPr>
          <p:cNvPr id="375" name="Google Shape;375;p28"/>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76" name="Google Shape;376;p28"/>
          <p:cNvSpPr/>
          <p:nvPr/>
        </p:nvSpPr>
        <p:spPr>
          <a:xfrm>
            <a:off x="3378600" y="1888450"/>
            <a:ext cx="2386800" cy="2386800"/>
          </a:xfrm>
          <a:prstGeom prst="diamond">
            <a:avLst/>
          </a:prstGeom>
          <a:solidFill>
            <a:srgbClr val="C7D3E6"/>
          </a:solidFill>
          <a:ln cap="flat" cmpd="sng" w="38100">
            <a:solidFill>
              <a:srgbClr val="92A8C8"/>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263248"/>
              </a:buClr>
              <a:buSzPts val="1400"/>
              <a:buFont typeface="Roboto Condensed"/>
              <a:buNone/>
            </a:pPr>
            <a:r>
              <a:rPr b="0" i="0" lang="en" sz="1400" u="none" cap="none" strike="noStrike">
                <a:solidFill>
                  <a:srgbClr val="263248"/>
                </a:solidFill>
                <a:latin typeface="Roboto Condensed"/>
                <a:ea typeface="Roboto Condensed"/>
                <a:cs typeface="Roboto Condensed"/>
                <a:sym typeface="Roboto Condensed"/>
              </a:rPr>
              <a:t>Social </a:t>
            </a:r>
            <a:endParaRPr b="0" i="0" sz="1400" u="none" cap="none" strike="noStrike">
              <a:solidFill>
                <a:srgbClr val="263248"/>
              </a:solidFill>
              <a:latin typeface="Roboto Condensed"/>
              <a:ea typeface="Roboto Condensed"/>
              <a:cs typeface="Roboto Condensed"/>
              <a:sym typeface="Roboto Condensed"/>
            </a:endParaRPr>
          </a:p>
        </p:txBody>
      </p:sp>
      <p:sp>
        <p:nvSpPr>
          <p:cNvPr id="377" name="Google Shape;377;p28"/>
          <p:cNvSpPr/>
          <p:nvPr/>
        </p:nvSpPr>
        <p:spPr>
          <a:xfrm>
            <a:off x="1601400" y="1888450"/>
            <a:ext cx="2386800" cy="2386800"/>
          </a:xfrm>
          <a:prstGeom prst="diamond">
            <a:avLst/>
          </a:prstGeom>
          <a:noFill/>
          <a:ln cap="flat" cmpd="sng" w="76200">
            <a:solidFill>
              <a:srgbClr val="FF9800"/>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D26F00"/>
              </a:buClr>
              <a:buSzPts val="1400"/>
              <a:buFont typeface="Roboto Condensed"/>
              <a:buNone/>
            </a:pPr>
            <a:r>
              <a:rPr b="0" i="0" lang="en" sz="1400" u="none" cap="none" strike="noStrike">
                <a:solidFill>
                  <a:srgbClr val="D26F00"/>
                </a:solidFill>
                <a:latin typeface="Roboto Condensed"/>
                <a:ea typeface="Roboto Condensed"/>
                <a:cs typeface="Roboto Condensed"/>
                <a:sym typeface="Roboto Condensed"/>
              </a:rPr>
              <a:t>Professional </a:t>
            </a:r>
            <a:endParaRPr b="0" i="0" sz="1400" u="none" cap="none" strike="noStrike">
              <a:solidFill>
                <a:srgbClr val="D26F00"/>
              </a:solidFill>
              <a:latin typeface="Roboto Condensed"/>
              <a:ea typeface="Roboto Condensed"/>
              <a:cs typeface="Roboto Condensed"/>
              <a:sym typeface="Roboto Condensed"/>
            </a:endParaRPr>
          </a:p>
        </p:txBody>
      </p:sp>
      <p:sp>
        <p:nvSpPr>
          <p:cNvPr id="378" name="Google Shape;378;p28"/>
          <p:cNvSpPr/>
          <p:nvPr/>
        </p:nvSpPr>
        <p:spPr>
          <a:xfrm>
            <a:off x="5155800" y="1888450"/>
            <a:ext cx="2386800" cy="2386800"/>
          </a:xfrm>
          <a:prstGeom prst="diamond">
            <a:avLst/>
          </a:prstGeom>
          <a:noFill/>
          <a:ln cap="flat" cmpd="sng" w="76200">
            <a:solidFill>
              <a:srgbClr val="FF9800"/>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D26F00"/>
              </a:buClr>
              <a:buSzPts val="1400"/>
              <a:buFont typeface="Roboto Condensed"/>
              <a:buNone/>
            </a:pPr>
            <a:r>
              <a:rPr b="0" i="0" lang="en" sz="1400" u="none" cap="none" strike="noStrike">
                <a:solidFill>
                  <a:srgbClr val="D26F00"/>
                </a:solidFill>
                <a:latin typeface="Roboto Condensed"/>
                <a:ea typeface="Roboto Condensed"/>
                <a:cs typeface="Roboto Condensed"/>
                <a:sym typeface="Roboto Condensed"/>
              </a:rPr>
              <a:t>Humanitarian </a:t>
            </a:r>
            <a:endParaRPr b="0" i="0" sz="1400" u="none" cap="none" strike="noStrike">
              <a:solidFill>
                <a:srgbClr val="D26F00"/>
              </a:solidFill>
              <a:latin typeface="Roboto Condensed"/>
              <a:ea typeface="Roboto Condensed"/>
              <a:cs typeface="Roboto Condensed"/>
              <a:sym typeface="Roboto Condensed"/>
            </a:endParaRPr>
          </a:p>
        </p:txBody>
      </p:sp>
      <p:grpSp>
        <p:nvGrpSpPr>
          <p:cNvPr id="379" name="Google Shape;379;p28"/>
          <p:cNvGrpSpPr/>
          <p:nvPr/>
        </p:nvGrpSpPr>
        <p:grpSpPr>
          <a:xfrm>
            <a:off x="263101" y="580106"/>
            <a:ext cx="407743" cy="391135"/>
            <a:chOff x="5233525" y="4954450"/>
            <a:chExt cx="538275" cy="516350"/>
          </a:xfrm>
        </p:grpSpPr>
        <p:sp>
          <p:nvSpPr>
            <p:cNvPr id="380" name="Google Shape;380;p28"/>
            <p:cNvSpPr/>
            <p:nvPr/>
          </p:nvSpPr>
          <p:spPr>
            <a:xfrm>
              <a:off x="5637825" y="4954450"/>
              <a:ext cx="89525" cy="89525"/>
            </a:xfrm>
            <a:custGeom>
              <a:rect b="b" l="l" r="r" t="t"/>
              <a:pathLst>
                <a:path extrusionOk="0" fill="none" h="120000" w="120000">
                  <a:moveTo>
                    <a:pt x="34280" y="114269"/>
                  </a:moveTo>
                  <a:lnTo>
                    <a:pt x="34280" y="114269"/>
                  </a:lnTo>
                  <a:lnTo>
                    <a:pt x="39977" y="116716"/>
                  </a:lnTo>
                  <a:lnTo>
                    <a:pt x="46512" y="118358"/>
                  </a:lnTo>
                  <a:lnTo>
                    <a:pt x="53046" y="119162"/>
                  </a:lnTo>
                  <a:lnTo>
                    <a:pt x="59581" y="120000"/>
                  </a:lnTo>
                  <a:lnTo>
                    <a:pt x="59581" y="120000"/>
                  </a:lnTo>
                  <a:lnTo>
                    <a:pt x="66115" y="119162"/>
                  </a:lnTo>
                  <a:lnTo>
                    <a:pt x="71812" y="118358"/>
                  </a:lnTo>
                  <a:lnTo>
                    <a:pt x="77542" y="117553"/>
                  </a:lnTo>
                  <a:lnTo>
                    <a:pt x="83239" y="115107"/>
                  </a:lnTo>
                  <a:lnTo>
                    <a:pt x="88131" y="112627"/>
                  </a:lnTo>
                  <a:lnTo>
                    <a:pt x="93024" y="109377"/>
                  </a:lnTo>
                  <a:lnTo>
                    <a:pt x="97950" y="106126"/>
                  </a:lnTo>
                  <a:lnTo>
                    <a:pt x="102005" y="102038"/>
                  </a:lnTo>
                  <a:lnTo>
                    <a:pt x="106093" y="97950"/>
                  </a:lnTo>
                  <a:lnTo>
                    <a:pt x="109377" y="93862"/>
                  </a:lnTo>
                  <a:lnTo>
                    <a:pt x="112627" y="88165"/>
                  </a:lnTo>
                  <a:lnTo>
                    <a:pt x="115074" y="83272"/>
                  </a:lnTo>
                  <a:lnTo>
                    <a:pt x="116716" y="77542"/>
                  </a:lnTo>
                  <a:lnTo>
                    <a:pt x="118324" y="71845"/>
                  </a:lnTo>
                  <a:lnTo>
                    <a:pt x="119162" y="66115"/>
                  </a:lnTo>
                  <a:lnTo>
                    <a:pt x="119966" y="60418"/>
                  </a:lnTo>
                  <a:lnTo>
                    <a:pt x="119966" y="60418"/>
                  </a:lnTo>
                  <a:lnTo>
                    <a:pt x="119162" y="53884"/>
                  </a:lnTo>
                  <a:lnTo>
                    <a:pt x="118324" y="48154"/>
                  </a:lnTo>
                  <a:lnTo>
                    <a:pt x="116716" y="42457"/>
                  </a:lnTo>
                  <a:lnTo>
                    <a:pt x="115074" y="36727"/>
                  </a:lnTo>
                  <a:lnTo>
                    <a:pt x="112627" y="31834"/>
                  </a:lnTo>
                  <a:lnTo>
                    <a:pt x="109377" y="26942"/>
                  </a:lnTo>
                  <a:lnTo>
                    <a:pt x="106093" y="22049"/>
                  </a:lnTo>
                  <a:lnTo>
                    <a:pt x="102005" y="17961"/>
                  </a:lnTo>
                  <a:lnTo>
                    <a:pt x="97950" y="13873"/>
                  </a:lnTo>
                  <a:lnTo>
                    <a:pt x="93024" y="10622"/>
                  </a:lnTo>
                  <a:lnTo>
                    <a:pt x="88131" y="7372"/>
                  </a:lnTo>
                  <a:lnTo>
                    <a:pt x="83239" y="4925"/>
                  </a:lnTo>
                  <a:lnTo>
                    <a:pt x="77542" y="3283"/>
                  </a:lnTo>
                  <a:lnTo>
                    <a:pt x="71812" y="1641"/>
                  </a:lnTo>
                  <a:lnTo>
                    <a:pt x="66115" y="837"/>
                  </a:lnTo>
                  <a:lnTo>
                    <a:pt x="59581" y="0"/>
                  </a:lnTo>
                  <a:lnTo>
                    <a:pt x="59581" y="0"/>
                  </a:lnTo>
                  <a:lnTo>
                    <a:pt x="53850" y="837"/>
                  </a:lnTo>
                  <a:lnTo>
                    <a:pt x="48154" y="1641"/>
                  </a:lnTo>
                  <a:lnTo>
                    <a:pt x="42423" y="3283"/>
                  </a:lnTo>
                  <a:lnTo>
                    <a:pt x="36727" y="4925"/>
                  </a:lnTo>
                  <a:lnTo>
                    <a:pt x="30996" y="7372"/>
                  </a:lnTo>
                  <a:lnTo>
                    <a:pt x="26104" y="10622"/>
                  </a:lnTo>
                  <a:lnTo>
                    <a:pt x="22049" y="13873"/>
                  </a:lnTo>
                  <a:lnTo>
                    <a:pt x="17961" y="17961"/>
                  </a:lnTo>
                  <a:lnTo>
                    <a:pt x="13873" y="22049"/>
                  </a:lnTo>
                  <a:lnTo>
                    <a:pt x="10622" y="26942"/>
                  </a:lnTo>
                  <a:lnTo>
                    <a:pt x="7338" y="31834"/>
                  </a:lnTo>
                  <a:lnTo>
                    <a:pt x="4892" y="36727"/>
                  </a:lnTo>
                  <a:lnTo>
                    <a:pt x="2446" y="42457"/>
                  </a:lnTo>
                  <a:lnTo>
                    <a:pt x="1641" y="48154"/>
                  </a:lnTo>
                  <a:lnTo>
                    <a:pt x="804" y="53884"/>
                  </a:lnTo>
                  <a:lnTo>
                    <a:pt x="0" y="60418"/>
                  </a:lnTo>
                  <a:lnTo>
                    <a:pt x="0" y="60418"/>
                  </a:lnTo>
                  <a:lnTo>
                    <a:pt x="804" y="69399"/>
                  </a:lnTo>
                  <a:lnTo>
                    <a:pt x="3250" y="78380"/>
                  </a:lnTo>
                  <a:lnTo>
                    <a:pt x="6534" y="86523"/>
                  </a:lnTo>
                  <a:lnTo>
                    <a:pt x="10622" y="9386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8"/>
            <p:cNvSpPr/>
            <p:nvPr/>
          </p:nvSpPr>
          <p:spPr>
            <a:xfrm>
              <a:off x="5323025" y="4980625"/>
              <a:ext cx="88925" cy="88925"/>
            </a:xfrm>
            <a:custGeom>
              <a:rect b="b" l="l" r="r" t="t"/>
              <a:pathLst>
                <a:path extrusionOk="0" fill="none" h="120000" w="120000">
                  <a:moveTo>
                    <a:pt x="107652" y="96148"/>
                  </a:moveTo>
                  <a:lnTo>
                    <a:pt x="107652" y="96148"/>
                  </a:lnTo>
                  <a:lnTo>
                    <a:pt x="111768" y="90413"/>
                  </a:lnTo>
                  <a:lnTo>
                    <a:pt x="115040" y="84644"/>
                  </a:lnTo>
                  <a:lnTo>
                    <a:pt x="117503" y="78065"/>
                  </a:lnTo>
                  <a:lnTo>
                    <a:pt x="119156" y="70677"/>
                  </a:lnTo>
                  <a:lnTo>
                    <a:pt x="119156" y="70677"/>
                  </a:lnTo>
                  <a:lnTo>
                    <a:pt x="119966" y="64942"/>
                  </a:lnTo>
                  <a:lnTo>
                    <a:pt x="119966" y="58363"/>
                  </a:lnTo>
                  <a:lnTo>
                    <a:pt x="119966" y="52594"/>
                  </a:lnTo>
                  <a:lnTo>
                    <a:pt x="118346" y="46859"/>
                  </a:lnTo>
                  <a:lnTo>
                    <a:pt x="116693" y="41090"/>
                  </a:lnTo>
                  <a:lnTo>
                    <a:pt x="115040" y="36165"/>
                  </a:lnTo>
                  <a:lnTo>
                    <a:pt x="112578" y="30430"/>
                  </a:lnTo>
                  <a:lnTo>
                    <a:pt x="109305" y="25504"/>
                  </a:lnTo>
                  <a:lnTo>
                    <a:pt x="105999" y="21388"/>
                  </a:lnTo>
                  <a:lnTo>
                    <a:pt x="101917" y="17272"/>
                  </a:lnTo>
                  <a:lnTo>
                    <a:pt x="97801" y="13157"/>
                  </a:lnTo>
                  <a:lnTo>
                    <a:pt x="92876" y="9884"/>
                  </a:lnTo>
                  <a:lnTo>
                    <a:pt x="87916" y="6612"/>
                  </a:lnTo>
                  <a:lnTo>
                    <a:pt x="82181" y="4115"/>
                  </a:lnTo>
                  <a:lnTo>
                    <a:pt x="76446" y="2496"/>
                  </a:lnTo>
                  <a:lnTo>
                    <a:pt x="70677" y="843"/>
                  </a:lnTo>
                  <a:lnTo>
                    <a:pt x="70677" y="843"/>
                  </a:lnTo>
                  <a:lnTo>
                    <a:pt x="64942" y="33"/>
                  </a:lnTo>
                  <a:lnTo>
                    <a:pt x="58363" y="33"/>
                  </a:lnTo>
                  <a:lnTo>
                    <a:pt x="52594" y="33"/>
                  </a:lnTo>
                  <a:lnTo>
                    <a:pt x="46859" y="843"/>
                  </a:lnTo>
                  <a:lnTo>
                    <a:pt x="41090" y="2496"/>
                  </a:lnTo>
                  <a:lnTo>
                    <a:pt x="36165" y="4959"/>
                  </a:lnTo>
                  <a:lnTo>
                    <a:pt x="30430" y="7421"/>
                  </a:lnTo>
                  <a:lnTo>
                    <a:pt x="25504" y="10694"/>
                  </a:lnTo>
                  <a:lnTo>
                    <a:pt x="21388" y="14000"/>
                  </a:lnTo>
                  <a:lnTo>
                    <a:pt x="17272" y="18116"/>
                  </a:lnTo>
                  <a:lnTo>
                    <a:pt x="13157" y="22198"/>
                  </a:lnTo>
                  <a:lnTo>
                    <a:pt x="9884" y="27123"/>
                  </a:lnTo>
                  <a:lnTo>
                    <a:pt x="6578" y="32083"/>
                  </a:lnTo>
                  <a:lnTo>
                    <a:pt x="4115" y="37008"/>
                  </a:lnTo>
                  <a:lnTo>
                    <a:pt x="2496" y="42743"/>
                  </a:lnTo>
                  <a:lnTo>
                    <a:pt x="843" y="49322"/>
                  </a:lnTo>
                  <a:lnTo>
                    <a:pt x="843" y="49322"/>
                  </a:lnTo>
                  <a:lnTo>
                    <a:pt x="33" y="55091"/>
                  </a:lnTo>
                  <a:lnTo>
                    <a:pt x="33" y="60826"/>
                  </a:lnTo>
                  <a:lnTo>
                    <a:pt x="33" y="67405"/>
                  </a:lnTo>
                  <a:lnTo>
                    <a:pt x="843" y="73140"/>
                  </a:lnTo>
                  <a:lnTo>
                    <a:pt x="2496" y="78909"/>
                  </a:lnTo>
                  <a:lnTo>
                    <a:pt x="4959" y="83834"/>
                  </a:lnTo>
                  <a:lnTo>
                    <a:pt x="7421" y="89569"/>
                  </a:lnTo>
                  <a:lnTo>
                    <a:pt x="10694" y="93685"/>
                  </a:lnTo>
                  <a:lnTo>
                    <a:pt x="14000" y="98611"/>
                  </a:lnTo>
                  <a:lnTo>
                    <a:pt x="18082" y="102727"/>
                  </a:lnTo>
                  <a:lnTo>
                    <a:pt x="22198" y="106842"/>
                  </a:lnTo>
                  <a:lnTo>
                    <a:pt x="27123" y="110115"/>
                  </a:lnTo>
                  <a:lnTo>
                    <a:pt x="32049" y="113421"/>
                  </a:lnTo>
                  <a:lnTo>
                    <a:pt x="36974" y="115884"/>
                  </a:lnTo>
                  <a:lnTo>
                    <a:pt x="42743" y="117503"/>
                  </a:lnTo>
                  <a:lnTo>
                    <a:pt x="49322" y="119156"/>
                  </a:lnTo>
                  <a:lnTo>
                    <a:pt x="49322" y="119156"/>
                  </a:lnTo>
                  <a:lnTo>
                    <a:pt x="57520" y="120000"/>
                  </a:lnTo>
                  <a:lnTo>
                    <a:pt x="66561" y="120000"/>
                  </a:lnTo>
                  <a:lnTo>
                    <a:pt x="74793" y="118346"/>
                  </a:lnTo>
                  <a:lnTo>
                    <a:pt x="82991" y="115884"/>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28"/>
            <p:cNvSpPr/>
            <p:nvPr/>
          </p:nvSpPr>
          <p:spPr>
            <a:xfrm>
              <a:off x="5233525" y="5255225"/>
              <a:ext cx="89525" cy="89525"/>
            </a:xfrm>
            <a:custGeom>
              <a:rect b="b" l="l" r="r" t="t"/>
              <a:pathLst>
                <a:path extrusionOk="0" fill="none" h="120000" w="120000">
                  <a:moveTo>
                    <a:pt x="107735" y="23691"/>
                  </a:moveTo>
                  <a:lnTo>
                    <a:pt x="107735" y="23691"/>
                  </a:lnTo>
                  <a:lnTo>
                    <a:pt x="103647" y="19603"/>
                  </a:lnTo>
                  <a:lnTo>
                    <a:pt x="99592" y="15548"/>
                  </a:lnTo>
                  <a:lnTo>
                    <a:pt x="95504" y="11460"/>
                  </a:lnTo>
                  <a:lnTo>
                    <a:pt x="89773" y="8176"/>
                  </a:lnTo>
                  <a:lnTo>
                    <a:pt x="89773" y="8176"/>
                  </a:lnTo>
                  <a:lnTo>
                    <a:pt x="84881" y="5730"/>
                  </a:lnTo>
                  <a:lnTo>
                    <a:pt x="79184" y="3283"/>
                  </a:lnTo>
                  <a:lnTo>
                    <a:pt x="73454" y="1675"/>
                  </a:lnTo>
                  <a:lnTo>
                    <a:pt x="67757" y="837"/>
                  </a:lnTo>
                  <a:lnTo>
                    <a:pt x="62027" y="33"/>
                  </a:lnTo>
                  <a:lnTo>
                    <a:pt x="56330" y="837"/>
                  </a:lnTo>
                  <a:lnTo>
                    <a:pt x="50600" y="837"/>
                  </a:lnTo>
                  <a:lnTo>
                    <a:pt x="44903" y="2479"/>
                  </a:lnTo>
                  <a:lnTo>
                    <a:pt x="39173" y="4121"/>
                  </a:lnTo>
                  <a:lnTo>
                    <a:pt x="34280" y="6567"/>
                  </a:lnTo>
                  <a:lnTo>
                    <a:pt x="29388" y="9014"/>
                  </a:lnTo>
                  <a:lnTo>
                    <a:pt x="24495" y="12264"/>
                  </a:lnTo>
                  <a:lnTo>
                    <a:pt x="19603" y="16352"/>
                  </a:lnTo>
                  <a:lnTo>
                    <a:pt x="15515" y="20441"/>
                  </a:lnTo>
                  <a:lnTo>
                    <a:pt x="11426" y="24495"/>
                  </a:lnTo>
                  <a:lnTo>
                    <a:pt x="8176" y="30226"/>
                  </a:lnTo>
                  <a:lnTo>
                    <a:pt x="8176" y="30226"/>
                  </a:lnTo>
                  <a:lnTo>
                    <a:pt x="5730" y="35118"/>
                  </a:lnTo>
                  <a:lnTo>
                    <a:pt x="3283" y="40848"/>
                  </a:lnTo>
                  <a:lnTo>
                    <a:pt x="1641" y="46545"/>
                  </a:lnTo>
                  <a:lnTo>
                    <a:pt x="837" y="52275"/>
                  </a:lnTo>
                  <a:lnTo>
                    <a:pt x="0" y="57972"/>
                  </a:lnTo>
                  <a:lnTo>
                    <a:pt x="0" y="63669"/>
                  </a:lnTo>
                  <a:lnTo>
                    <a:pt x="837" y="69399"/>
                  </a:lnTo>
                  <a:lnTo>
                    <a:pt x="2446" y="75096"/>
                  </a:lnTo>
                  <a:lnTo>
                    <a:pt x="4088" y="80826"/>
                  </a:lnTo>
                  <a:lnTo>
                    <a:pt x="6534" y="85719"/>
                  </a:lnTo>
                  <a:lnTo>
                    <a:pt x="8980" y="91449"/>
                  </a:lnTo>
                  <a:lnTo>
                    <a:pt x="12264" y="95504"/>
                  </a:lnTo>
                  <a:lnTo>
                    <a:pt x="15515" y="100396"/>
                  </a:lnTo>
                  <a:lnTo>
                    <a:pt x="20407" y="104484"/>
                  </a:lnTo>
                  <a:lnTo>
                    <a:pt x="24495" y="108573"/>
                  </a:lnTo>
                  <a:lnTo>
                    <a:pt x="30192" y="111823"/>
                  </a:lnTo>
                  <a:lnTo>
                    <a:pt x="30192" y="111823"/>
                  </a:lnTo>
                  <a:lnTo>
                    <a:pt x="35118" y="114269"/>
                  </a:lnTo>
                  <a:lnTo>
                    <a:pt x="40815" y="116749"/>
                  </a:lnTo>
                  <a:lnTo>
                    <a:pt x="46545" y="118358"/>
                  </a:lnTo>
                  <a:lnTo>
                    <a:pt x="52242" y="119195"/>
                  </a:lnTo>
                  <a:lnTo>
                    <a:pt x="57972" y="120000"/>
                  </a:lnTo>
                  <a:lnTo>
                    <a:pt x="63669" y="120000"/>
                  </a:lnTo>
                  <a:lnTo>
                    <a:pt x="69399" y="119195"/>
                  </a:lnTo>
                  <a:lnTo>
                    <a:pt x="75096" y="117553"/>
                  </a:lnTo>
                  <a:lnTo>
                    <a:pt x="80793" y="115911"/>
                  </a:lnTo>
                  <a:lnTo>
                    <a:pt x="85719" y="114269"/>
                  </a:lnTo>
                  <a:lnTo>
                    <a:pt x="90611" y="111019"/>
                  </a:lnTo>
                  <a:lnTo>
                    <a:pt x="95504" y="107768"/>
                  </a:lnTo>
                  <a:lnTo>
                    <a:pt x="100396" y="104484"/>
                  </a:lnTo>
                  <a:lnTo>
                    <a:pt x="104484" y="100396"/>
                  </a:lnTo>
                  <a:lnTo>
                    <a:pt x="108573" y="95504"/>
                  </a:lnTo>
                  <a:lnTo>
                    <a:pt x="111823" y="90611"/>
                  </a:lnTo>
                  <a:lnTo>
                    <a:pt x="111823" y="90611"/>
                  </a:lnTo>
                  <a:lnTo>
                    <a:pt x="115911" y="80826"/>
                  </a:lnTo>
                  <a:lnTo>
                    <a:pt x="118358" y="71845"/>
                  </a:lnTo>
                  <a:lnTo>
                    <a:pt x="120000" y="62060"/>
                  </a:lnTo>
                  <a:lnTo>
                    <a:pt x="119162" y="52275"/>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28"/>
            <p:cNvSpPr/>
            <p:nvPr/>
          </p:nvSpPr>
          <p:spPr>
            <a:xfrm>
              <a:off x="5453325" y="5382475"/>
              <a:ext cx="88925" cy="88325"/>
            </a:xfrm>
            <a:custGeom>
              <a:rect b="b" l="l" r="r" t="t"/>
              <a:pathLst>
                <a:path extrusionOk="0" fill="none" h="120000" w="120000">
                  <a:moveTo>
                    <a:pt x="46859" y="33"/>
                  </a:moveTo>
                  <a:lnTo>
                    <a:pt x="46859" y="33"/>
                  </a:lnTo>
                  <a:lnTo>
                    <a:pt x="40281" y="1698"/>
                  </a:lnTo>
                  <a:lnTo>
                    <a:pt x="33702" y="4992"/>
                  </a:lnTo>
                  <a:lnTo>
                    <a:pt x="27123" y="8321"/>
                  </a:lnTo>
                  <a:lnTo>
                    <a:pt x="21388" y="12431"/>
                  </a:lnTo>
                  <a:lnTo>
                    <a:pt x="21388" y="12431"/>
                  </a:lnTo>
                  <a:lnTo>
                    <a:pt x="16463" y="16575"/>
                  </a:lnTo>
                  <a:lnTo>
                    <a:pt x="13157" y="21534"/>
                  </a:lnTo>
                  <a:lnTo>
                    <a:pt x="9041" y="26493"/>
                  </a:lnTo>
                  <a:lnTo>
                    <a:pt x="6578" y="31452"/>
                  </a:lnTo>
                  <a:lnTo>
                    <a:pt x="4115" y="36444"/>
                  </a:lnTo>
                  <a:lnTo>
                    <a:pt x="2496" y="42219"/>
                  </a:lnTo>
                  <a:lnTo>
                    <a:pt x="843" y="48027"/>
                  </a:lnTo>
                  <a:lnTo>
                    <a:pt x="0" y="53801"/>
                  </a:lnTo>
                  <a:lnTo>
                    <a:pt x="0" y="59609"/>
                  </a:lnTo>
                  <a:lnTo>
                    <a:pt x="0" y="65383"/>
                  </a:lnTo>
                  <a:lnTo>
                    <a:pt x="843" y="71191"/>
                  </a:lnTo>
                  <a:lnTo>
                    <a:pt x="2496" y="76965"/>
                  </a:lnTo>
                  <a:lnTo>
                    <a:pt x="4115" y="81924"/>
                  </a:lnTo>
                  <a:lnTo>
                    <a:pt x="6578" y="87732"/>
                  </a:lnTo>
                  <a:lnTo>
                    <a:pt x="9884" y="92691"/>
                  </a:lnTo>
                  <a:lnTo>
                    <a:pt x="14000" y="97650"/>
                  </a:lnTo>
                  <a:lnTo>
                    <a:pt x="14000" y="97650"/>
                  </a:lnTo>
                  <a:lnTo>
                    <a:pt x="18082" y="102609"/>
                  </a:lnTo>
                  <a:lnTo>
                    <a:pt x="22198" y="106753"/>
                  </a:lnTo>
                  <a:lnTo>
                    <a:pt x="27123" y="110048"/>
                  </a:lnTo>
                  <a:lnTo>
                    <a:pt x="32049" y="112527"/>
                  </a:lnTo>
                  <a:lnTo>
                    <a:pt x="37818" y="115007"/>
                  </a:lnTo>
                  <a:lnTo>
                    <a:pt x="42743" y="117486"/>
                  </a:lnTo>
                  <a:lnTo>
                    <a:pt x="48479" y="118335"/>
                  </a:lnTo>
                  <a:lnTo>
                    <a:pt x="54247" y="119150"/>
                  </a:lnTo>
                  <a:lnTo>
                    <a:pt x="59983" y="119966"/>
                  </a:lnTo>
                  <a:lnTo>
                    <a:pt x="65752" y="119150"/>
                  </a:lnTo>
                  <a:lnTo>
                    <a:pt x="71487" y="118335"/>
                  </a:lnTo>
                  <a:lnTo>
                    <a:pt x="77256" y="116671"/>
                  </a:lnTo>
                  <a:lnTo>
                    <a:pt x="82991" y="115007"/>
                  </a:lnTo>
                  <a:lnTo>
                    <a:pt x="87916" y="112527"/>
                  </a:lnTo>
                  <a:lnTo>
                    <a:pt x="93685" y="109232"/>
                  </a:lnTo>
                  <a:lnTo>
                    <a:pt x="98611" y="105904"/>
                  </a:lnTo>
                  <a:lnTo>
                    <a:pt x="98611" y="105904"/>
                  </a:lnTo>
                  <a:lnTo>
                    <a:pt x="102727" y="101794"/>
                  </a:lnTo>
                  <a:lnTo>
                    <a:pt x="106842" y="96835"/>
                  </a:lnTo>
                  <a:lnTo>
                    <a:pt x="110115" y="91842"/>
                  </a:lnTo>
                  <a:lnTo>
                    <a:pt x="113387" y="86883"/>
                  </a:lnTo>
                  <a:lnTo>
                    <a:pt x="115884" y="81924"/>
                  </a:lnTo>
                  <a:lnTo>
                    <a:pt x="117503" y="76150"/>
                  </a:lnTo>
                  <a:lnTo>
                    <a:pt x="119156" y="70342"/>
                  </a:lnTo>
                  <a:lnTo>
                    <a:pt x="119966" y="64568"/>
                  </a:lnTo>
                  <a:lnTo>
                    <a:pt x="119966" y="58760"/>
                  </a:lnTo>
                  <a:lnTo>
                    <a:pt x="119966" y="52986"/>
                  </a:lnTo>
                  <a:lnTo>
                    <a:pt x="119156" y="47178"/>
                  </a:lnTo>
                  <a:lnTo>
                    <a:pt x="117503" y="41403"/>
                  </a:lnTo>
                  <a:lnTo>
                    <a:pt x="115040" y="35595"/>
                  </a:lnTo>
                  <a:lnTo>
                    <a:pt x="112578" y="30636"/>
                  </a:lnTo>
                  <a:lnTo>
                    <a:pt x="110115" y="25677"/>
                  </a:lnTo>
                  <a:lnTo>
                    <a:pt x="105999" y="20718"/>
                  </a:lnTo>
                  <a:lnTo>
                    <a:pt x="105999" y="20718"/>
                  </a:lnTo>
                  <a:lnTo>
                    <a:pt x="100264" y="14095"/>
                  </a:lnTo>
                  <a:lnTo>
                    <a:pt x="92876" y="8321"/>
                  </a:lnTo>
                  <a:lnTo>
                    <a:pt x="85454" y="4177"/>
                  </a:lnTo>
                  <a:lnTo>
                    <a:pt x="78065" y="1698"/>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8"/>
            <p:cNvSpPr/>
            <p:nvPr/>
          </p:nvSpPr>
          <p:spPr>
            <a:xfrm>
              <a:off x="5682875" y="5188875"/>
              <a:ext cx="88925" cy="89525"/>
            </a:xfrm>
            <a:custGeom>
              <a:rect b="b" l="l" r="r" t="t"/>
              <a:pathLst>
                <a:path extrusionOk="0" fill="none" h="120000" w="120000">
                  <a:moveTo>
                    <a:pt x="0" y="67757"/>
                  </a:moveTo>
                  <a:lnTo>
                    <a:pt x="0" y="67757"/>
                  </a:lnTo>
                  <a:lnTo>
                    <a:pt x="843" y="74258"/>
                  </a:lnTo>
                  <a:lnTo>
                    <a:pt x="3306" y="80793"/>
                  </a:lnTo>
                  <a:lnTo>
                    <a:pt x="3306" y="80793"/>
                  </a:lnTo>
                  <a:lnTo>
                    <a:pt x="5768" y="85685"/>
                  </a:lnTo>
                  <a:lnTo>
                    <a:pt x="8231" y="91415"/>
                  </a:lnTo>
                  <a:lnTo>
                    <a:pt x="11504" y="96308"/>
                  </a:lnTo>
                  <a:lnTo>
                    <a:pt x="15619" y="100396"/>
                  </a:lnTo>
                  <a:lnTo>
                    <a:pt x="19735" y="104484"/>
                  </a:lnTo>
                  <a:lnTo>
                    <a:pt x="23851" y="108539"/>
                  </a:lnTo>
                  <a:lnTo>
                    <a:pt x="28777" y="111823"/>
                  </a:lnTo>
                  <a:lnTo>
                    <a:pt x="33702" y="114269"/>
                  </a:lnTo>
                  <a:lnTo>
                    <a:pt x="39437" y="116716"/>
                  </a:lnTo>
                  <a:lnTo>
                    <a:pt x="45206" y="118358"/>
                  </a:lnTo>
                  <a:lnTo>
                    <a:pt x="50941" y="119162"/>
                  </a:lnTo>
                  <a:lnTo>
                    <a:pt x="56710" y="119966"/>
                  </a:lnTo>
                  <a:lnTo>
                    <a:pt x="62445" y="119966"/>
                  </a:lnTo>
                  <a:lnTo>
                    <a:pt x="68214" y="119162"/>
                  </a:lnTo>
                  <a:lnTo>
                    <a:pt x="73949" y="118358"/>
                  </a:lnTo>
                  <a:lnTo>
                    <a:pt x="79718" y="115911"/>
                  </a:lnTo>
                  <a:lnTo>
                    <a:pt x="79718" y="115911"/>
                  </a:lnTo>
                  <a:lnTo>
                    <a:pt x="85454" y="114269"/>
                  </a:lnTo>
                  <a:lnTo>
                    <a:pt x="91222" y="110985"/>
                  </a:lnTo>
                  <a:lnTo>
                    <a:pt x="96148" y="107735"/>
                  </a:lnTo>
                  <a:lnTo>
                    <a:pt x="100264" y="103647"/>
                  </a:lnTo>
                  <a:lnTo>
                    <a:pt x="104346" y="99558"/>
                  </a:lnTo>
                  <a:lnTo>
                    <a:pt x="108462" y="95504"/>
                  </a:lnTo>
                  <a:lnTo>
                    <a:pt x="110924" y="90611"/>
                  </a:lnTo>
                  <a:lnTo>
                    <a:pt x="114231" y="85685"/>
                  </a:lnTo>
                  <a:lnTo>
                    <a:pt x="115850" y="79988"/>
                  </a:lnTo>
                  <a:lnTo>
                    <a:pt x="117503" y="74258"/>
                  </a:lnTo>
                  <a:lnTo>
                    <a:pt x="119156" y="69366"/>
                  </a:lnTo>
                  <a:lnTo>
                    <a:pt x="119966" y="62831"/>
                  </a:lnTo>
                  <a:lnTo>
                    <a:pt x="119966" y="57134"/>
                  </a:lnTo>
                  <a:lnTo>
                    <a:pt x="119156" y="51404"/>
                  </a:lnTo>
                  <a:lnTo>
                    <a:pt x="118313" y="45707"/>
                  </a:lnTo>
                  <a:lnTo>
                    <a:pt x="115850" y="40011"/>
                  </a:lnTo>
                  <a:lnTo>
                    <a:pt x="115850" y="40011"/>
                  </a:lnTo>
                  <a:lnTo>
                    <a:pt x="113387" y="34280"/>
                  </a:lnTo>
                  <a:lnTo>
                    <a:pt x="110924" y="28584"/>
                  </a:lnTo>
                  <a:lnTo>
                    <a:pt x="107652" y="23658"/>
                  </a:lnTo>
                  <a:lnTo>
                    <a:pt x="103536" y="19603"/>
                  </a:lnTo>
                  <a:lnTo>
                    <a:pt x="99420" y="15515"/>
                  </a:lnTo>
                  <a:lnTo>
                    <a:pt x="95305" y="11426"/>
                  </a:lnTo>
                  <a:lnTo>
                    <a:pt x="90379" y="8980"/>
                  </a:lnTo>
                  <a:lnTo>
                    <a:pt x="85454" y="5730"/>
                  </a:lnTo>
                  <a:lnTo>
                    <a:pt x="79718" y="4088"/>
                  </a:lnTo>
                  <a:lnTo>
                    <a:pt x="73949" y="2446"/>
                  </a:lnTo>
                  <a:lnTo>
                    <a:pt x="68214" y="804"/>
                  </a:lnTo>
                  <a:lnTo>
                    <a:pt x="62445" y="804"/>
                  </a:lnTo>
                  <a:lnTo>
                    <a:pt x="56710" y="0"/>
                  </a:lnTo>
                  <a:lnTo>
                    <a:pt x="50941" y="804"/>
                  </a:lnTo>
                  <a:lnTo>
                    <a:pt x="45206" y="2446"/>
                  </a:lnTo>
                  <a:lnTo>
                    <a:pt x="39437" y="4088"/>
                  </a:lnTo>
                  <a:lnTo>
                    <a:pt x="39437" y="4088"/>
                  </a:lnTo>
                  <a:lnTo>
                    <a:pt x="32859" y="6534"/>
                  </a:lnTo>
                  <a:lnTo>
                    <a:pt x="27123" y="9784"/>
                  </a:lnTo>
                  <a:lnTo>
                    <a:pt x="22198" y="13068"/>
                  </a:lnTo>
                  <a:lnTo>
                    <a:pt x="17272" y="17157"/>
                  </a:lnTo>
                  <a:lnTo>
                    <a:pt x="13157" y="22049"/>
                  </a:lnTo>
                  <a:lnTo>
                    <a:pt x="9884" y="26942"/>
                  </a:lnTo>
                  <a:lnTo>
                    <a:pt x="6578" y="31834"/>
                  </a:lnTo>
                  <a:lnTo>
                    <a:pt x="4115" y="3753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28"/>
            <p:cNvSpPr/>
            <p:nvPr/>
          </p:nvSpPr>
          <p:spPr>
            <a:xfrm>
              <a:off x="5411925" y="5110925"/>
              <a:ext cx="188775" cy="189400"/>
            </a:xfrm>
            <a:custGeom>
              <a:rect b="b" l="l" r="r" t="t"/>
              <a:pathLst>
                <a:path extrusionOk="0" fill="none" h="120000" w="120000">
                  <a:moveTo>
                    <a:pt x="0" y="59809"/>
                  </a:moveTo>
                  <a:lnTo>
                    <a:pt x="0" y="59809"/>
                  </a:lnTo>
                  <a:lnTo>
                    <a:pt x="397" y="54012"/>
                  </a:lnTo>
                  <a:lnTo>
                    <a:pt x="1160" y="47851"/>
                  </a:lnTo>
                  <a:lnTo>
                    <a:pt x="2717" y="42053"/>
                  </a:lnTo>
                  <a:lnTo>
                    <a:pt x="4656" y="36652"/>
                  </a:lnTo>
                  <a:lnTo>
                    <a:pt x="7357" y="31251"/>
                  </a:lnTo>
                  <a:lnTo>
                    <a:pt x="10456" y="26626"/>
                  </a:lnTo>
                  <a:lnTo>
                    <a:pt x="13937" y="22001"/>
                  </a:lnTo>
                  <a:lnTo>
                    <a:pt x="17814" y="17756"/>
                  </a:lnTo>
                  <a:lnTo>
                    <a:pt x="22073" y="13891"/>
                  </a:lnTo>
                  <a:lnTo>
                    <a:pt x="26317" y="10422"/>
                  </a:lnTo>
                  <a:lnTo>
                    <a:pt x="31354" y="7333"/>
                  </a:lnTo>
                  <a:lnTo>
                    <a:pt x="36773" y="4640"/>
                  </a:lnTo>
                  <a:lnTo>
                    <a:pt x="42193" y="2708"/>
                  </a:lnTo>
                  <a:lnTo>
                    <a:pt x="47993" y="1172"/>
                  </a:lnTo>
                  <a:lnTo>
                    <a:pt x="53810" y="395"/>
                  </a:lnTo>
                  <a:lnTo>
                    <a:pt x="59992" y="15"/>
                  </a:lnTo>
                  <a:lnTo>
                    <a:pt x="59992" y="15"/>
                  </a:lnTo>
                  <a:lnTo>
                    <a:pt x="66189" y="395"/>
                  </a:lnTo>
                  <a:lnTo>
                    <a:pt x="72387" y="1172"/>
                  </a:lnTo>
                  <a:lnTo>
                    <a:pt x="77806" y="2708"/>
                  </a:lnTo>
                  <a:lnTo>
                    <a:pt x="83607" y="4640"/>
                  </a:lnTo>
                  <a:lnTo>
                    <a:pt x="88645" y="7333"/>
                  </a:lnTo>
                  <a:lnTo>
                    <a:pt x="93667" y="10422"/>
                  </a:lnTo>
                  <a:lnTo>
                    <a:pt x="98307" y="13891"/>
                  </a:lnTo>
                  <a:lnTo>
                    <a:pt x="102566" y="17756"/>
                  </a:lnTo>
                  <a:lnTo>
                    <a:pt x="106444" y="22001"/>
                  </a:lnTo>
                  <a:lnTo>
                    <a:pt x="109924" y="26626"/>
                  </a:lnTo>
                  <a:lnTo>
                    <a:pt x="113023" y="31251"/>
                  </a:lnTo>
                  <a:lnTo>
                    <a:pt x="115343" y="36652"/>
                  </a:lnTo>
                  <a:lnTo>
                    <a:pt x="117663" y="42053"/>
                  </a:lnTo>
                  <a:lnTo>
                    <a:pt x="118823" y="47851"/>
                  </a:lnTo>
                  <a:lnTo>
                    <a:pt x="119984" y="54012"/>
                  </a:lnTo>
                  <a:lnTo>
                    <a:pt x="119984" y="59809"/>
                  </a:lnTo>
                  <a:lnTo>
                    <a:pt x="119984" y="59809"/>
                  </a:lnTo>
                  <a:lnTo>
                    <a:pt x="119984" y="65971"/>
                  </a:lnTo>
                  <a:lnTo>
                    <a:pt x="118823" y="72148"/>
                  </a:lnTo>
                  <a:lnTo>
                    <a:pt x="117663" y="77930"/>
                  </a:lnTo>
                  <a:lnTo>
                    <a:pt x="115343" y="83331"/>
                  </a:lnTo>
                  <a:lnTo>
                    <a:pt x="113023" y="88352"/>
                  </a:lnTo>
                  <a:lnTo>
                    <a:pt x="109924" y="93373"/>
                  </a:lnTo>
                  <a:lnTo>
                    <a:pt x="106444" y="97998"/>
                  </a:lnTo>
                  <a:lnTo>
                    <a:pt x="102566" y="102243"/>
                  </a:lnTo>
                  <a:lnTo>
                    <a:pt x="98307" y="106092"/>
                  </a:lnTo>
                  <a:lnTo>
                    <a:pt x="93667" y="109561"/>
                  </a:lnTo>
                  <a:lnTo>
                    <a:pt x="88645" y="112650"/>
                  </a:lnTo>
                  <a:lnTo>
                    <a:pt x="83607" y="114963"/>
                  </a:lnTo>
                  <a:lnTo>
                    <a:pt x="77806" y="117291"/>
                  </a:lnTo>
                  <a:lnTo>
                    <a:pt x="72387" y="118447"/>
                  </a:lnTo>
                  <a:lnTo>
                    <a:pt x="66189" y="119604"/>
                  </a:lnTo>
                  <a:lnTo>
                    <a:pt x="59992" y="119984"/>
                  </a:lnTo>
                  <a:lnTo>
                    <a:pt x="59992" y="119984"/>
                  </a:lnTo>
                  <a:lnTo>
                    <a:pt x="53810" y="119604"/>
                  </a:lnTo>
                  <a:lnTo>
                    <a:pt x="47993" y="118447"/>
                  </a:lnTo>
                  <a:lnTo>
                    <a:pt x="42193" y="117291"/>
                  </a:lnTo>
                  <a:lnTo>
                    <a:pt x="36773" y="114963"/>
                  </a:lnTo>
                  <a:lnTo>
                    <a:pt x="31354" y="112650"/>
                  </a:lnTo>
                  <a:lnTo>
                    <a:pt x="26317" y="109561"/>
                  </a:lnTo>
                  <a:lnTo>
                    <a:pt x="22073" y="106092"/>
                  </a:lnTo>
                  <a:lnTo>
                    <a:pt x="17814" y="102243"/>
                  </a:lnTo>
                  <a:lnTo>
                    <a:pt x="13937" y="97998"/>
                  </a:lnTo>
                  <a:lnTo>
                    <a:pt x="10456" y="93373"/>
                  </a:lnTo>
                  <a:lnTo>
                    <a:pt x="7357" y="88352"/>
                  </a:lnTo>
                  <a:lnTo>
                    <a:pt x="4656" y="83331"/>
                  </a:lnTo>
                  <a:lnTo>
                    <a:pt x="2717" y="77930"/>
                  </a:lnTo>
                  <a:lnTo>
                    <a:pt x="1160" y="72148"/>
                  </a:lnTo>
                  <a:lnTo>
                    <a:pt x="397" y="65971"/>
                  </a:lnTo>
                  <a:lnTo>
                    <a:pt x="0" y="59809"/>
                  </a:lnTo>
                  <a:lnTo>
                    <a:pt x="0" y="59809"/>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28"/>
            <p:cNvSpPr/>
            <p:nvPr/>
          </p:nvSpPr>
          <p:spPr>
            <a:xfrm>
              <a:off x="5367475" y="5025075"/>
              <a:ext cx="81600" cy="105975"/>
            </a:xfrm>
            <a:custGeom>
              <a:rect b="b" l="l" r="r" t="t"/>
              <a:pathLst>
                <a:path extrusionOk="0" fill="none" h="120000" w="120000">
                  <a:moveTo>
                    <a:pt x="0" y="28"/>
                  </a:moveTo>
                  <a:lnTo>
                    <a:pt x="120000" y="11997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28"/>
            <p:cNvSpPr/>
            <p:nvPr/>
          </p:nvSpPr>
          <p:spPr>
            <a:xfrm>
              <a:off x="5567800" y="4999500"/>
              <a:ext cx="115100" cy="133975"/>
            </a:xfrm>
            <a:custGeom>
              <a:rect b="b" l="l" r="r" t="t"/>
              <a:pathLst>
                <a:path extrusionOk="0" fill="none" h="120000" w="120000">
                  <a:moveTo>
                    <a:pt x="0" y="120000"/>
                  </a:moveTo>
                  <a:lnTo>
                    <a:pt x="119973" y="2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8"/>
            <p:cNvSpPr/>
            <p:nvPr/>
          </p:nvSpPr>
          <p:spPr>
            <a:xfrm>
              <a:off x="5600075" y="5217475"/>
              <a:ext cx="127275" cy="16475"/>
            </a:xfrm>
            <a:custGeom>
              <a:rect b="b" l="l" r="r" t="t"/>
              <a:pathLst>
                <a:path extrusionOk="0" fill="none" h="120000" w="120000">
                  <a:moveTo>
                    <a:pt x="119976" y="119817"/>
                  </a:moveTo>
                  <a:lnTo>
                    <a:pt x="0" y="18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8"/>
            <p:cNvSpPr/>
            <p:nvPr/>
          </p:nvSpPr>
          <p:spPr>
            <a:xfrm>
              <a:off x="5497775" y="5299675"/>
              <a:ext cx="4900" cy="126675"/>
            </a:xfrm>
            <a:custGeom>
              <a:rect b="b" l="l" r="r" t="t"/>
              <a:pathLst>
                <a:path extrusionOk="0" fill="none" h="120000" w="120000">
                  <a:moveTo>
                    <a:pt x="0" y="120000"/>
                  </a:moveTo>
                  <a:lnTo>
                    <a:pt x="119387" y="2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8"/>
            <p:cNvSpPr/>
            <p:nvPr/>
          </p:nvSpPr>
          <p:spPr>
            <a:xfrm>
              <a:off x="5277975" y="5241825"/>
              <a:ext cx="141275" cy="58500"/>
            </a:xfrm>
            <a:custGeom>
              <a:rect b="b" l="l" r="r" t="t"/>
              <a:pathLst>
                <a:path extrusionOk="0" fill="none" h="120000" w="120000">
                  <a:moveTo>
                    <a:pt x="0" y="119948"/>
                  </a:moveTo>
                  <a:lnTo>
                    <a:pt x="119999" y="5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grpSp>
        <p:nvGrpSpPr>
          <p:cNvPr id="395" name="Google Shape;395;p29"/>
          <p:cNvGrpSpPr/>
          <p:nvPr/>
        </p:nvGrpSpPr>
        <p:grpSpPr>
          <a:xfrm>
            <a:off x="2541920" y="605379"/>
            <a:ext cx="3256445" cy="586051"/>
            <a:chOff x="-1535283" y="1287960"/>
            <a:chExt cx="11486579" cy="2067200"/>
          </a:xfrm>
        </p:grpSpPr>
        <p:sp>
          <p:nvSpPr>
            <p:cNvPr id="396" name="Google Shape;396;p29"/>
            <p:cNvSpPr/>
            <p:nvPr/>
          </p:nvSpPr>
          <p:spPr>
            <a:xfrm>
              <a:off x="8699476" y="1287960"/>
              <a:ext cx="1243800" cy="414300"/>
            </a:xfrm>
            <a:prstGeom prst="triangle">
              <a:avLst>
                <a:gd fmla="val 0"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397" name="Google Shape;397;p29"/>
            <p:cNvSpPr/>
            <p:nvPr/>
          </p:nvSpPr>
          <p:spPr>
            <a:xfrm flipH="1" rot="10800000">
              <a:off x="-308909" y="1697039"/>
              <a:ext cx="9030600" cy="12438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398" name="Google Shape;398;p29"/>
            <p:cNvSpPr/>
            <p:nvPr/>
          </p:nvSpPr>
          <p:spPr>
            <a:xfrm flipH="1" rot="10800000">
              <a:off x="8707496" y="1697043"/>
              <a:ext cx="1243800" cy="12438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399" name="Google Shape;399;p29"/>
            <p:cNvSpPr/>
            <p:nvPr/>
          </p:nvSpPr>
          <p:spPr>
            <a:xfrm flipH="1">
              <a:off x="-1535283" y="1697043"/>
              <a:ext cx="1243800" cy="12438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400" name="Google Shape;400;p29"/>
            <p:cNvSpPr/>
            <p:nvPr/>
          </p:nvSpPr>
          <p:spPr>
            <a:xfrm rot="10800000">
              <a:off x="-1535278" y="2940860"/>
              <a:ext cx="1243800" cy="414300"/>
            </a:xfrm>
            <a:prstGeom prst="triangle">
              <a:avLst>
                <a:gd fmla="val 0"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sp>
        <p:nvSpPr>
          <p:cNvPr id="401" name="Google Shape;401;p29"/>
          <p:cNvSpPr txBox="1"/>
          <p:nvPr>
            <p:ph idx="4294967295" type="ctrTitle"/>
          </p:nvPr>
        </p:nvSpPr>
        <p:spPr>
          <a:xfrm>
            <a:off x="2903509" y="727439"/>
            <a:ext cx="2529600" cy="345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000"/>
              <a:buFont typeface="Roboto Condensed"/>
              <a:buNone/>
            </a:pPr>
            <a:r>
              <a:rPr b="1" i="0" lang="en" sz="1400" u="none" cap="none" strike="noStrike">
                <a:solidFill>
                  <a:srgbClr val="FFFFFF"/>
                </a:solidFill>
                <a:latin typeface="Roboto Condensed"/>
                <a:ea typeface="Roboto Condensed"/>
                <a:cs typeface="Roboto Condensed"/>
                <a:sym typeface="Roboto Condensed"/>
              </a:rPr>
              <a:t>STUDENT MEMBER</a:t>
            </a:r>
            <a:endParaRPr/>
          </a:p>
        </p:txBody>
      </p:sp>
      <p:grpSp>
        <p:nvGrpSpPr>
          <p:cNvPr id="402" name="Google Shape;402;p29"/>
          <p:cNvGrpSpPr/>
          <p:nvPr/>
        </p:nvGrpSpPr>
        <p:grpSpPr>
          <a:xfrm>
            <a:off x="2540070" y="1072729"/>
            <a:ext cx="3256445" cy="586051"/>
            <a:chOff x="-1535283" y="1287960"/>
            <a:chExt cx="11486579" cy="2067200"/>
          </a:xfrm>
        </p:grpSpPr>
        <p:sp>
          <p:nvSpPr>
            <p:cNvPr id="403" name="Google Shape;403;p29"/>
            <p:cNvSpPr/>
            <p:nvPr/>
          </p:nvSpPr>
          <p:spPr>
            <a:xfrm>
              <a:off x="8699476" y="1287960"/>
              <a:ext cx="1243800" cy="414300"/>
            </a:xfrm>
            <a:prstGeom prst="triangle">
              <a:avLst>
                <a:gd fmla="val 0"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404" name="Google Shape;404;p29"/>
            <p:cNvSpPr/>
            <p:nvPr/>
          </p:nvSpPr>
          <p:spPr>
            <a:xfrm flipH="1" rot="10800000">
              <a:off x="-308909" y="1697039"/>
              <a:ext cx="9030600" cy="12438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405" name="Google Shape;405;p29"/>
            <p:cNvSpPr/>
            <p:nvPr/>
          </p:nvSpPr>
          <p:spPr>
            <a:xfrm flipH="1" rot="10800000">
              <a:off x="8707496" y="1697043"/>
              <a:ext cx="1243800" cy="12438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406" name="Google Shape;406;p29"/>
            <p:cNvSpPr/>
            <p:nvPr/>
          </p:nvSpPr>
          <p:spPr>
            <a:xfrm flipH="1">
              <a:off x="-1535283" y="1697043"/>
              <a:ext cx="1243800" cy="12438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407" name="Google Shape;407;p29"/>
            <p:cNvSpPr/>
            <p:nvPr/>
          </p:nvSpPr>
          <p:spPr>
            <a:xfrm rot="10800000">
              <a:off x="-1535278" y="2940860"/>
              <a:ext cx="1243800" cy="414300"/>
            </a:xfrm>
            <a:prstGeom prst="triangle">
              <a:avLst>
                <a:gd fmla="val 0"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sp>
        <p:nvSpPr>
          <p:cNvPr id="408" name="Google Shape;408;p29"/>
          <p:cNvSpPr txBox="1"/>
          <p:nvPr>
            <p:ph idx="4294967295" type="ctrTitle"/>
          </p:nvPr>
        </p:nvSpPr>
        <p:spPr>
          <a:xfrm>
            <a:off x="2956984" y="1219864"/>
            <a:ext cx="2529600" cy="345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000"/>
              <a:buFont typeface="Roboto Condensed"/>
              <a:buNone/>
            </a:pPr>
            <a:r>
              <a:rPr b="1" i="0" lang="en" sz="1400" u="none" cap="none" strike="noStrike">
                <a:solidFill>
                  <a:srgbClr val="FFFFFF"/>
                </a:solidFill>
                <a:latin typeface="Roboto Condensed"/>
                <a:ea typeface="Roboto Condensed"/>
                <a:cs typeface="Roboto Condensed"/>
                <a:sym typeface="Roboto Condensed"/>
              </a:rPr>
              <a:t>GRADUATE STUDENT MEMBER</a:t>
            </a:r>
            <a:endParaRPr/>
          </a:p>
        </p:txBody>
      </p:sp>
      <p:grpSp>
        <p:nvGrpSpPr>
          <p:cNvPr id="409" name="Google Shape;409;p29"/>
          <p:cNvGrpSpPr/>
          <p:nvPr/>
        </p:nvGrpSpPr>
        <p:grpSpPr>
          <a:xfrm>
            <a:off x="2540995" y="1565154"/>
            <a:ext cx="3256445" cy="586051"/>
            <a:chOff x="-1535283" y="1287960"/>
            <a:chExt cx="11486579" cy="2067200"/>
          </a:xfrm>
        </p:grpSpPr>
        <p:sp>
          <p:nvSpPr>
            <p:cNvPr id="410" name="Google Shape;410;p29"/>
            <p:cNvSpPr/>
            <p:nvPr/>
          </p:nvSpPr>
          <p:spPr>
            <a:xfrm>
              <a:off x="8699476" y="1287960"/>
              <a:ext cx="1243800" cy="414300"/>
            </a:xfrm>
            <a:prstGeom prst="triangle">
              <a:avLst>
                <a:gd fmla="val 0"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411" name="Google Shape;411;p29"/>
            <p:cNvSpPr/>
            <p:nvPr/>
          </p:nvSpPr>
          <p:spPr>
            <a:xfrm flipH="1" rot="10800000">
              <a:off x="-308909" y="1697039"/>
              <a:ext cx="9030600" cy="12438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412" name="Google Shape;412;p29"/>
            <p:cNvSpPr/>
            <p:nvPr/>
          </p:nvSpPr>
          <p:spPr>
            <a:xfrm flipH="1" rot="10800000">
              <a:off x="8707496" y="1697043"/>
              <a:ext cx="1243800" cy="12438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413" name="Google Shape;413;p29"/>
            <p:cNvSpPr/>
            <p:nvPr/>
          </p:nvSpPr>
          <p:spPr>
            <a:xfrm flipH="1">
              <a:off x="-1535283" y="1697043"/>
              <a:ext cx="1243800" cy="12438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414" name="Google Shape;414;p29"/>
            <p:cNvSpPr/>
            <p:nvPr/>
          </p:nvSpPr>
          <p:spPr>
            <a:xfrm rot="10800000">
              <a:off x="-1535278" y="2940860"/>
              <a:ext cx="1243800" cy="414300"/>
            </a:xfrm>
            <a:prstGeom prst="triangle">
              <a:avLst>
                <a:gd fmla="val 0"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sp>
        <p:nvSpPr>
          <p:cNvPr id="415" name="Google Shape;415;p29"/>
          <p:cNvSpPr txBox="1"/>
          <p:nvPr>
            <p:ph idx="4294967295" type="ctrTitle"/>
          </p:nvPr>
        </p:nvSpPr>
        <p:spPr>
          <a:xfrm>
            <a:off x="2902584" y="1687214"/>
            <a:ext cx="2529600" cy="345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000"/>
              <a:buFont typeface="Roboto Condensed"/>
              <a:buNone/>
            </a:pPr>
            <a:r>
              <a:rPr b="1" i="0" lang="en" sz="1400" u="none" cap="none" strike="noStrike">
                <a:solidFill>
                  <a:srgbClr val="FFFFFF"/>
                </a:solidFill>
                <a:latin typeface="Roboto Condensed"/>
                <a:ea typeface="Roboto Condensed"/>
                <a:cs typeface="Roboto Condensed"/>
                <a:sym typeface="Roboto Condensed"/>
              </a:rPr>
              <a:t>MEMBER</a:t>
            </a:r>
            <a:endParaRPr/>
          </a:p>
        </p:txBody>
      </p:sp>
      <p:grpSp>
        <p:nvGrpSpPr>
          <p:cNvPr id="416" name="Google Shape;416;p29"/>
          <p:cNvGrpSpPr/>
          <p:nvPr/>
        </p:nvGrpSpPr>
        <p:grpSpPr>
          <a:xfrm>
            <a:off x="2539145" y="2032504"/>
            <a:ext cx="3254172" cy="586051"/>
            <a:chOff x="-1535283" y="1287960"/>
            <a:chExt cx="11478559" cy="2067200"/>
          </a:xfrm>
        </p:grpSpPr>
        <p:sp>
          <p:nvSpPr>
            <p:cNvPr id="417" name="Google Shape;417;p29"/>
            <p:cNvSpPr/>
            <p:nvPr/>
          </p:nvSpPr>
          <p:spPr>
            <a:xfrm>
              <a:off x="8699476" y="1287960"/>
              <a:ext cx="1243800" cy="414300"/>
            </a:xfrm>
            <a:prstGeom prst="triangle">
              <a:avLst>
                <a:gd fmla="val 0"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418" name="Google Shape;418;p29"/>
            <p:cNvSpPr/>
            <p:nvPr/>
          </p:nvSpPr>
          <p:spPr>
            <a:xfrm flipH="1" rot="10800000">
              <a:off x="-308909" y="1697039"/>
              <a:ext cx="9030600" cy="12438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419" name="Google Shape;419;p29"/>
            <p:cNvSpPr/>
            <p:nvPr/>
          </p:nvSpPr>
          <p:spPr>
            <a:xfrm flipH="1" rot="10800000">
              <a:off x="8699471" y="1697043"/>
              <a:ext cx="1243800" cy="12438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420" name="Google Shape;420;p29"/>
            <p:cNvSpPr/>
            <p:nvPr/>
          </p:nvSpPr>
          <p:spPr>
            <a:xfrm flipH="1">
              <a:off x="-1535283" y="1697043"/>
              <a:ext cx="1243800" cy="12438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421" name="Google Shape;421;p29"/>
            <p:cNvSpPr/>
            <p:nvPr/>
          </p:nvSpPr>
          <p:spPr>
            <a:xfrm rot="10800000">
              <a:off x="-1535278" y="2940860"/>
              <a:ext cx="1243800" cy="414300"/>
            </a:xfrm>
            <a:prstGeom prst="triangle">
              <a:avLst>
                <a:gd fmla="val 0"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sp>
        <p:nvSpPr>
          <p:cNvPr id="422" name="Google Shape;422;p29"/>
          <p:cNvSpPr txBox="1"/>
          <p:nvPr>
            <p:ph idx="4294967295" type="ctrTitle"/>
          </p:nvPr>
        </p:nvSpPr>
        <p:spPr>
          <a:xfrm>
            <a:off x="2956059" y="2179639"/>
            <a:ext cx="2529600" cy="345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000"/>
              <a:buFont typeface="Roboto Condensed"/>
              <a:buNone/>
            </a:pPr>
            <a:r>
              <a:rPr b="1" i="0" lang="en" sz="1400" u="none" cap="none" strike="noStrike">
                <a:solidFill>
                  <a:srgbClr val="FFFFFF"/>
                </a:solidFill>
                <a:latin typeface="Roboto Condensed"/>
                <a:ea typeface="Roboto Condensed"/>
                <a:cs typeface="Roboto Condensed"/>
                <a:sym typeface="Roboto Condensed"/>
              </a:rPr>
              <a:t>SOCIETY AFFILIATES</a:t>
            </a:r>
            <a:endParaRPr/>
          </a:p>
        </p:txBody>
      </p:sp>
      <p:grpSp>
        <p:nvGrpSpPr>
          <p:cNvPr id="423" name="Google Shape;423;p29"/>
          <p:cNvGrpSpPr/>
          <p:nvPr/>
        </p:nvGrpSpPr>
        <p:grpSpPr>
          <a:xfrm>
            <a:off x="2543307" y="2524929"/>
            <a:ext cx="3256445" cy="586051"/>
            <a:chOff x="-1535283" y="1287960"/>
            <a:chExt cx="11486579" cy="2067200"/>
          </a:xfrm>
        </p:grpSpPr>
        <p:sp>
          <p:nvSpPr>
            <p:cNvPr id="424" name="Google Shape;424;p29"/>
            <p:cNvSpPr/>
            <p:nvPr/>
          </p:nvSpPr>
          <p:spPr>
            <a:xfrm>
              <a:off x="8699476" y="1287960"/>
              <a:ext cx="1243800" cy="414300"/>
            </a:xfrm>
            <a:prstGeom prst="triangle">
              <a:avLst>
                <a:gd fmla="val 0"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425" name="Google Shape;425;p29"/>
            <p:cNvSpPr/>
            <p:nvPr/>
          </p:nvSpPr>
          <p:spPr>
            <a:xfrm flipH="1" rot="10800000">
              <a:off x="-308909" y="1697039"/>
              <a:ext cx="9030600" cy="12438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426" name="Google Shape;426;p29"/>
            <p:cNvSpPr/>
            <p:nvPr/>
          </p:nvSpPr>
          <p:spPr>
            <a:xfrm flipH="1" rot="10800000">
              <a:off x="8707496" y="1697043"/>
              <a:ext cx="1243800" cy="12438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427" name="Google Shape;427;p29"/>
            <p:cNvSpPr/>
            <p:nvPr/>
          </p:nvSpPr>
          <p:spPr>
            <a:xfrm flipH="1">
              <a:off x="-1535283" y="1697043"/>
              <a:ext cx="1243800" cy="12438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428" name="Google Shape;428;p29"/>
            <p:cNvSpPr/>
            <p:nvPr/>
          </p:nvSpPr>
          <p:spPr>
            <a:xfrm rot="10800000">
              <a:off x="-1535278" y="2940860"/>
              <a:ext cx="1243800" cy="414300"/>
            </a:xfrm>
            <a:prstGeom prst="triangle">
              <a:avLst>
                <a:gd fmla="val 0"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sp>
        <p:nvSpPr>
          <p:cNvPr id="429" name="Google Shape;429;p29"/>
          <p:cNvSpPr txBox="1"/>
          <p:nvPr>
            <p:ph idx="4294967295" type="ctrTitle"/>
          </p:nvPr>
        </p:nvSpPr>
        <p:spPr>
          <a:xfrm>
            <a:off x="2904897" y="2646989"/>
            <a:ext cx="2529600" cy="345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000"/>
              <a:buFont typeface="Roboto Condensed"/>
              <a:buNone/>
            </a:pPr>
            <a:r>
              <a:rPr b="1" i="0" lang="en" sz="1400" u="none" cap="none" strike="noStrike">
                <a:solidFill>
                  <a:srgbClr val="FFFFFF"/>
                </a:solidFill>
                <a:latin typeface="Roboto Condensed"/>
                <a:ea typeface="Roboto Condensed"/>
                <a:cs typeface="Roboto Condensed"/>
                <a:sym typeface="Roboto Condensed"/>
              </a:rPr>
              <a:t>SENIOR MEMBERS</a:t>
            </a:r>
            <a:endParaRPr/>
          </a:p>
        </p:txBody>
      </p:sp>
      <p:grpSp>
        <p:nvGrpSpPr>
          <p:cNvPr id="430" name="Google Shape;430;p29"/>
          <p:cNvGrpSpPr/>
          <p:nvPr/>
        </p:nvGrpSpPr>
        <p:grpSpPr>
          <a:xfrm>
            <a:off x="2541457" y="2992279"/>
            <a:ext cx="3256445" cy="586051"/>
            <a:chOff x="-1535283" y="1287960"/>
            <a:chExt cx="11486579" cy="2067200"/>
          </a:xfrm>
        </p:grpSpPr>
        <p:sp>
          <p:nvSpPr>
            <p:cNvPr id="431" name="Google Shape;431;p29"/>
            <p:cNvSpPr/>
            <p:nvPr/>
          </p:nvSpPr>
          <p:spPr>
            <a:xfrm>
              <a:off x="8699476" y="1287960"/>
              <a:ext cx="1243800" cy="414300"/>
            </a:xfrm>
            <a:prstGeom prst="triangle">
              <a:avLst>
                <a:gd fmla="val 0"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432" name="Google Shape;432;p29"/>
            <p:cNvSpPr/>
            <p:nvPr/>
          </p:nvSpPr>
          <p:spPr>
            <a:xfrm flipH="1" rot="10800000">
              <a:off x="-308909" y="1697039"/>
              <a:ext cx="9030600" cy="12438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433" name="Google Shape;433;p29"/>
            <p:cNvSpPr/>
            <p:nvPr/>
          </p:nvSpPr>
          <p:spPr>
            <a:xfrm flipH="1" rot="10800000">
              <a:off x="8707496" y="1697043"/>
              <a:ext cx="1243800" cy="12438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434" name="Google Shape;434;p29"/>
            <p:cNvSpPr/>
            <p:nvPr/>
          </p:nvSpPr>
          <p:spPr>
            <a:xfrm flipH="1">
              <a:off x="-1535283" y="1697043"/>
              <a:ext cx="1243800" cy="12438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435" name="Google Shape;435;p29"/>
            <p:cNvSpPr/>
            <p:nvPr/>
          </p:nvSpPr>
          <p:spPr>
            <a:xfrm rot="10800000">
              <a:off x="-1535278" y="2940860"/>
              <a:ext cx="1243800" cy="414300"/>
            </a:xfrm>
            <a:prstGeom prst="triangle">
              <a:avLst>
                <a:gd fmla="val 0"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sp>
        <p:nvSpPr>
          <p:cNvPr id="436" name="Google Shape;436;p29"/>
          <p:cNvSpPr txBox="1"/>
          <p:nvPr>
            <p:ph idx="4294967295" type="ctrTitle"/>
          </p:nvPr>
        </p:nvSpPr>
        <p:spPr>
          <a:xfrm>
            <a:off x="2958372" y="3139414"/>
            <a:ext cx="2529600" cy="345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000"/>
              <a:buFont typeface="Roboto Condensed"/>
              <a:buNone/>
            </a:pPr>
            <a:r>
              <a:rPr b="1" i="0" lang="en" sz="1400" u="none" cap="none" strike="noStrike">
                <a:solidFill>
                  <a:srgbClr val="FFFFFF"/>
                </a:solidFill>
                <a:latin typeface="Roboto Condensed"/>
                <a:ea typeface="Roboto Condensed"/>
                <a:cs typeface="Roboto Condensed"/>
                <a:sym typeface="Roboto Condensed"/>
              </a:rPr>
              <a:t>FELLOW MEMBERS</a:t>
            </a:r>
            <a:endParaRPr/>
          </a:p>
        </p:txBody>
      </p:sp>
      <p:grpSp>
        <p:nvGrpSpPr>
          <p:cNvPr id="437" name="Google Shape;437;p29"/>
          <p:cNvGrpSpPr/>
          <p:nvPr/>
        </p:nvGrpSpPr>
        <p:grpSpPr>
          <a:xfrm>
            <a:off x="2542382" y="3484704"/>
            <a:ext cx="3256445" cy="586051"/>
            <a:chOff x="-1535283" y="1287960"/>
            <a:chExt cx="11486579" cy="2067200"/>
          </a:xfrm>
        </p:grpSpPr>
        <p:sp>
          <p:nvSpPr>
            <p:cNvPr id="438" name="Google Shape;438;p29"/>
            <p:cNvSpPr/>
            <p:nvPr/>
          </p:nvSpPr>
          <p:spPr>
            <a:xfrm>
              <a:off x="8699476" y="1287960"/>
              <a:ext cx="1243800" cy="414300"/>
            </a:xfrm>
            <a:prstGeom prst="triangle">
              <a:avLst>
                <a:gd fmla="val 0"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439" name="Google Shape;439;p29"/>
            <p:cNvSpPr/>
            <p:nvPr/>
          </p:nvSpPr>
          <p:spPr>
            <a:xfrm flipH="1" rot="10800000">
              <a:off x="-308909" y="1697039"/>
              <a:ext cx="9030600" cy="12438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440" name="Google Shape;440;p29"/>
            <p:cNvSpPr/>
            <p:nvPr/>
          </p:nvSpPr>
          <p:spPr>
            <a:xfrm flipH="1" rot="10800000">
              <a:off x="8707496" y="1697043"/>
              <a:ext cx="1243800" cy="12438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441" name="Google Shape;441;p29"/>
            <p:cNvSpPr/>
            <p:nvPr/>
          </p:nvSpPr>
          <p:spPr>
            <a:xfrm flipH="1">
              <a:off x="-1535283" y="1697043"/>
              <a:ext cx="1243800" cy="12438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442" name="Google Shape;442;p29"/>
            <p:cNvSpPr/>
            <p:nvPr/>
          </p:nvSpPr>
          <p:spPr>
            <a:xfrm rot="10800000">
              <a:off x="-1535278" y="2940860"/>
              <a:ext cx="1243800" cy="414300"/>
            </a:xfrm>
            <a:prstGeom prst="triangle">
              <a:avLst>
                <a:gd fmla="val 0"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sp>
        <p:nvSpPr>
          <p:cNvPr id="443" name="Google Shape;443;p29"/>
          <p:cNvSpPr txBox="1"/>
          <p:nvPr>
            <p:ph idx="4294967295" type="ctrTitle"/>
          </p:nvPr>
        </p:nvSpPr>
        <p:spPr>
          <a:xfrm>
            <a:off x="2903972" y="3606764"/>
            <a:ext cx="2529600" cy="345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000"/>
              <a:buFont typeface="Roboto Condensed"/>
              <a:buNone/>
            </a:pPr>
            <a:r>
              <a:rPr b="1" i="0" lang="en" sz="1400" u="none" cap="none" strike="noStrike">
                <a:solidFill>
                  <a:srgbClr val="FFFFFF"/>
                </a:solidFill>
                <a:latin typeface="Roboto Condensed"/>
                <a:ea typeface="Roboto Condensed"/>
                <a:cs typeface="Roboto Condensed"/>
                <a:sym typeface="Roboto Condensed"/>
              </a:rPr>
              <a:t>HONORARY MEMBERS</a:t>
            </a:r>
            <a:endParaRPr/>
          </a:p>
        </p:txBody>
      </p:sp>
      <p:grpSp>
        <p:nvGrpSpPr>
          <p:cNvPr id="444" name="Google Shape;444;p29"/>
          <p:cNvGrpSpPr/>
          <p:nvPr/>
        </p:nvGrpSpPr>
        <p:grpSpPr>
          <a:xfrm>
            <a:off x="2540532" y="3952054"/>
            <a:ext cx="3254172" cy="586051"/>
            <a:chOff x="-1535283" y="1287960"/>
            <a:chExt cx="11478559" cy="2067200"/>
          </a:xfrm>
        </p:grpSpPr>
        <p:sp>
          <p:nvSpPr>
            <p:cNvPr id="445" name="Google Shape;445;p29"/>
            <p:cNvSpPr/>
            <p:nvPr/>
          </p:nvSpPr>
          <p:spPr>
            <a:xfrm>
              <a:off x="8699476" y="1287960"/>
              <a:ext cx="1243800" cy="414300"/>
            </a:xfrm>
            <a:prstGeom prst="triangle">
              <a:avLst>
                <a:gd fmla="val 0"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446" name="Google Shape;446;p29"/>
            <p:cNvSpPr/>
            <p:nvPr/>
          </p:nvSpPr>
          <p:spPr>
            <a:xfrm flipH="1" rot="10800000">
              <a:off x="-308909" y="1697039"/>
              <a:ext cx="9030600" cy="12438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447" name="Google Shape;447;p29"/>
            <p:cNvSpPr/>
            <p:nvPr/>
          </p:nvSpPr>
          <p:spPr>
            <a:xfrm flipH="1" rot="10800000">
              <a:off x="8699471" y="1697043"/>
              <a:ext cx="1243800" cy="12438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448" name="Google Shape;448;p29"/>
            <p:cNvSpPr/>
            <p:nvPr/>
          </p:nvSpPr>
          <p:spPr>
            <a:xfrm flipH="1">
              <a:off x="-1535283" y="1697043"/>
              <a:ext cx="1243800" cy="12438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449" name="Google Shape;449;p29"/>
            <p:cNvSpPr/>
            <p:nvPr/>
          </p:nvSpPr>
          <p:spPr>
            <a:xfrm rot="10800000">
              <a:off x="-1535278" y="2940860"/>
              <a:ext cx="1243800" cy="414300"/>
            </a:xfrm>
            <a:prstGeom prst="triangle">
              <a:avLst>
                <a:gd fmla="val 0" name="adj"/>
              </a:avLst>
            </a:prstGeom>
            <a:solidFill>
              <a:srgbClr val="D26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sp>
        <p:nvSpPr>
          <p:cNvPr id="450" name="Google Shape;450;p29"/>
          <p:cNvSpPr txBox="1"/>
          <p:nvPr>
            <p:ph idx="4294967295" type="ctrTitle"/>
          </p:nvPr>
        </p:nvSpPr>
        <p:spPr>
          <a:xfrm>
            <a:off x="2957447" y="4099189"/>
            <a:ext cx="2529600" cy="345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000"/>
              <a:buFont typeface="Roboto Condensed"/>
              <a:buNone/>
            </a:pPr>
            <a:r>
              <a:rPr b="1" i="0" lang="en" sz="1400" u="none" cap="none" strike="noStrike">
                <a:solidFill>
                  <a:srgbClr val="FFFFFF"/>
                </a:solidFill>
                <a:latin typeface="Roboto Condensed"/>
                <a:ea typeface="Roboto Condensed"/>
                <a:cs typeface="Roboto Condensed"/>
                <a:sym typeface="Roboto Condensed"/>
              </a:rPr>
              <a:t>LIFE MEMBERS</a:t>
            </a:r>
            <a:endParaRPr/>
          </a:p>
        </p:txBody>
      </p:sp>
      <p:sp>
        <p:nvSpPr>
          <p:cNvPr id="451" name="Google Shape;451;p29"/>
          <p:cNvSpPr txBox="1"/>
          <p:nvPr>
            <p:ph idx="4294967295" type="ctrTitle"/>
          </p:nvPr>
        </p:nvSpPr>
        <p:spPr>
          <a:xfrm>
            <a:off x="-204116" y="150227"/>
            <a:ext cx="2529600" cy="345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000"/>
              <a:buFont typeface="Roboto Condensed"/>
              <a:buNone/>
            </a:pPr>
            <a:r>
              <a:rPr b="1" i="0" lang="en" sz="1400" u="none" cap="none" strike="noStrike">
                <a:solidFill>
                  <a:srgbClr val="FFFFFF"/>
                </a:solidFill>
                <a:latin typeface="Roboto Condensed"/>
                <a:ea typeface="Roboto Condensed"/>
                <a:cs typeface="Roboto Condensed"/>
                <a:sym typeface="Roboto Condensed"/>
              </a:rPr>
              <a:t>IEEE MEMBERSHIP</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30"/>
          <p:cNvSpPr txBox="1"/>
          <p:nvPr>
            <p:ph idx="4294967295" type="ctrTitle"/>
          </p:nvPr>
        </p:nvSpPr>
        <p:spPr>
          <a:xfrm>
            <a:off x="2903509" y="727439"/>
            <a:ext cx="2529600" cy="345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000"/>
              <a:buFont typeface="Roboto Condensed"/>
              <a:buNone/>
            </a:pPr>
            <a:r>
              <a:rPr b="1" i="0" lang="en" sz="1400" u="none" cap="none" strike="noStrike">
                <a:solidFill>
                  <a:srgbClr val="FFFFFF"/>
                </a:solidFill>
                <a:latin typeface="Roboto Condensed"/>
                <a:ea typeface="Roboto Condensed"/>
                <a:cs typeface="Roboto Condensed"/>
                <a:sym typeface="Roboto Condensed"/>
              </a:rPr>
              <a:t>STUDENT MEMBER</a:t>
            </a:r>
            <a:endParaRPr/>
          </a:p>
        </p:txBody>
      </p:sp>
      <p:sp>
        <p:nvSpPr>
          <p:cNvPr id="457" name="Google Shape;457;p30"/>
          <p:cNvSpPr txBox="1"/>
          <p:nvPr>
            <p:ph idx="4294967295" type="ctrTitle"/>
          </p:nvPr>
        </p:nvSpPr>
        <p:spPr>
          <a:xfrm>
            <a:off x="-204116" y="150227"/>
            <a:ext cx="2529600" cy="345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000"/>
              <a:buFont typeface="Roboto Condensed"/>
              <a:buNone/>
            </a:pPr>
            <a:r>
              <a:rPr b="1" i="0" lang="en" sz="1400" u="none" cap="none" strike="noStrike">
                <a:solidFill>
                  <a:srgbClr val="FFFFFF"/>
                </a:solidFill>
                <a:latin typeface="Roboto Condensed"/>
                <a:ea typeface="Roboto Condensed"/>
                <a:cs typeface="Roboto Condensed"/>
                <a:sym typeface="Roboto Condensed"/>
              </a:rPr>
              <a:t>IEEE MEMBERSHIP</a:t>
            </a:r>
            <a:endParaRPr/>
          </a:p>
        </p:txBody>
      </p:sp>
      <p:grpSp>
        <p:nvGrpSpPr>
          <p:cNvPr id="458" name="Google Shape;458;p30"/>
          <p:cNvGrpSpPr/>
          <p:nvPr/>
        </p:nvGrpSpPr>
        <p:grpSpPr>
          <a:xfrm rot="10800000">
            <a:off x="329385" y="727438"/>
            <a:ext cx="2047348" cy="454358"/>
            <a:chOff x="1426312" y="1697030"/>
            <a:chExt cx="3925128" cy="1243813"/>
          </a:xfrm>
        </p:grpSpPr>
        <p:sp>
          <p:nvSpPr>
            <p:cNvPr id="459" name="Google Shape;459;p30"/>
            <p:cNvSpPr/>
            <p:nvPr/>
          </p:nvSpPr>
          <p:spPr>
            <a:xfrm flipH="1" rot="10800000">
              <a:off x="4107640" y="1697043"/>
              <a:ext cx="1243800" cy="12438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263248"/>
                </a:solidFill>
                <a:latin typeface="Roboto Condensed"/>
                <a:ea typeface="Roboto Condensed"/>
                <a:cs typeface="Roboto Condensed"/>
                <a:sym typeface="Roboto Condensed"/>
              </a:endParaRPr>
            </a:p>
          </p:txBody>
        </p:sp>
        <p:sp>
          <p:nvSpPr>
            <p:cNvPr id="460" name="Google Shape;460;p30"/>
            <p:cNvSpPr/>
            <p:nvPr/>
          </p:nvSpPr>
          <p:spPr>
            <a:xfrm flipH="1" rot="10800000">
              <a:off x="1426312" y="1697030"/>
              <a:ext cx="2693400" cy="12438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263248"/>
                </a:buClr>
                <a:buSzPts val="1100"/>
                <a:buFont typeface="Roboto Condensed"/>
                <a:buNone/>
              </a:pPr>
              <a:r>
                <a:rPr b="0" i="0" lang="en" sz="1100" u="none" cap="none" strike="noStrike">
                  <a:solidFill>
                    <a:srgbClr val="263248"/>
                  </a:solidFill>
                  <a:latin typeface="Roboto Condensed"/>
                  <a:ea typeface="Roboto Condensed"/>
                  <a:cs typeface="Roboto Condensed"/>
                  <a:sym typeface="Roboto Condensed"/>
                </a:rPr>
                <a:t>STUDENT MEMBER</a:t>
              </a:r>
              <a:endParaRPr/>
            </a:p>
          </p:txBody>
        </p:sp>
      </p:grpSp>
      <p:grpSp>
        <p:nvGrpSpPr>
          <p:cNvPr id="461" name="Google Shape;461;p30"/>
          <p:cNvGrpSpPr/>
          <p:nvPr/>
        </p:nvGrpSpPr>
        <p:grpSpPr>
          <a:xfrm rot="10800000">
            <a:off x="329385" y="1780604"/>
            <a:ext cx="2047347" cy="454358"/>
            <a:chOff x="1426312" y="1697030"/>
            <a:chExt cx="3925128" cy="1243813"/>
          </a:xfrm>
        </p:grpSpPr>
        <p:sp>
          <p:nvSpPr>
            <p:cNvPr id="462" name="Google Shape;462;p30"/>
            <p:cNvSpPr/>
            <p:nvPr/>
          </p:nvSpPr>
          <p:spPr>
            <a:xfrm flipH="1" rot="10800000">
              <a:off x="4107640" y="1697043"/>
              <a:ext cx="1243800" cy="12438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263248"/>
                </a:solidFill>
                <a:latin typeface="Roboto Condensed"/>
                <a:ea typeface="Roboto Condensed"/>
                <a:cs typeface="Roboto Condensed"/>
                <a:sym typeface="Roboto Condensed"/>
              </a:endParaRPr>
            </a:p>
          </p:txBody>
        </p:sp>
        <p:sp>
          <p:nvSpPr>
            <p:cNvPr id="463" name="Google Shape;463;p30"/>
            <p:cNvSpPr/>
            <p:nvPr/>
          </p:nvSpPr>
          <p:spPr>
            <a:xfrm flipH="1" rot="10800000">
              <a:off x="1426312" y="1697030"/>
              <a:ext cx="2693400" cy="12438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263248"/>
                </a:buClr>
                <a:buSzPts val="1100"/>
                <a:buFont typeface="Roboto Condensed"/>
                <a:buNone/>
              </a:pPr>
              <a:r>
                <a:rPr b="0" i="0" lang="en" sz="1100" u="none" cap="none" strike="noStrike">
                  <a:solidFill>
                    <a:srgbClr val="263248"/>
                  </a:solidFill>
                  <a:latin typeface="Roboto Condensed"/>
                  <a:ea typeface="Roboto Condensed"/>
                  <a:cs typeface="Roboto Condensed"/>
                  <a:sym typeface="Roboto Condensed"/>
                </a:rPr>
                <a:t>GRADUATE STUDENT MEMBER</a:t>
              </a:r>
              <a:endParaRPr/>
            </a:p>
          </p:txBody>
        </p:sp>
      </p:grpSp>
      <p:grpSp>
        <p:nvGrpSpPr>
          <p:cNvPr id="464" name="Google Shape;464;p30"/>
          <p:cNvGrpSpPr/>
          <p:nvPr/>
        </p:nvGrpSpPr>
        <p:grpSpPr>
          <a:xfrm rot="10800000">
            <a:off x="329385" y="2815773"/>
            <a:ext cx="2047347" cy="454358"/>
            <a:chOff x="1426312" y="1697030"/>
            <a:chExt cx="3925128" cy="1243813"/>
          </a:xfrm>
        </p:grpSpPr>
        <p:sp>
          <p:nvSpPr>
            <p:cNvPr id="465" name="Google Shape;465;p30"/>
            <p:cNvSpPr/>
            <p:nvPr/>
          </p:nvSpPr>
          <p:spPr>
            <a:xfrm flipH="1" rot="10800000">
              <a:off x="4107640" y="1697043"/>
              <a:ext cx="1243800" cy="12438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263248"/>
                </a:solidFill>
                <a:latin typeface="Roboto Condensed"/>
                <a:ea typeface="Roboto Condensed"/>
                <a:cs typeface="Roboto Condensed"/>
                <a:sym typeface="Roboto Condensed"/>
              </a:endParaRPr>
            </a:p>
          </p:txBody>
        </p:sp>
        <p:sp>
          <p:nvSpPr>
            <p:cNvPr id="466" name="Google Shape;466;p30"/>
            <p:cNvSpPr/>
            <p:nvPr/>
          </p:nvSpPr>
          <p:spPr>
            <a:xfrm flipH="1" rot="10800000">
              <a:off x="1426312" y="1697030"/>
              <a:ext cx="2693400" cy="12438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263248"/>
                </a:buClr>
                <a:buSzPts val="1100"/>
                <a:buFont typeface="Roboto Condensed"/>
                <a:buNone/>
              </a:pPr>
              <a:r>
                <a:rPr b="0" i="0" lang="en" sz="1100" u="none" cap="none" strike="noStrike">
                  <a:solidFill>
                    <a:srgbClr val="263248"/>
                  </a:solidFill>
                  <a:latin typeface="Roboto Condensed"/>
                  <a:ea typeface="Roboto Condensed"/>
                  <a:cs typeface="Roboto Condensed"/>
                  <a:sym typeface="Roboto Condensed"/>
                </a:rPr>
                <a:t>MEMBER</a:t>
              </a:r>
              <a:endParaRPr/>
            </a:p>
          </p:txBody>
        </p:sp>
      </p:grpSp>
      <p:grpSp>
        <p:nvGrpSpPr>
          <p:cNvPr id="467" name="Google Shape;467;p30"/>
          <p:cNvGrpSpPr/>
          <p:nvPr/>
        </p:nvGrpSpPr>
        <p:grpSpPr>
          <a:xfrm rot="10800000">
            <a:off x="329384" y="3902488"/>
            <a:ext cx="2047347" cy="454358"/>
            <a:chOff x="1426312" y="1697030"/>
            <a:chExt cx="3925128" cy="1243813"/>
          </a:xfrm>
        </p:grpSpPr>
        <p:sp>
          <p:nvSpPr>
            <p:cNvPr id="468" name="Google Shape;468;p30"/>
            <p:cNvSpPr/>
            <p:nvPr/>
          </p:nvSpPr>
          <p:spPr>
            <a:xfrm flipH="1" rot="10800000">
              <a:off x="4107640" y="1697043"/>
              <a:ext cx="1243800" cy="12438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263248"/>
                </a:solidFill>
                <a:latin typeface="Roboto Condensed"/>
                <a:ea typeface="Roboto Condensed"/>
                <a:cs typeface="Roboto Condensed"/>
                <a:sym typeface="Roboto Condensed"/>
              </a:endParaRPr>
            </a:p>
          </p:txBody>
        </p:sp>
        <p:sp>
          <p:nvSpPr>
            <p:cNvPr id="469" name="Google Shape;469;p30"/>
            <p:cNvSpPr/>
            <p:nvPr/>
          </p:nvSpPr>
          <p:spPr>
            <a:xfrm flipH="1" rot="10800000">
              <a:off x="1426312" y="1697030"/>
              <a:ext cx="2693400" cy="12438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263248"/>
                </a:buClr>
                <a:buSzPts val="1100"/>
                <a:buFont typeface="Roboto Condensed"/>
                <a:buNone/>
              </a:pPr>
              <a:r>
                <a:rPr b="0" i="0" lang="en" sz="1100" u="none" cap="none" strike="noStrike">
                  <a:solidFill>
                    <a:srgbClr val="263248"/>
                  </a:solidFill>
                  <a:latin typeface="Roboto Condensed"/>
                  <a:ea typeface="Roboto Condensed"/>
                  <a:cs typeface="Roboto Condensed"/>
                  <a:sym typeface="Roboto Condensed"/>
                </a:rPr>
                <a:t>SOCIETY AFFILIATES</a:t>
              </a:r>
              <a:endParaRPr/>
            </a:p>
          </p:txBody>
        </p:sp>
      </p:grpSp>
      <p:grpSp>
        <p:nvGrpSpPr>
          <p:cNvPr id="470" name="Google Shape;470;p30"/>
          <p:cNvGrpSpPr/>
          <p:nvPr/>
        </p:nvGrpSpPr>
        <p:grpSpPr>
          <a:xfrm>
            <a:off x="2376733" y="719543"/>
            <a:ext cx="6005174" cy="950819"/>
            <a:chOff x="-308909" y="1697039"/>
            <a:chExt cx="10260205" cy="1243804"/>
          </a:xfrm>
        </p:grpSpPr>
        <p:sp>
          <p:nvSpPr>
            <p:cNvPr id="471" name="Google Shape;471;p30"/>
            <p:cNvSpPr/>
            <p:nvPr/>
          </p:nvSpPr>
          <p:spPr>
            <a:xfrm flipH="1" rot="10800000">
              <a:off x="-308909" y="1697039"/>
              <a:ext cx="9030600" cy="12438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472" name="Google Shape;472;p30"/>
            <p:cNvSpPr/>
            <p:nvPr/>
          </p:nvSpPr>
          <p:spPr>
            <a:xfrm flipH="1" rot="10800000">
              <a:off x="8707496" y="1697043"/>
              <a:ext cx="1243800" cy="12438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473" name="Google Shape;473;p30"/>
          <p:cNvGrpSpPr/>
          <p:nvPr/>
        </p:nvGrpSpPr>
        <p:grpSpPr>
          <a:xfrm>
            <a:off x="2376733" y="1774027"/>
            <a:ext cx="6005174" cy="950819"/>
            <a:chOff x="-308909" y="1697039"/>
            <a:chExt cx="10260205" cy="1243804"/>
          </a:xfrm>
        </p:grpSpPr>
        <p:sp>
          <p:nvSpPr>
            <p:cNvPr id="474" name="Google Shape;474;p30"/>
            <p:cNvSpPr/>
            <p:nvPr/>
          </p:nvSpPr>
          <p:spPr>
            <a:xfrm flipH="1" rot="10800000">
              <a:off x="-308909" y="1697039"/>
              <a:ext cx="9030600" cy="12438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475" name="Google Shape;475;p30"/>
            <p:cNvSpPr/>
            <p:nvPr/>
          </p:nvSpPr>
          <p:spPr>
            <a:xfrm flipH="1" rot="10800000">
              <a:off x="8707496" y="1697043"/>
              <a:ext cx="1243800" cy="12438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476" name="Google Shape;476;p30"/>
          <p:cNvGrpSpPr/>
          <p:nvPr/>
        </p:nvGrpSpPr>
        <p:grpSpPr>
          <a:xfrm>
            <a:off x="2376733" y="2815061"/>
            <a:ext cx="6005174" cy="950819"/>
            <a:chOff x="-308909" y="1697039"/>
            <a:chExt cx="10260205" cy="1243804"/>
          </a:xfrm>
        </p:grpSpPr>
        <p:sp>
          <p:nvSpPr>
            <p:cNvPr id="477" name="Google Shape;477;p30"/>
            <p:cNvSpPr/>
            <p:nvPr/>
          </p:nvSpPr>
          <p:spPr>
            <a:xfrm flipH="1" rot="10800000">
              <a:off x="-308909" y="1697039"/>
              <a:ext cx="9030600" cy="12438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478" name="Google Shape;478;p30"/>
            <p:cNvSpPr/>
            <p:nvPr/>
          </p:nvSpPr>
          <p:spPr>
            <a:xfrm flipH="1" rot="10800000">
              <a:off x="8707496" y="1697043"/>
              <a:ext cx="1243800" cy="12438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sp>
        <p:nvSpPr>
          <p:cNvPr id="479" name="Google Shape;479;p30"/>
          <p:cNvSpPr/>
          <p:nvPr/>
        </p:nvSpPr>
        <p:spPr>
          <a:xfrm flipH="1" rot="10800000">
            <a:off x="4345357" y="4212870"/>
            <a:ext cx="4798644" cy="93063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480" name="Google Shape;480;p30"/>
          <p:cNvGrpSpPr/>
          <p:nvPr/>
        </p:nvGrpSpPr>
        <p:grpSpPr>
          <a:xfrm>
            <a:off x="2376733" y="3891811"/>
            <a:ext cx="6005174" cy="930633"/>
            <a:chOff x="-308909" y="1697039"/>
            <a:chExt cx="10260205" cy="1243804"/>
          </a:xfrm>
        </p:grpSpPr>
        <p:sp>
          <p:nvSpPr>
            <p:cNvPr id="481" name="Google Shape;481;p30"/>
            <p:cNvSpPr/>
            <p:nvPr/>
          </p:nvSpPr>
          <p:spPr>
            <a:xfrm flipH="1" rot="10800000">
              <a:off x="-308909" y="1697039"/>
              <a:ext cx="9030600" cy="12438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482" name="Google Shape;482;p30"/>
            <p:cNvSpPr/>
            <p:nvPr/>
          </p:nvSpPr>
          <p:spPr>
            <a:xfrm flipH="1" rot="10800000">
              <a:off x="8707496" y="1697043"/>
              <a:ext cx="1243800" cy="12438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sp>
        <p:nvSpPr>
          <p:cNvPr id="483" name="Google Shape;483;p30"/>
          <p:cNvSpPr/>
          <p:nvPr/>
        </p:nvSpPr>
        <p:spPr>
          <a:xfrm>
            <a:off x="2405581" y="735860"/>
            <a:ext cx="5783677" cy="830997"/>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chemeClr val="lt1"/>
              </a:buClr>
              <a:buSzPts val="1200"/>
              <a:buFont typeface="Noto Sans Symbols"/>
              <a:buChar char="▪"/>
            </a:pPr>
            <a:r>
              <a:rPr b="0" i="0" lang="en" sz="1200" u="none" cap="none" strike="noStrike">
                <a:solidFill>
                  <a:schemeClr val="lt1"/>
                </a:solidFill>
                <a:latin typeface="Arial"/>
                <a:ea typeface="Arial"/>
                <a:cs typeface="Arial"/>
                <a:sym typeface="Arial"/>
              </a:rPr>
              <a:t>Undergraduate or graduate students in technology or engineering.</a:t>
            </a:r>
            <a:endParaRPr/>
          </a:p>
          <a:p>
            <a:pPr indent="-171450" lvl="0" marL="171450" marR="0" rtl="0" algn="l">
              <a:lnSpc>
                <a:spcPct val="100000"/>
              </a:lnSpc>
              <a:spcBef>
                <a:spcPts val="0"/>
              </a:spcBef>
              <a:spcAft>
                <a:spcPts val="0"/>
              </a:spcAft>
              <a:buClr>
                <a:schemeClr val="lt1"/>
              </a:buClr>
              <a:buSzPts val="1200"/>
              <a:buFont typeface="Noto Sans Symbols"/>
              <a:buChar char="▪"/>
            </a:pPr>
            <a:r>
              <a:rPr b="0" i="0" lang="en" sz="1200" u="none" cap="none" strike="noStrike">
                <a:solidFill>
                  <a:schemeClr val="lt1"/>
                </a:solidFill>
                <a:latin typeface="Arial"/>
                <a:ea typeface="Arial"/>
                <a:cs typeface="Arial"/>
                <a:sym typeface="Arial"/>
              </a:rPr>
              <a:t>Enrolled in an accredited institution of higher education</a:t>
            </a:r>
            <a:endParaRPr/>
          </a:p>
          <a:p>
            <a:pPr indent="-171450" lvl="0" marL="171450" marR="0" rtl="0" algn="l">
              <a:lnSpc>
                <a:spcPct val="100000"/>
              </a:lnSpc>
              <a:spcBef>
                <a:spcPts val="0"/>
              </a:spcBef>
              <a:spcAft>
                <a:spcPts val="0"/>
              </a:spcAft>
              <a:buClr>
                <a:schemeClr val="lt1"/>
              </a:buClr>
              <a:buSzPts val="1200"/>
              <a:buFont typeface="Noto Sans Symbols"/>
              <a:buChar char="▪"/>
            </a:pPr>
            <a:r>
              <a:rPr b="0" i="0" lang="en" sz="1200" u="none" cap="none" strike="noStrike">
                <a:solidFill>
                  <a:schemeClr val="lt1"/>
                </a:solidFill>
                <a:latin typeface="Arial"/>
                <a:ea typeface="Arial"/>
                <a:cs typeface="Arial"/>
                <a:sym typeface="Arial"/>
              </a:rPr>
              <a:t>Student membership is available for a reduced fee</a:t>
            </a:r>
            <a:endParaRPr/>
          </a:p>
          <a:p>
            <a:pPr indent="-95250" lvl="0" marL="171450" marR="0" rtl="0" algn="l">
              <a:lnSpc>
                <a:spcPct val="100000"/>
              </a:lnSpc>
              <a:spcBef>
                <a:spcPts val="0"/>
              </a:spcBef>
              <a:spcAft>
                <a:spcPts val="0"/>
              </a:spcAft>
              <a:buClr>
                <a:srgbClr val="000000"/>
              </a:buClr>
              <a:buSzPts val="1200"/>
              <a:buFont typeface="Noto Sans Symbols"/>
              <a:buNone/>
            </a:pPr>
            <a:r>
              <a:t/>
            </a:r>
            <a:endParaRPr b="0" i="0" sz="1200" u="none" cap="none" strike="noStrike">
              <a:solidFill>
                <a:schemeClr val="lt1"/>
              </a:solidFill>
              <a:latin typeface="Arial"/>
              <a:ea typeface="Arial"/>
              <a:cs typeface="Arial"/>
              <a:sym typeface="Arial"/>
            </a:endParaRPr>
          </a:p>
        </p:txBody>
      </p:sp>
      <p:sp>
        <p:nvSpPr>
          <p:cNvPr id="484" name="Google Shape;484;p30"/>
          <p:cNvSpPr/>
          <p:nvPr/>
        </p:nvSpPr>
        <p:spPr>
          <a:xfrm>
            <a:off x="2362253" y="1810740"/>
            <a:ext cx="5114312" cy="830997"/>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chemeClr val="lt1"/>
              </a:buClr>
              <a:buSzPts val="1200"/>
              <a:buFont typeface="Noto Sans Symbols"/>
              <a:buChar char="▪"/>
            </a:pPr>
            <a:r>
              <a:rPr b="0" i="0" lang="en" sz="1200" u="none" cap="none" strike="noStrike">
                <a:solidFill>
                  <a:schemeClr val="lt1"/>
                </a:solidFill>
                <a:latin typeface="Arial"/>
                <a:ea typeface="Arial"/>
                <a:cs typeface="Arial"/>
                <a:sym typeface="Arial"/>
              </a:rPr>
              <a:t>Graduate Student Membership is discounted </a:t>
            </a:r>
            <a:endParaRPr b="0" i="0" sz="1200" u="none" cap="none" strike="noStrike">
              <a:solidFill>
                <a:schemeClr val="lt1"/>
              </a:solidFill>
              <a:latin typeface="Arial"/>
              <a:ea typeface="Arial"/>
              <a:cs typeface="Arial"/>
              <a:sym typeface="Arial"/>
            </a:endParaRPr>
          </a:p>
          <a:p>
            <a:pPr indent="-171450" lvl="0" marL="171450" marR="0" rtl="0" algn="l">
              <a:lnSpc>
                <a:spcPct val="100000"/>
              </a:lnSpc>
              <a:spcBef>
                <a:spcPts val="0"/>
              </a:spcBef>
              <a:spcAft>
                <a:spcPts val="0"/>
              </a:spcAft>
              <a:buClr>
                <a:schemeClr val="lt1"/>
              </a:buClr>
              <a:buSzPts val="1200"/>
              <a:buFont typeface="Noto Sans Symbols"/>
              <a:buChar char="▪"/>
            </a:pPr>
            <a:r>
              <a:rPr b="0" i="0" lang="en" sz="1200" u="none" cap="none" strike="noStrike">
                <a:solidFill>
                  <a:schemeClr val="lt1"/>
                </a:solidFill>
                <a:latin typeface="Arial"/>
                <a:ea typeface="Arial"/>
                <a:cs typeface="Arial"/>
                <a:sym typeface="Arial"/>
              </a:rPr>
              <a:t>Members at this level have greater privileges than do Student Members.</a:t>
            </a:r>
            <a:endParaRPr/>
          </a:p>
          <a:p>
            <a:pPr indent="-171450" lvl="0" marL="171450" marR="0" rtl="0" algn="l">
              <a:lnSpc>
                <a:spcPct val="100000"/>
              </a:lnSpc>
              <a:spcBef>
                <a:spcPts val="0"/>
              </a:spcBef>
              <a:spcAft>
                <a:spcPts val="0"/>
              </a:spcAft>
              <a:buClr>
                <a:schemeClr val="lt1"/>
              </a:buClr>
              <a:buSzPts val="1200"/>
              <a:buFont typeface="Noto Sans Symbols"/>
              <a:buChar char="▪"/>
            </a:pPr>
            <a:r>
              <a:rPr b="0" i="0" lang="en" sz="1200" u="none" cap="none" strike="noStrike">
                <a:solidFill>
                  <a:schemeClr val="lt1"/>
                </a:solidFill>
                <a:latin typeface="Arial"/>
                <a:ea typeface="Arial"/>
                <a:cs typeface="Arial"/>
                <a:sym typeface="Arial"/>
              </a:rPr>
              <a:t>Limited membership time is to 8 years.</a:t>
            </a:r>
            <a:endParaRPr b="0" i="0" sz="1200" u="none" cap="none" strike="noStrike">
              <a:solidFill>
                <a:schemeClr val="lt1"/>
              </a:solidFill>
              <a:latin typeface="Arial"/>
              <a:ea typeface="Arial"/>
              <a:cs typeface="Arial"/>
              <a:sym typeface="Arial"/>
            </a:endParaRPr>
          </a:p>
        </p:txBody>
      </p:sp>
      <p:sp>
        <p:nvSpPr>
          <p:cNvPr id="485" name="Google Shape;485;p30"/>
          <p:cNvSpPr/>
          <p:nvPr/>
        </p:nvSpPr>
        <p:spPr>
          <a:xfrm>
            <a:off x="2405582" y="2800250"/>
            <a:ext cx="5783676" cy="830997"/>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chemeClr val="lt1"/>
              </a:buClr>
              <a:buSzPts val="1200"/>
              <a:buFont typeface="Noto Sans Symbols"/>
              <a:buChar char="▪"/>
            </a:pPr>
            <a:r>
              <a:rPr b="0" i="0" lang="en" sz="1200" u="none" cap="none" strike="noStrike">
                <a:solidFill>
                  <a:schemeClr val="lt1"/>
                </a:solidFill>
                <a:latin typeface="Arial"/>
                <a:ea typeface="Arial"/>
                <a:cs typeface="Arial"/>
                <a:sym typeface="Arial"/>
              </a:rPr>
              <a:t>Graduated from a technology/engineering program of an accredited institution of higher education</a:t>
            </a:r>
            <a:endParaRPr b="0" i="0" sz="1200" u="none" cap="none" strike="noStrike">
              <a:solidFill>
                <a:schemeClr val="lt1"/>
              </a:solidFill>
              <a:latin typeface="Arial"/>
              <a:ea typeface="Arial"/>
              <a:cs typeface="Arial"/>
              <a:sym typeface="Arial"/>
            </a:endParaRPr>
          </a:p>
          <a:p>
            <a:pPr indent="-171450" lvl="0" marL="171450" marR="0" rtl="0" algn="l">
              <a:lnSpc>
                <a:spcPct val="100000"/>
              </a:lnSpc>
              <a:spcBef>
                <a:spcPts val="0"/>
              </a:spcBef>
              <a:spcAft>
                <a:spcPts val="0"/>
              </a:spcAft>
              <a:buClr>
                <a:schemeClr val="lt1"/>
              </a:buClr>
              <a:buSzPts val="1200"/>
              <a:buFont typeface="Noto Sans Symbols"/>
              <a:buChar char="▪"/>
            </a:pPr>
            <a:r>
              <a:rPr b="0" i="0" lang="en" sz="1200" u="none" cap="none" strike="noStrike">
                <a:solidFill>
                  <a:schemeClr val="lt1"/>
                </a:solidFill>
                <a:latin typeface="Arial"/>
                <a:ea typeface="Arial"/>
                <a:cs typeface="Arial"/>
                <a:sym typeface="Arial"/>
              </a:rPr>
              <a:t>Demonstrated professional competence in technology or engineering through at least six years of professional work experience</a:t>
            </a:r>
            <a:endParaRPr/>
          </a:p>
        </p:txBody>
      </p:sp>
      <p:sp>
        <p:nvSpPr>
          <p:cNvPr id="486" name="Google Shape;486;p30"/>
          <p:cNvSpPr/>
          <p:nvPr/>
        </p:nvSpPr>
        <p:spPr>
          <a:xfrm>
            <a:off x="2362252" y="3893097"/>
            <a:ext cx="5827005" cy="646331"/>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chemeClr val="lt1"/>
              </a:buClr>
              <a:buSzPts val="1200"/>
              <a:buFont typeface="Noto Sans Symbols"/>
              <a:buChar char="▪"/>
            </a:pPr>
            <a:r>
              <a:rPr b="0" i="0" lang="en" sz="1200" u="none" cap="none" strike="noStrike">
                <a:solidFill>
                  <a:schemeClr val="lt1"/>
                </a:solidFill>
                <a:latin typeface="Arial"/>
                <a:ea typeface="Arial"/>
                <a:cs typeface="Arial"/>
                <a:sym typeface="Arial"/>
              </a:rPr>
              <a:t>Some IEEE Societies also allow a person who is not an IEEE member to become a Society Affiliate of a particular Society within the IEEE, which allows a limited form of participation in the work of a particular IEEE Society.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31"/>
          <p:cNvSpPr txBox="1"/>
          <p:nvPr>
            <p:ph idx="4294967295" type="ctrTitle"/>
          </p:nvPr>
        </p:nvSpPr>
        <p:spPr>
          <a:xfrm>
            <a:off x="2903509" y="727439"/>
            <a:ext cx="2529600" cy="345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000"/>
              <a:buFont typeface="Roboto Condensed"/>
              <a:buNone/>
            </a:pPr>
            <a:r>
              <a:rPr b="1" i="0" lang="en" sz="1400" u="none" cap="none" strike="noStrike">
                <a:solidFill>
                  <a:srgbClr val="FFFFFF"/>
                </a:solidFill>
                <a:latin typeface="Roboto Condensed"/>
                <a:ea typeface="Roboto Condensed"/>
                <a:cs typeface="Roboto Condensed"/>
                <a:sym typeface="Roboto Condensed"/>
              </a:rPr>
              <a:t>STUDENT MEMBER</a:t>
            </a:r>
            <a:endParaRPr/>
          </a:p>
        </p:txBody>
      </p:sp>
      <p:sp>
        <p:nvSpPr>
          <p:cNvPr id="492" name="Google Shape;492;p31"/>
          <p:cNvSpPr txBox="1"/>
          <p:nvPr>
            <p:ph idx="4294967295" type="ctrTitle"/>
          </p:nvPr>
        </p:nvSpPr>
        <p:spPr>
          <a:xfrm>
            <a:off x="-204116" y="150227"/>
            <a:ext cx="2529600" cy="345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000"/>
              <a:buFont typeface="Roboto Condensed"/>
              <a:buNone/>
            </a:pPr>
            <a:r>
              <a:rPr b="1" i="0" lang="en" sz="1400" u="none" cap="none" strike="noStrike">
                <a:solidFill>
                  <a:srgbClr val="FFFFFF"/>
                </a:solidFill>
                <a:latin typeface="Roboto Condensed"/>
                <a:ea typeface="Roboto Condensed"/>
                <a:cs typeface="Roboto Condensed"/>
                <a:sym typeface="Roboto Condensed"/>
              </a:rPr>
              <a:t>IEEE MEMBERSHIP</a:t>
            </a:r>
            <a:endParaRPr/>
          </a:p>
        </p:txBody>
      </p:sp>
      <p:grpSp>
        <p:nvGrpSpPr>
          <p:cNvPr id="493" name="Google Shape;493;p31"/>
          <p:cNvGrpSpPr/>
          <p:nvPr/>
        </p:nvGrpSpPr>
        <p:grpSpPr>
          <a:xfrm rot="10800000">
            <a:off x="329385" y="727438"/>
            <a:ext cx="2047348" cy="454358"/>
            <a:chOff x="1426312" y="1697030"/>
            <a:chExt cx="3925128" cy="1243813"/>
          </a:xfrm>
        </p:grpSpPr>
        <p:sp>
          <p:nvSpPr>
            <p:cNvPr id="494" name="Google Shape;494;p31"/>
            <p:cNvSpPr/>
            <p:nvPr/>
          </p:nvSpPr>
          <p:spPr>
            <a:xfrm flipH="1" rot="10800000">
              <a:off x="4107640" y="1697043"/>
              <a:ext cx="1243800" cy="12438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263248"/>
                </a:solidFill>
                <a:latin typeface="Roboto Condensed"/>
                <a:ea typeface="Roboto Condensed"/>
                <a:cs typeface="Roboto Condensed"/>
                <a:sym typeface="Roboto Condensed"/>
              </a:endParaRPr>
            </a:p>
          </p:txBody>
        </p:sp>
        <p:sp>
          <p:nvSpPr>
            <p:cNvPr id="495" name="Google Shape;495;p31"/>
            <p:cNvSpPr/>
            <p:nvPr/>
          </p:nvSpPr>
          <p:spPr>
            <a:xfrm flipH="1" rot="10800000">
              <a:off x="1426312" y="1697030"/>
              <a:ext cx="2693400" cy="12438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263248"/>
                </a:buClr>
                <a:buSzPts val="1100"/>
                <a:buFont typeface="Roboto Condensed"/>
                <a:buNone/>
              </a:pPr>
              <a:r>
                <a:rPr b="0" i="0" lang="en" sz="1100" u="none" cap="none" strike="noStrike">
                  <a:solidFill>
                    <a:srgbClr val="263248"/>
                  </a:solidFill>
                  <a:latin typeface="Roboto Condensed"/>
                  <a:ea typeface="Roboto Condensed"/>
                  <a:cs typeface="Roboto Condensed"/>
                  <a:sym typeface="Roboto Condensed"/>
                </a:rPr>
                <a:t>SENIOR MEMBERS</a:t>
              </a:r>
              <a:endParaRPr/>
            </a:p>
          </p:txBody>
        </p:sp>
      </p:grpSp>
      <p:grpSp>
        <p:nvGrpSpPr>
          <p:cNvPr id="496" name="Google Shape;496;p31"/>
          <p:cNvGrpSpPr/>
          <p:nvPr/>
        </p:nvGrpSpPr>
        <p:grpSpPr>
          <a:xfrm rot="10800000">
            <a:off x="329385" y="1780604"/>
            <a:ext cx="2047347" cy="454358"/>
            <a:chOff x="1426312" y="1697030"/>
            <a:chExt cx="3925128" cy="1243813"/>
          </a:xfrm>
        </p:grpSpPr>
        <p:sp>
          <p:nvSpPr>
            <p:cNvPr id="497" name="Google Shape;497;p31"/>
            <p:cNvSpPr/>
            <p:nvPr/>
          </p:nvSpPr>
          <p:spPr>
            <a:xfrm flipH="1" rot="10800000">
              <a:off x="4107640" y="1697043"/>
              <a:ext cx="1243800" cy="12438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263248"/>
                </a:solidFill>
                <a:latin typeface="Roboto Condensed"/>
                <a:ea typeface="Roboto Condensed"/>
                <a:cs typeface="Roboto Condensed"/>
                <a:sym typeface="Roboto Condensed"/>
              </a:endParaRPr>
            </a:p>
          </p:txBody>
        </p:sp>
        <p:sp>
          <p:nvSpPr>
            <p:cNvPr id="498" name="Google Shape;498;p31"/>
            <p:cNvSpPr/>
            <p:nvPr/>
          </p:nvSpPr>
          <p:spPr>
            <a:xfrm flipH="1" rot="10800000">
              <a:off x="1426312" y="1697030"/>
              <a:ext cx="2693400" cy="12438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263248"/>
                </a:buClr>
                <a:buSzPts val="1100"/>
                <a:buFont typeface="Roboto Condensed"/>
                <a:buNone/>
              </a:pPr>
              <a:r>
                <a:rPr b="0" i="0" lang="en" sz="1100" u="none" cap="none" strike="noStrike">
                  <a:solidFill>
                    <a:srgbClr val="263248"/>
                  </a:solidFill>
                  <a:latin typeface="Roboto Condensed"/>
                  <a:ea typeface="Roboto Condensed"/>
                  <a:cs typeface="Roboto Condensed"/>
                  <a:sym typeface="Roboto Condensed"/>
                </a:rPr>
                <a:t>FELLOW MEMBERS</a:t>
              </a:r>
              <a:endParaRPr/>
            </a:p>
          </p:txBody>
        </p:sp>
      </p:grpSp>
      <p:grpSp>
        <p:nvGrpSpPr>
          <p:cNvPr id="499" name="Google Shape;499;p31"/>
          <p:cNvGrpSpPr/>
          <p:nvPr/>
        </p:nvGrpSpPr>
        <p:grpSpPr>
          <a:xfrm rot="10800000">
            <a:off x="329385" y="2815773"/>
            <a:ext cx="2047347" cy="454358"/>
            <a:chOff x="1426312" y="1697030"/>
            <a:chExt cx="3925128" cy="1243813"/>
          </a:xfrm>
        </p:grpSpPr>
        <p:sp>
          <p:nvSpPr>
            <p:cNvPr id="500" name="Google Shape;500;p31"/>
            <p:cNvSpPr/>
            <p:nvPr/>
          </p:nvSpPr>
          <p:spPr>
            <a:xfrm flipH="1" rot="10800000">
              <a:off x="4107640" y="1697043"/>
              <a:ext cx="1243800" cy="12438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263248"/>
                </a:solidFill>
                <a:latin typeface="Roboto Condensed"/>
                <a:ea typeface="Roboto Condensed"/>
                <a:cs typeface="Roboto Condensed"/>
                <a:sym typeface="Roboto Condensed"/>
              </a:endParaRPr>
            </a:p>
          </p:txBody>
        </p:sp>
        <p:sp>
          <p:nvSpPr>
            <p:cNvPr id="501" name="Google Shape;501;p31"/>
            <p:cNvSpPr/>
            <p:nvPr/>
          </p:nvSpPr>
          <p:spPr>
            <a:xfrm flipH="1" rot="10800000">
              <a:off x="1426312" y="1697030"/>
              <a:ext cx="2693400" cy="12438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263248"/>
                </a:buClr>
                <a:buSzPts val="1100"/>
                <a:buFont typeface="Roboto Condensed"/>
                <a:buNone/>
              </a:pPr>
              <a:r>
                <a:rPr b="0" i="0" lang="en" sz="1100" u="none" cap="none" strike="noStrike">
                  <a:solidFill>
                    <a:srgbClr val="263248"/>
                  </a:solidFill>
                  <a:latin typeface="Roboto Condensed"/>
                  <a:ea typeface="Roboto Condensed"/>
                  <a:cs typeface="Roboto Condensed"/>
                  <a:sym typeface="Roboto Condensed"/>
                </a:rPr>
                <a:t>HONORARY MEMBERS</a:t>
              </a:r>
              <a:endParaRPr/>
            </a:p>
          </p:txBody>
        </p:sp>
      </p:grpSp>
      <p:grpSp>
        <p:nvGrpSpPr>
          <p:cNvPr id="502" name="Google Shape;502;p31"/>
          <p:cNvGrpSpPr/>
          <p:nvPr/>
        </p:nvGrpSpPr>
        <p:grpSpPr>
          <a:xfrm rot="10800000">
            <a:off x="329384" y="3902488"/>
            <a:ext cx="2047347" cy="454358"/>
            <a:chOff x="1426312" y="1697030"/>
            <a:chExt cx="3925128" cy="1243813"/>
          </a:xfrm>
        </p:grpSpPr>
        <p:sp>
          <p:nvSpPr>
            <p:cNvPr id="503" name="Google Shape;503;p31"/>
            <p:cNvSpPr/>
            <p:nvPr/>
          </p:nvSpPr>
          <p:spPr>
            <a:xfrm flipH="1" rot="10800000">
              <a:off x="4107640" y="1697043"/>
              <a:ext cx="1243800" cy="1243800"/>
            </a:xfrm>
            <a:prstGeom prst="rtTriangle">
              <a:avLst/>
            </a:prstGeom>
            <a:solidFill>
              <a:srgbClr val="C7D3E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263248"/>
                </a:solidFill>
                <a:latin typeface="Roboto Condensed"/>
                <a:ea typeface="Roboto Condensed"/>
                <a:cs typeface="Roboto Condensed"/>
                <a:sym typeface="Roboto Condensed"/>
              </a:endParaRPr>
            </a:p>
          </p:txBody>
        </p:sp>
        <p:sp>
          <p:nvSpPr>
            <p:cNvPr id="504" name="Google Shape;504;p31"/>
            <p:cNvSpPr/>
            <p:nvPr/>
          </p:nvSpPr>
          <p:spPr>
            <a:xfrm flipH="1" rot="10800000">
              <a:off x="1426312" y="1697030"/>
              <a:ext cx="2693400" cy="1243800"/>
            </a:xfrm>
            <a:prstGeom prst="rect">
              <a:avLst/>
            </a:prstGeom>
            <a:solidFill>
              <a:srgbClr val="C7D3E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263248"/>
                </a:buClr>
                <a:buSzPts val="1100"/>
                <a:buFont typeface="Roboto Condensed"/>
                <a:buNone/>
              </a:pPr>
              <a:r>
                <a:rPr b="0" i="0" lang="en" sz="1100" u="none" cap="none" strike="noStrike">
                  <a:solidFill>
                    <a:srgbClr val="263248"/>
                  </a:solidFill>
                  <a:latin typeface="Roboto Condensed"/>
                  <a:ea typeface="Roboto Condensed"/>
                  <a:cs typeface="Roboto Condensed"/>
                  <a:sym typeface="Roboto Condensed"/>
                </a:rPr>
                <a:t>LIFE MEMBERS</a:t>
              </a:r>
              <a:endParaRPr/>
            </a:p>
          </p:txBody>
        </p:sp>
      </p:grpSp>
      <p:grpSp>
        <p:nvGrpSpPr>
          <p:cNvPr id="505" name="Google Shape;505;p31"/>
          <p:cNvGrpSpPr/>
          <p:nvPr/>
        </p:nvGrpSpPr>
        <p:grpSpPr>
          <a:xfrm>
            <a:off x="2376733" y="719543"/>
            <a:ext cx="6005174" cy="950819"/>
            <a:chOff x="-308909" y="1697039"/>
            <a:chExt cx="10260205" cy="1243804"/>
          </a:xfrm>
        </p:grpSpPr>
        <p:sp>
          <p:nvSpPr>
            <p:cNvPr id="506" name="Google Shape;506;p31"/>
            <p:cNvSpPr/>
            <p:nvPr/>
          </p:nvSpPr>
          <p:spPr>
            <a:xfrm flipH="1" rot="10800000">
              <a:off x="-308909" y="1697039"/>
              <a:ext cx="9030600" cy="12438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507" name="Google Shape;507;p31"/>
            <p:cNvSpPr/>
            <p:nvPr/>
          </p:nvSpPr>
          <p:spPr>
            <a:xfrm flipH="1" rot="10800000">
              <a:off x="8707496" y="1697043"/>
              <a:ext cx="1243800" cy="12438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508" name="Google Shape;508;p31"/>
          <p:cNvGrpSpPr/>
          <p:nvPr/>
        </p:nvGrpSpPr>
        <p:grpSpPr>
          <a:xfrm>
            <a:off x="2376733" y="1774027"/>
            <a:ext cx="6005174" cy="950819"/>
            <a:chOff x="-308909" y="1697039"/>
            <a:chExt cx="10260205" cy="1243804"/>
          </a:xfrm>
        </p:grpSpPr>
        <p:sp>
          <p:nvSpPr>
            <p:cNvPr id="509" name="Google Shape;509;p31"/>
            <p:cNvSpPr/>
            <p:nvPr/>
          </p:nvSpPr>
          <p:spPr>
            <a:xfrm flipH="1" rot="10800000">
              <a:off x="-308909" y="1697039"/>
              <a:ext cx="9030600" cy="12438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510" name="Google Shape;510;p31"/>
            <p:cNvSpPr/>
            <p:nvPr/>
          </p:nvSpPr>
          <p:spPr>
            <a:xfrm flipH="1" rot="10800000">
              <a:off x="8707496" y="1697043"/>
              <a:ext cx="1243800" cy="12438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grpSp>
        <p:nvGrpSpPr>
          <p:cNvPr id="511" name="Google Shape;511;p31"/>
          <p:cNvGrpSpPr/>
          <p:nvPr/>
        </p:nvGrpSpPr>
        <p:grpSpPr>
          <a:xfrm>
            <a:off x="2376733" y="2815061"/>
            <a:ext cx="6005174" cy="950819"/>
            <a:chOff x="-308909" y="1697039"/>
            <a:chExt cx="10260205" cy="1243804"/>
          </a:xfrm>
        </p:grpSpPr>
        <p:sp>
          <p:nvSpPr>
            <p:cNvPr id="512" name="Google Shape;512;p31"/>
            <p:cNvSpPr/>
            <p:nvPr/>
          </p:nvSpPr>
          <p:spPr>
            <a:xfrm flipH="1" rot="10800000">
              <a:off x="-308909" y="1697039"/>
              <a:ext cx="9030600" cy="12438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513" name="Google Shape;513;p31"/>
            <p:cNvSpPr/>
            <p:nvPr/>
          </p:nvSpPr>
          <p:spPr>
            <a:xfrm flipH="1" rot="10800000">
              <a:off x="8707496" y="1697043"/>
              <a:ext cx="1243800" cy="12438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sp>
        <p:nvSpPr>
          <p:cNvPr id="514" name="Google Shape;514;p31"/>
          <p:cNvSpPr/>
          <p:nvPr/>
        </p:nvSpPr>
        <p:spPr>
          <a:xfrm flipH="1" rot="10800000">
            <a:off x="4345357" y="4212870"/>
            <a:ext cx="4798644" cy="93063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nvGrpSpPr>
          <p:cNvPr id="515" name="Google Shape;515;p31"/>
          <p:cNvGrpSpPr/>
          <p:nvPr/>
        </p:nvGrpSpPr>
        <p:grpSpPr>
          <a:xfrm>
            <a:off x="2376733" y="3891811"/>
            <a:ext cx="6005174" cy="930633"/>
            <a:chOff x="-308909" y="1697039"/>
            <a:chExt cx="10260205" cy="1243804"/>
          </a:xfrm>
        </p:grpSpPr>
        <p:sp>
          <p:nvSpPr>
            <p:cNvPr id="516" name="Google Shape;516;p31"/>
            <p:cNvSpPr/>
            <p:nvPr/>
          </p:nvSpPr>
          <p:spPr>
            <a:xfrm flipH="1" rot="10800000">
              <a:off x="-308909" y="1697039"/>
              <a:ext cx="9030600" cy="12438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sp>
          <p:nvSpPr>
            <p:cNvPr id="517" name="Google Shape;517;p31"/>
            <p:cNvSpPr/>
            <p:nvPr/>
          </p:nvSpPr>
          <p:spPr>
            <a:xfrm flipH="1" rot="10800000">
              <a:off x="8707496" y="1697043"/>
              <a:ext cx="1243800" cy="1243800"/>
            </a:xfrm>
            <a:prstGeom prst="rtTriangle">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vo"/>
                <a:ea typeface="Arvo"/>
                <a:cs typeface="Arvo"/>
                <a:sym typeface="Arvo"/>
              </a:endParaRPr>
            </a:p>
          </p:txBody>
        </p:sp>
      </p:grpSp>
      <p:sp>
        <p:nvSpPr>
          <p:cNvPr id="518" name="Google Shape;518;p31"/>
          <p:cNvSpPr/>
          <p:nvPr/>
        </p:nvSpPr>
        <p:spPr>
          <a:xfrm>
            <a:off x="2405581" y="702970"/>
            <a:ext cx="5783677" cy="1015663"/>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chemeClr val="lt1"/>
              </a:buClr>
              <a:buSzPts val="1000"/>
              <a:buFont typeface="Noto Sans Symbols"/>
              <a:buChar char="▪"/>
            </a:pPr>
            <a:r>
              <a:rPr b="0" i="0" lang="en" sz="1000" u="none" cap="none" strike="noStrike">
                <a:solidFill>
                  <a:schemeClr val="lt1"/>
                </a:solidFill>
                <a:latin typeface="Arial"/>
                <a:ea typeface="Arial"/>
                <a:cs typeface="Arial"/>
                <a:sym typeface="Arial"/>
              </a:rPr>
              <a:t>A professional member can apply for Senior </a:t>
            </a:r>
            <a:endParaRPr b="0" i="0" sz="1000" u="none" cap="none" strike="noStrike">
              <a:solidFill>
                <a:schemeClr val="lt1"/>
              </a:solidFill>
              <a:latin typeface="Arial"/>
              <a:ea typeface="Arial"/>
              <a:cs typeface="Arial"/>
              <a:sym typeface="Arial"/>
            </a:endParaRPr>
          </a:p>
          <a:p>
            <a:pPr indent="-171450" lvl="0" marL="171450" marR="0" rtl="0" algn="l">
              <a:lnSpc>
                <a:spcPct val="100000"/>
              </a:lnSpc>
              <a:spcBef>
                <a:spcPts val="0"/>
              </a:spcBef>
              <a:spcAft>
                <a:spcPts val="0"/>
              </a:spcAft>
              <a:buClr>
                <a:schemeClr val="lt1"/>
              </a:buClr>
              <a:buSzPts val="1000"/>
              <a:buFont typeface="Noto Sans Symbols"/>
              <a:buChar char="▪"/>
            </a:pPr>
            <a:r>
              <a:rPr b="0" i="0" lang="en" sz="1000" u="none" cap="none" strike="noStrike">
                <a:solidFill>
                  <a:schemeClr val="lt1"/>
                </a:solidFill>
                <a:latin typeface="Arial"/>
                <a:ea typeface="Arial"/>
                <a:cs typeface="Arial"/>
                <a:sym typeface="Arial"/>
              </a:rPr>
              <a:t>Highest level of recognition that a professional member can directly apply for</a:t>
            </a:r>
            <a:endParaRPr/>
          </a:p>
          <a:p>
            <a:pPr indent="-171450" lvl="0" marL="171450" marR="0" rtl="0" algn="l">
              <a:lnSpc>
                <a:spcPct val="100000"/>
              </a:lnSpc>
              <a:spcBef>
                <a:spcPts val="0"/>
              </a:spcBef>
              <a:spcAft>
                <a:spcPts val="0"/>
              </a:spcAft>
              <a:buClr>
                <a:schemeClr val="lt1"/>
              </a:buClr>
              <a:buSzPts val="1000"/>
              <a:buFont typeface="Noto Sans Symbols"/>
              <a:buChar char="▪"/>
            </a:pPr>
            <a:r>
              <a:rPr b="0" i="0" lang="en" sz="1000" u="none" cap="none" strike="noStrike">
                <a:solidFill>
                  <a:schemeClr val="lt1"/>
                </a:solidFill>
                <a:latin typeface="Arial"/>
                <a:ea typeface="Arial"/>
                <a:cs typeface="Arial"/>
                <a:sym typeface="Arial"/>
              </a:rPr>
              <a:t>Senior Member must have at least three letters of recommendation from Senior, Fellow, or Honorary members</a:t>
            </a:r>
            <a:endParaRPr/>
          </a:p>
          <a:p>
            <a:pPr indent="-171450" lvl="0" marL="171450" marR="0" rtl="0" algn="l">
              <a:lnSpc>
                <a:spcPct val="100000"/>
              </a:lnSpc>
              <a:spcBef>
                <a:spcPts val="0"/>
              </a:spcBef>
              <a:spcAft>
                <a:spcPts val="0"/>
              </a:spcAft>
              <a:buClr>
                <a:schemeClr val="lt1"/>
              </a:buClr>
              <a:buSzPts val="1000"/>
              <a:buFont typeface="Noto Sans Symbols"/>
              <a:buChar char="▪"/>
            </a:pPr>
            <a:r>
              <a:rPr b="0" i="0" lang="en" sz="1000" u="none" cap="none" strike="noStrike">
                <a:solidFill>
                  <a:schemeClr val="lt1"/>
                </a:solidFill>
                <a:latin typeface="Arial"/>
                <a:ea typeface="Arial"/>
                <a:cs typeface="Arial"/>
                <a:sym typeface="Arial"/>
              </a:rPr>
              <a:t>Fulfill other rigorous requirements of education, achievement, remarkable contribution, and experience in the field.</a:t>
            </a:r>
            <a:endParaRPr/>
          </a:p>
        </p:txBody>
      </p:sp>
      <p:sp>
        <p:nvSpPr>
          <p:cNvPr id="519" name="Google Shape;519;p31"/>
          <p:cNvSpPr/>
          <p:nvPr/>
        </p:nvSpPr>
        <p:spPr>
          <a:xfrm>
            <a:off x="2362253" y="1856786"/>
            <a:ext cx="5656838" cy="769441"/>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chemeClr val="lt1"/>
              </a:buClr>
              <a:buSzPts val="1100"/>
              <a:buFont typeface="Noto Sans Symbols"/>
              <a:buChar char="▪"/>
            </a:pPr>
            <a:r>
              <a:rPr b="0" i="0" lang="en" sz="1100" u="none" cap="none" strike="noStrike">
                <a:solidFill>
                  <a:schemeClr val="lt1"/>
                </a:solidFill>
                <a:latin typeface="Arial"/>
                <a:ea typeface="Arial"/>
                <a:cs typeface="Arial"/>
                <a:sym typeface="Arial"/>
              </a:rPr>
              <a:t>The Fellow grade of membership is the highest level of membership</a:t>
            </a:r>
            <a:endParaRPr/>
          </a:p>
          <a:p>
            <a:pPr indent="-171450" lvl="0" marL="171450" marR="0" rtl="0" algn="l">
              <a:lnSpc>
                <a:spcPct val="100000"/>
              </a:lnSpc>
              <a:spcBef>
                <a:spcPts val="0"/>
              </a:spcBef>
              <a:spcAft>
                <a:spcPts val="0"/>
              </a:spcAft>
              <a:buClr>
                <a:schemeClr val="lt1"/>
              </a:buClr>
              <a:buSzPts val="1100"/>
              <a:buFont typeface="Noto Sans Symbols"/>
              <a:buChar char="▪"/>
            </a:pPr>
            <a:r>
              <a:rPr b="0" i="0" lang="en" sz="1100" u="none" cap="none" strike="noStrike">
                <a:solidFill>
                  <a:schemeClr val="lt1"/>
                </a:solidFill>
                <a:latin typeface="Arial"/>
                <a:ea typeface="Arial"/>
                <a:cs typeface="Arial"/>
                <a:sym typeface="Arial"/>
              </a:rPr>
              <a:t>Cannot be applied for directly by the member</a:t>
            </a:r>
            <a:endParaRPr/>
          </a:p>
          <a:p>
            <a:pPr indent="-171450" lvl="0" marL="171450" marR="0" rtl="0" algn="l">
              <a:lnSpc>
                <a:spcPct val="100000"/>
              </a:lnSpc>
              <a:spcBef>
                <a:spcPts val="0"/>
              </a:spcBef>
              <a:spcAft>
                <a:spcPts val="0"/>
              </a:spcAft>
              <a:buClr>
                <a:schemeClr val="lt1"/>
              </a:buClr>
              <a:buSzPts val="1100"/>
              <a:buFont typeface="Noto Sans Symbols"/>
              <a:buChar char="▪"/>
            </a:pPr>
            <a:r>
              <a:rPr b="0" i="0" lang="en" sz="1100" u="none" cap="none" strike="noStrike">
                <a:solidFill>
                  <a:schemeClr val="lt1"/>
                </a:solidFill>
                <a:latin typeface="Arial"/>
                <a:ea typeface="Arial"/>
                <a:cs typeface="Arial"/>
                <a:sym typeface="Arial"/>
              </a:rPr>
              <a:t>This grade of membership is conferred by the IEEE Board of Directors in recognition of a high level of demonstrated extraordinary accomplishment.</a:t>
            </a:r>
            <a:endParaRPr/>
          </a:p>
        </p:txBody>
      </p:sp>
      <p:sp>
        <p:nvSpPr>
          <p:cNvPr id="520" name="Google Shape;520;p31"/>
          <p:cNvSpPr/>
          <p:nvPr/>
        </p:nvSpPr>
        <p:spPr>
          <a:xfrm>
            <a:off x="2405582" y="2912076"/>
            <a:ext cx="5783676" cy="646331"/>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chemeClr val="lt1"/>
              </a:buClr>
              <a:buSzPts val="1200"/>
              <a:buFont typeface="Noto Sans Symbols"/>
              <a:buChar char="▪"/>
            </a:pPr>
            <a:r>
              <a:rPr b="0" i="0" lang="en" sz="1200" u="none" cap="none" strike="noStrike">
                <a:solidFill>
                  <a:schemeClr val="lt1"/>
                </a:solidFill>
                <a:latin typeface="Arial"/>
                <a:ea typeface="Arial"/>
                <a:cs typeface="Arial"/>
                <a:sym typeface="Arial"/>
              </a:rPr>
              <a:t>Individuals who are not IEEE members but have demonstrated exceptional contributions</a:t>
            </a:r>
            <a:endParaRPr/>
          </a:p>
          <a:p>
            <a:pPr indent="-171450" lvl="0" marL="171450" marR="0" rtl="0" algn="l">
              <a:lnSpc>
                <a:spcPct val="100000"/>
              </a:lnSpc>
              <a:spcBef>
                <a:spcPts val="0"/>
              </a:spcBef>
              <a:spcAft>
                <a:spcPts val="0"/>
              </a:spcAft>
              <a:buClr>
                <a:schemeClr val="lt1"/>
              </a:buClr>
              <a:buSzPts val="1200"/>
              <a:buFont typeface="Noto Sans Symbols"/>
              <a:buChar char="▪"/>
            </a:pPr>
            <a:r>
              <a:rPr b="0" i="0" lang="en" sz="1200" u="none" cap="none" strike="noStrike">
                <a:solidFill>
                  <a:schemeClr val="lt1"/>
                </a:solidFill>
                <a:latin typeface="Arial"/>
                <a:ea typeface="Arial"/>
                <a:cs typeface="Arial"/>
                <a:sym typeface="Arial"/>
              </a:rPr>
              <a:t>Receives Honorary Membership from the IEEE Board of Directors.</a:t>
            </a:r>
            <a:endParaRPr/>
          </a:p>
        </p:txBody>
      </p:sp>
      <p:sp>
        <p:nvSpPr>
          <p:cNvPr id="521" name="Google Shape;521;p31"/>
          <p:cNvSpPr/>
          <p:nvPr/>
        </p:nvSpPr>
        <p:spPr>
          <a:xfrm>
            <a:off x="2362252" y="3985192"/>
            <a:ext cx="5827005" cy="461665"/>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chemeClr val="lt1"/>
              </a:buClr>
              <a:buSzPts val="1200"/>
              <a:buFont typeface="Noto Sans Symbols"/>
              <a:buChar char="▪"/>
            </a:pPr>
            <a:r>
              <a:rPr b="0" i="0" lang="en" sz="1200" u="none" cap="none" strike="noStrike">
                <a:solidFill>
                  <a:schemeClr val="lt1"/>
                </a:solidFill>
                <a:latin typeface="Arial"/>
                <a:ea typeface="Arial"/>
                <a:cs typeface="Arial"/>
                <a:sym typeface="Arial"/>
              </a:rPr>
              <a:t>Members who have reached the age of 65.</a:t>
            </a:r>
            <a:endParaRPr/>
          </a:p>
          <a:p>
            <a:pPr indent="-171450" lvl="0" marL="171450" marR="0" rtl="0" algn="l">
              <a:lnSpc>
                <a:spcPct val="100000"/>
              </a:lnSpc>
              <a:spcBef>
                <a:spcPts val="0"/>
              </a:spcBef>
              <a:spcAft>
                <a:spcPts val="0"/>
              </a:spcAft>
              <a:buClr>
                <a:schemeClr val="lt1"/>
              </a:buClr>
              <a:buSzPts val="1200"/>
              <a:buFont typeface="Noto Sans Symbols"/>
              <a:buChar char="▪"/>
            </a:pPr>
            <a:r>
              <a:rPr b="0" i="0" lang="en" sz="1200" u="none" cap="none" strike="noStrike">
                <a:solidFill>
                  <a:schemeClr val="lt1"/>
                </a:solidFill>
                <a:latin typeface="Arial"/>
                <a:ea typeface="Arial"/>
                <a:cs typeface="Arial"/>
                <a:sym typeface="Arial"/>
              </a:rPr>
              <a:t>Number of years of membership plus their age in years adds up to at least 100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Google Shape;526;p32"/>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527" name="Google Shape;527;p32"/>
          <p:cNvSpPr txBox="1"/>
          <p:nvPr>
            <p:ph idx="4294967295" type="ctrTitle"/>
          </p:nvPr>
        </p:nvSpPr>
        <p:spPr>
          <a:xfrm>
            <a:off x="1275150" y="2364400"/>
            <a:ext cx="6593700" cy="115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2000"/>
              <a:buFont typeface="Roboto Condensed"/>
              <a:buNone/>
            </a:pPr>
            <a:r>
              <a:rPr b="1" i="0" lang="en" sz="6000" u="none" cap="none" strike="noStrike">
                <a:solidFill>
                  <a:srgbClr val="FF9800"/>
                </a:solidFill>
                <a:latin typeface="Roboto Condensed"/>
                <a:ea typeface="Roboto Condensed"/>
                <a:cs typeface="Roboto Condensed"/>
                <a:sym typeface="Roboto Condensed"/>
              </a:rPr>
              <a:t>THANKS!</a:t>
            </a:r>
            <a:endParaRPr/>
          </a:p>
        </p:txBody>
      </p:sp>
      <p:sp>
        <p:nvSpPr>
          <p:cNvPr id="528" name="Google Shape;528;p32"/>
          <p:cNvSpPr txBox="1"/>
          <p:nvPr>
            <p:ph idx="4294967295" type="subTitle"/>
          </p:nvPr>
        </p:nvSpPr>
        <p:spPr>
          <a:xfrm>
            <a:off x="1275150" y="3230000"/>
            <a:ext cx="6593700" cy="134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C7D3E6"/>
              </a:buClr>
              <a:buSzPts val="2400"/>
              <a:buFont typeface="Roboto Condensed Light"/>
              <a:buNone/>
            </a:pPr>
            <a:r>
              <a:rPr b="1" i="0" lang="en" sz="2000" u="none" cap="none" strike="noStrike">
                <a:solidFill>
                  <a:srgbClr val="263248"/>
                </a:solidFill>
                <a:latin typeface="Roboto Condensed Light"/>
                <a:ea typeface="Roboto Condensed Light"/>
                <a:cs typeface="Roboto Condensed Light"/>
                <a:sym typeface="Roboto Condensed Light"/>
              </a:rPr>
              <a:t>Any questions?</a:t>
            </a:r>
            <a:endParaRPr b="1" i="0" sz="2000" u="none" cap="none" strike="noStrike">
              <a:solidFill>
                <a:srgbClr val="263248"/>
              </a:solidFill>
              <a:latin typeface="Roboto Condensed Light"/>
              <a:ea typeface="Roboto Condensed Light"/>
              <a:cs typeface="Roboto Condensed Light"/>
              <a:sym typeface="Roboto Condensed Light"/>
            </a:endParaRPr>
          </a:p>
        </p:txBody>
      </p:sp>
      <p:grpSp>
        <p:nvGrpSpPr>
          <p:cNvPr id="529" name="Google Shape;529;p32"/>
          <p:cNvGrpSpPr/>
          <p:nvPr/>
        </p:nvGrpSpPr>
        <p:grpSpPr>
          <a:xfrm>
            <a:off x="3847766" y="851634"/>
            <a:ext cx="1448466" cy="1448466"/>
            <a:chOff x="5941025" y="3634400"/>
            <a:chExt cx="467650" cy="467650"/>
          </a:xfrm>
        </p:grpSpPr>
        <p:sp>
          <p:nvSpPr>
            <p:cNvPr id="530" name="Google Shape;530;p32"/>
            <p:cNvSpPr/>
            <p:nvPr/>
          </p:nvSpPr>
          <p:spPr>
            <a:xfrm>
              <a:off x="5941025" y="3634400"/>
              <a:ext cx="467650" cy="467650"/>
            </a:xfrm>
            <a:custGeom>
              <a:rect b="b" l="l" r="r" t="t"/>
              <a:pathLst>
                <a:path extrusionOk="0" fill="none" h="120000" w="120000">
                  <a:moveTo>
                    <a:pt x="60000" y="6"/>
                  </a:moveTo>
                  <a:lnTo>
                    <a:pt x="60000" y="6"/>
                  </a:lnTo>
                  <a:lnTo>
                    <a:pt x="56875" y="160"/>
                  </a:lnTo>
                  <a:lnTo>
                    <a:pt x="53905" y="320"/>
                  </a:lnTo>
                  <a:lnTo>
                    <a:pt x="50935" y="789"/>
                  </a:lnTo>
                  <a:lnTo>
                    <a:pt x="47971" y="1257"/>
                  </a:lnTo>
                  <a:lnTo>
                    <a:pt x="45001" y="1879"/>
                  </a:lnTo>
                  <a:lnTo>
                    <a:pt x="42191" y="2816"/>
                  </a:lnTo>
                  <a:lnTo>
                    <a:pt x="39375" y="3752"/>
                  </a:lnTo>
                  <a:lnTo>
                    <a:pt x="36719" y="4695"/>
                  </a:lnTo>
                  <a:lnTo>
                    <a:pt x="34063" y="5940"/>
                  </a:lnTo>
                  <a:lnTo>
                    <a:pt x="31408" y="7351"/>
                  </a:lnTo>
                  <a:lnTo>
                    <a:pt x="28906" y="8756"/>
                  </a:lnTo>
                  <a:lnTo>
                    <a:pt x="26410" y="10315"/>
                  </a:lnTo>
                  <a:lnTo>
                    <a:pt x="24062" y="12034"/>
                  </a:lnTo>
                  <a:lnTo>
                    <a:pt x="21875" y="13753"/>
                  </a:lnTo>
                  <a:lnTo>
                    <a:pt x="19687" y="15627"/>
                  </a:lnTo>
                  <a:lnTo>
                    <a:pt x="17660" y="17660"/>
                  </a:lnTo>
                  <a:lnTo>
                    <a:pt x="15627" y="19694"/>
                  </a:lnTo>
                  <a:lnTo>
                    <a:pt x="13753" y="21881"/>
                  </a:lnTo>
                  <a:lnTo>
                    <a:pt x="12034" y="24069"/>
                  </a:lnTo>
                  <a:lnTo>
                    <a:pt x="10315" y="26410"/>
                  </a:lnTo>
                  <a:lnTo>
                    <a:pt x="8756" y="28912"/>
                  </a:lnTo>
                  <a:lnTo>
                    <a:pt x="7345" y="31408"/>
                  </a:lnTo>
                  <a:lnTo>
                    <a:pt x="5940" y="34063"/>
                  </a:lnTo>
                  <a:lnTo>
                    <a:pt x="4689" y="36719"/>
                  </a:lnTo>
                  <a:lnTo>
                    <a:pt x="3752" y="39375"/>
                  </a:lnTo>
                  <a:lnTo>
                    <a:pt x="2816" y="42191"/>
                  </a:lnTo>
                  <a:lnTo>
                    <a:pt x="1879" y="45001"/>
                  </a:lnTo>
                  <a:lnTo>
                    <a:pt x="1257" y="47971"/>
                  </a:lnTo>
                  <a:lnTo>
                    <a:pt x="789" y="50941"/>
                  </a:lnTo>
                  <a:lnTo>
                    <a:pt x="314" y="53905"/>
                  </a:lnTo>
                  <a:lnTo>
                    <a:pt x="160" y="56875"/>
                  </a:lnTo>
                  <a:lnTo>
                    <a:pt x="6" y="60000"/>
                  </a:lnTo>
                  <a:lnTo>
                    <a:pt x="6" y="60000"/>
                  </a:lnTo>
                  <a:lnTo>
                    <a:pt x="160" y="63124"/>
                  </a:lnTo>
                  <a:lnTo>
                    <a:pt x="314" y="66094"/>
                  </a:lnTo>
                  <a:lnTo>
                    <a:pt x="789" y="69064"/>
                  </a:lnTo>
                  <a:lnTo>
                    <a:pt x="1257" y="72034"/>
                  </a:lnTo>
                  <a:lnTo>
                    <a:pt x="1879" y="74998"/>
                  </a:lnTo>
                  <a:lnTo>
                    <a:pt x="2816" y="77814"/>
                  </a:lnTo>
                  <a:lnTo>
                    <a:pt x="3752" y="80624"/>
                  </a:lnTo>
                  <a:lnTo>
                    <a:pt x="4689" y="83280"/>
                  </a:lnTo>
                  <a:lnTo>
                    <a:pt x="5940" y="85936"/>
                  </a:lnTo>
                  <a:lnTo>
                    <a:pt x="7345" y="88591"/>
                  </a:lnTo>
                  <a:lnTo>
                    <a:pt x="8756" y="91093"/>
                  </a:lnTo>
                  <a:lnTo>
                    <a:pt x="10315" y="93595"/>
                  </a:lnTo>
                  <a:lnTo>
                    <a:pt x="12034" y="95937"/>
                  </a:lnTo>
                  <a:lnTo>
                    <a:pt x="13753" y="98124"/>
                  </a:lnTo>
                  <a:lnTo>
                    <a:pt x="15627" y="100312"/>
                  </a:lnTo>
                  <a:lnTo>
                    <a:pt x="17660" y="102339"/>
                  </a:lnTo>
                  <a:lnTo>
                    <a:pt x="19687" y="104372"/>
                  </a:lnTo>
                  <a:lnTo>
                    <a:pt x="21875" y="106246"/>
                  </a:lnTo>
                  <a:lnTo>
                    <a:pt x="24062" y="107965"/>
                  </a:lnTo>
                  <a:lnTo>
                    <a:pt x="26410" y="109684"/>
                  </a:lnTo>
                  <a:lnTo>
                    <a:pt x="28906" y="111249"/>
                  </a:lnTo>
                  <a:lnTo>
                    <a:pt x="31408" y="112654"/>
                  </a:lnTo>
                  <a:lnTo>
                    <a:pt x="34063" y="114059"/>
                  </a:lnTo>
                  <a:lnTo>
                    <a:pt x="36719" y="115310"/>
                  </a:lnTo>
                  <a:lnTo>
                    <a:pt x="39375" y="116247"/>
                  </a:lnTo>
                  <a:lnTo>
                    <a:pt x="42191" y="117183"/>
                  </a:lnTo>
                  <a:lnTo>
                    <a:pt x="45001" y="118120"/>
                  </a:lnTo>
                  <a:lnTo>
                    <a:pt x="47971" y="118749"/>
                  </a:lnTo>
                  <a:lnTo>
                    <a:pt x="50935" y="119217"/>
                  </a:lnTo>
                  <a:lnTo>
                    <a:pt x="53905" y="119685"/>
                  </a:lnTo>
                  <a:lnTo>
                    <a:pt x="56875" y="119839"/>
                  </a:lnTo>
                  <a:lnTo>
                    <a:pt x="60000" y="120000"/>
                  </a:lnTo>
                  <a:lnTo>
                    <a:pt x="60000" y="120000"/>
                  </a:lnTo>
                  <a:lnTo>
                    <a:pt x="63124" y="119839"/>
                  </a:lnTo>
                  <a:lnTo>
                    <a:pt x="66094" y="119685"/>
                  </a:lnTo>
                  <a:lnTo>
                    <a:pt x="69064" y="119217"/>
                  </a:lnTo>
                  <a:lnTo>
                    <a:pt x="72028" y="118749"/>
                  </a:lnTo>
                  <a:lnTo>
                    <a:pt x="74998" y="118120"/>
                  </a:lnTo>
                  <a:lnTo>
                    <a:pt x="77814" y="117183"/>
                  </a:lnTo>
                  <a:lnTo>
                    <a:pt x="80624" y="116247"/>
                  </a:lnTo>
                  <a:lnTo>
                    <a:pt x="83280" y="115310"/>
                  </a:lnTo>
                  <a:lnTo>
                    <a:pt x="85936" y="114059"/>
                  </a:lnTo>
                  <a:lnTo>
                    <a:pt x="88591" y="112654"/>
                  </a:lnTo>
                  <a:lnTo>
                    <a:pt x="91093" y="111249"/>
                  </a:lnTo>
                  <a:lnTo>
                    <a:pt x="93589" y="109684"/>
                  </a:lnTo>
                  <a:lnTo>
                    <a:pt x="95937" y="107965"/>
                  </a:lnTo>
                  <a:lnTo>
                    <a:pt x="98124" y="106246"/>
                  </a:lnTo>
                  <a:lnTo>
                    <a:pt x="100312" y="104372"/>
                  </a:lnTo>
                  <a:lnTo>
                    <a:pt x="102339" y="102339"/>
                  </a:lnTo>
                  <a:lnTo>
                    <a:pt x="104372" y="100312"/>
                  </a:lnTo>
                  <a:lnTo>
                    <a:pt x="106246" y="98124"/>
                  </a:lnTo>
                  <a:lnTo>
                    <a:pt x="107965" y="95937"/>
                  </a:lnTo>
                  <a:lnTo>
                    <a:pt x="109684" y="93595"/>
                  </a:lnTo>
                  <a:lnTo>
                    <a:pt x="111243" y="91093"/>
                  </a:lnTo>
                  <a:lnTo>
                    <a:pt x="112654" y="88591"/>
                  </a:lnTo>
                  <a:lnTo>
                    <a:pt x="114059" y="85936"/>
                  </a:lnTo>
                  <a:lnTo>
                    <a:pt x="115310" y="83280"/>
                  </a:lnTo>
                  <a:lnTo>
                    <a:pt x="116247" y="80624"/>
                  </a:lnTo>
                  <a:lnTo>
                    <a:pt x="117183" y="77814"/>
                  </a:lnTo>
                  <a:lnTo>
                    <a:pt x="118120" y="74998"/>
                  </a:lnTo>
                  <a:lnTo>
                    <a:pt x="118749" y="72034"/>
                  </a:lnTo>
                  <a:lnTo>
                    <a:pt x="119217" y="69064"/>
                  </a:lnTo>
                  <a:lnTo>
                    <a:pt x="119685" y="66094"/>
                  </a:lnTo>
                  <a:lnTo>
                    <a:pt x="119839" y="63124"/>
                  </a:lnTo>
                  <a:lnTo>
                    <a:pt x="119993" y="60000"/>
                  </a:lnTo>
                  <a:lnTo>
                    <a:pt x="119993" y="60000"/>
                  </a:lnTo>
                  <a:lnTo>
                    <a:pt x="119839" y="56875"/>
                  </a:lnTo>
                  <a:lnTo>
                    <a:pt x="119685" y="53905"/>
                  </a:lnTo>
                  <a:lnTo>
                    <a:pt x="119217" y="50941"/>
                  </a:lnTo>
                  <a:lnTo>
                    <a:pt x="118749" y="47971"/>
                  </a:lnTo>
                  <a:lnTo>
                    <a:pt x="118120" y="45001"/>
                  </a:lnTo>
                  <a:lnTo>
                    <a:pt x="117183" y="42191"/>
                  </a:lnTo>
                  <a:lnTo>
                    <a:pt x="116247" y="39375"/>
                  </a:lnTo>
                  <a:lnTo>
                    <a:pt x="115310" y="36719"/>
                  </a:lnTo>
                  <a:lnTo>
                    <a:pt x="114059" y="34063"/>
                  </a:lnTo>
                  <a:lnTo>
                    <a:pt x="112654" y="31408"/>
                  </a:lnTo>
                  <a:lnTo>
                    <a:pt x="111243" y="28912"/>
                  </a:lnTo>
                  <a:lnTo>
                    <a:pt x="109684" y="26410"/>
                  </a:lnTo>
                  <a:lnTo>
                    <a:pt x="107965" y="24069"/>
                  </a:lnTo>
                  <a:lnTo>
                    <a:pt x="106246" y="21881"/>
                  </a:lnTo>
                  <a:lnTo>
                    <a:pt x="104372" y="19694"/>
                  </a:lnTo>
                  <a:lnTo>
                    <a:pt x="102339" y="17660"/>
                  </a:lnTo>
                  <a:lnTo>
                    <a:pt x="100312" y="15627"/>
                  </a:lnTo>
                  <a:lnTo>
                    <a:pt x="98124" y="13753"/>
                  </a:lnTo>
                  <a:lnTo>
                    <a:pt x="95937" y="12034"/>
                  </a:lnTo>
                  <a:lnTo>
                    <a:pt x="93589" y="10315"/>
                  </a:lnTo>
                  <a:lnTo>
                    <a:pt x="91093" y="8756"/>
                  </a:lnTo>
                  <a:lnTo>
                    <a:pt x="88591" y="7351"/>
                  </a:lnTo>
                  <a:lnTo>
                    <a:pt x="85936" y="5940"/>
                  </a:lnTo>
                  <a:lnTo>
                    <a:pt x="83280" y="4695"/>
                  </a:lnTo>
                  <a:lnTo>
                    <a:pt x="80624" y="3752"/>
                  </a:lnTo>
                  <a:lnTo>
                    <a:pt x="77814" y="2816"/>
                  </a:lnTo>
                  <a:lnTo>
                    <a:pt x="74998" y="1879"/>
                  </a:lnTo>
                  <a:lnTo>
                    <a:pt x="72028" y="1257"/>
                  </a:lnTo>
                  <a:lnTo>
                    <a:pt x="69064" y="789"/>
                  </a:lnTo>
                  <a:lnTo>
                    <a:pt x="66094" y="320"/>
                  </a:lnTo>
                  <a:lnTo>
                    <a:pt x="63124" y="160"/>
                  </a:lnTo>
                  <a:lnTo>
                    <a:pt x="60000" y="6"/>
                  </a:lnTo>
                  <a:lnTo>
                    <a:pt x="60000" y="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32"/>
            <p:cNvSpPr/>
            <p:nvPr/>
          </p:nvSpPr>
          <p:spPr>
            <a:xfrm>
              <a:off x="6211975" y="3753150"/>
              <a:ext cx="19525" cy="18900"/>
            </a:xfrm>
            <a:custGeom>
              <a:rect b="b" l="l" r="r" t="t"/>
              <a:pathLst>
                <a:path extrusionOk="0" fill="none" h="120000" w="120000">
                  <a:moveTo>
                    <a:pt x="89884" y="0"/>
                  </a:moveTo>
                  <a:lnTo>
                    <a:pt x="89884" y="0"/>
                  </a:lnTo>
                  <a:lnTo>
                    <a:pt x="101101" y="3809"/>
                  </a:lnTo>
                  <a:lnTo>
                    <a:pt x="108629" y="7777"/>
                  </a:lnTo>
                  <a:lnTo>
                    <a:pt x="116158" y="19365"/>
                  </a:lnTo>
                  <a:lnTo>
                    <a:pt x="119846" y="30952"/>
                  </a:lnTo>
                  <a:lnTo>
                    <a:pt x="119846" y="30952"/>
                  </a:lnTo>
                  <a:lnTo>
                    <a:pt x="116158" y="42539"/>
                  </a:lnTo>
                  <a:lnTo>
                    <a:pt x="108629" y="61904"/>
                  </a:lnTo>
                  <a:lnTo>
                    <a:pt x="101101" y="77301"/>
                  </a:lnTo>
                  <a:lnTo>
                    <a:pt x="89884" y="88888"/>
                  </a:lnTo>
                  <a:lnTo>
                    <a:pt x="89884" y="88888"/>
                  </a:lnTo>
                  <a:lnTo>
                    <a:pt x="74980" y="100476"/>
                  </a:lnTo>
                  <a:lnTo>
                    <a:pt x="59923" y="112063"/>
                  </a:lnTo>
                  <a:lnTo>
                    <a:pt x="45019" y="119841"/>
                  </a:lnTo>
                  <a:lnTo>
                    <a:pt x="30115" y="119841"/>
                  </a:lnTo>
                  <a:lnTo>
                    <a:pt x="30115" y="119841"/>
                  </a:lnTo>
                  <a:lnTo>
                    <a:pt x="18745" y="119841"/>
                  </a:lnTo>
                  <a:lnTo>
                    <a:pt x="11370" y="112063"/>
                  </a:lnTo>
                  <a:lnTo>
                    <a:pt x="3841" y="100476"/>
                  </a:lnTo>
                  <a:lnTo>
                    <a:pt x="153" y="88888"/>
                  </a:lnTo>
                  <a:lnTo>
                    <a:pt x="153" y="88888"/>
                  </a:lnTo>
                  <a:lnTo>
                    <a:pt x="3841" y="77301"/>
                  </a:lnTo>
                  <a:lnTo>
                    <a:pt x="11370" y="61904"/>
                  </a:lnTo>
                  <a:lnTo>
                    <a:pt x="18745" y="42539"/>
                  </a:lnTo>
                  <a:lnTo>
                    <a:pt x="30115" y="30952"/>
                  </a:lnTo>
                  <a:lnTo>
                    <a:pt x="30115" y="30952"/>
                  </a:lnTo>
                  <a:lnTo>
                    <a:pt x="45019" y="19365"/>
                  </a:lnTo>
                  <a:lnTo>
                    <a:pt x="59923" y="7777"/>
                  </a:lnTo>
                  <a:lnTo>
                    <a:pt x="74980" y="3809"/>
                  </a:lnTo>
                  <a:lnTo>
                    <a:pt x="89884" y="0"/>
                  </a:lnTo>
                  <a:lnTo>
                    <a:pt x="8988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32"/>
            <p:cNvSpPr/>
            <p:nvPr/>
          </p:nvSpPr>
          <p:spPr>
            <a:xfrm>
              <a:off x="5943475" y="3695900"/>
              <a:ext cx="177800" cy="351350"/>
            </a:xfrm>
            <a:custGeom>
              <a:rect b="b" l="l" r="r" t="t"/>
              <a:pathLst>
                <a:path extrusionOk="0" fill="none" h="120000" w="120000">
                  <a:moveTo>
                    <a:pt x="43565" y="6660"/>
                  </a:moveTo>
                  <a:lnTo>
                    <a:pt x="43565" y="6660"/>
                  </a:lnTo>
                  <a:lnTo>
                    <a:pt x="46434" y="6660"/>
                  </a:lnTo>
                  <a:lnTo>
                    <a:pt x="46434" y="6660"/>
                  </a:lnTo>
                  <a:lnTo>
                    <a:pt x="50551" y="6660"/>
                  </a:lnTo>
                  <a:lnTo>
                    <a:pt x="54246" y="7078"/>
                  </a:lnTo>
                  <a:lnTo>
                    <a:pt x="57131" y="7496"/>
                  </a:lnTo>
                  <a:lnTo>
                    <a:pt x="59173" y="8120"/>
                  </a:lnTo>
                  <a:lnTo>
                    <a:pt x="59173" y="8120"/>
                  </a:lnTo>
                  <a:lnTo>
                    <a:pt x="60826" y="8743"/>
                  </a:lnTo>
                  <a:lnTo>
                    <a:pt x="62463" y="8948"/>
                  </a:lnTo>
                  <a:lnTo>
                    <a:pt x="64116" y="8743"/>
                  </a:lnTo>
                  <a:lnTo>
                    <a:pt x="65753" y="8120"/>
                  </a:lnTo>
                  <a:lnTo>
                    <a:pt x="65753" y="8120"/>
                  </a:lnTo>
                  <a:lnTo>
                    <a:pt x="66985" y="7496"/>
                  </a:lnTo>
                  <a:lnTo>
                    <a:pt x="69043" y="7078"/>
                  </a:lnTo>
                  <a:lnTo>
                    <a:pt x="70680" y="6660"/>
                  </a:lnTo>
                  <a:lnTo>
                    <a:pt x="71912" y="6660"/>
                  </a:lnTo>
                  <a:lnTo>
                    <a:pt x="71912" y="6660"/>
                  </a:lnTo>
                  <a:lnTo>
                    <a:pt x="73970" y="6241"/>
                  </a:lnTo>
                  <a:lnTo>
                    <a:pt x="76029" y="5618"/>
                  </a:lnTo>
                  <a:lnTo>
                    <a:pt x="78897" y="4585"/>
                  </a:lnTo>
                  <a:lnTo>
                    <a:pt x="81782" y="3330"/>
                  </a:lnTo>
                  <a:lnTo>
                    <a:pt x="81782" y="3330"/>
                  </a:lnTo>
                  <a:lnTo>
                    <a:pt x="85073" y="2083"/>
                  </a:lnTo>
                  <a:lnTo>
                    <a:pt x="89173" y="1050"/>
                  </a:lnTo>
                  <a:lnTo>
                    <a:pt x="93290" y="418"/>
                  </a:lnTo>
                  <a:lnTo>
                    <a:pt x="97812" y="8"/>
                  </a:lnTo>
                  <a:lnTo>
                    <a:pt x="97812" y="8"/>
                  </a:lnTo>
                  <a:lnTo>
                    <a:pt x="99448" y="213"/>
                  </a:lnTo>
                  <a:lnTo>
                    <a:pt x="101102" y="418"/>
                  </a:lnTo>
                  <a:lnTo>
                    <a:pt x="101912" y="631"/>
                  </a:lnTo>
                  <a:lnTo>
                    <a:pt x="102739" y="1050"/>
                  </a:lnTo>
                  <a:lnTo>
                    <a:pt x="102739" y="1460"/>
                  </a:lnTo>
                  <a:lnTo>
                    <a:pt x="102739" y="2083"/>
                  </a:lnTo>
                  <a:lnTo>
                    <a:pt x="101912" y="2706"/>
                  </a:lnTo>
                  <a:lnTo>
                    <a:pt x="101102" y="3330"/>
                  </a:lnTo>
                  <a:lnTo>
                    <a:pt x="101102" y="3330"/>
                  </a:lnTo>
                  <a:lnTo>
                    <a:pt x="98622" y="4790"/>
                  </a:lnTo>
                  <a:lnTo>
                    <a:pt x="97390" y="6036"/>
                  </a:lnTo>
                  <a:lnTo>
                    <a:pt x="96985" y="7283"/>
                  </a:lnTo>
                  <a:lnTo>
                    <a:pt x="97390" y="7906"/>
                  </a:lnTo>
                  <a:lnTo>
                    <a:pt x="97812" y="8120"/>
                  </a:lnTo>
                  <a:lnTo>
                    <a:pt x="97812" y="8120"/>
                  </a:lnTo>
                  <a:lnTo>
                    <a:pt x="99043" y="8948"/>
                  </a:lnTo>
                  <a:lnTo>
                    <a:pt x="99853" y="9776"/>
                  </a:lnTo>
                  <a:lnTo>
                    <a:pt x="100680" y="10613"/>
                  </a:lnTo>
                  <a:lnTo>
                    <a:pt x="101102" y="11441"/>
                  </a:lnTo>
                  <a:lnTo>
                    <a:pt x="101102" y="11441"/>
                  </a:lnTo>
                  <a:lnTo>
                    <a:pt x="100680" y="12278"/>
                  </a:lnTo>
                  <a:lnTo>
                    <a:pt x="99853" y="13106"/>
                  </a:lnTo>
                  <a:lnTo>
                    <a:pt x="99043" y="13943"/>
                  </a:lnTo>
                  <a:lnTo>
                    <a:pt x="97812" y="14771"/>
                  </a:lnTo>
                  <a:lnTo>
                    <a:pt x="97812" y="14771"/>
                  </a:lnTo>
                  <a:lnTo>
                    <a:pt x="96985" y="14976"/>
                  </a:lnTo>
                  <a:lnTo>
                    <a:pt x="96158" y="14976"/>
                  </a:lnTo>
                  <a:lnTo>
                    <a:pt x="93695" y="14976"/>
                  </a:lnTo>
                  <a:lnTo>
                    <a:pt x="90826" y="14148"/>
                  </a:lnTo>
                  <a:lnTo>
                    <a:pt x="87941" y="13106"/>
                  </a:lnTo>
                  <a:lnTo>
                    <a:pt x="87941" y="13106"/>
                  </a:lnTo>
                  <a:lnTo>
                    <a:pt x="85478" y="11859"/>
                  </a:lnTo>
                  <a:lnTo>
                    <a:pt x="82609" y="11236"/>
                  </a:lnTo>
                  <a:lnTo>
                    <a:pt x="80129" y="11031"/>
                  </a:lnTo>
                  <a:lnTo>
                    <a:pt x="79319" y="11236"/>
                  </a:lnTo>
                  <a:lnTo>
                    <a:pt x="78492" y="11441"/>
                  </a:lnTo>
                  <a:lnTo>
                    <a:pt x="78492" y="11441"/>
                  </a:lnTo>
                  <a:lnTo>
                    <a:pt x="76856" y="12064"/>
                  </a:lnTo>
                  <a:lnTo>
                    <a:pt x="75202" y="12688"/>
                  </a:lnTo>
                  <a:lnTo>
                    <a:pt x="73565" y="12901"/>
                  </a:lnTo>
                  <a:lnTo>
                    <a:pt x="71912" y="13106"/>
                  </a:lnTo>
                  <a:lnTo>
                    <a:pt x="71912" y="13106"/>
                  </a:lnTo>
                  <a:lnTo>
                    <a:pt x="69448" y="13311"/>
                  </a:lnTo>
                  <a:lnTo>
                    <a:pt x="68217" y="13524"/>
                  </a:lnTo>
                  <a:lnTo>
                    <a:pt x="67390" y="13943"/>
                  </a:lnTo>
                  <a:lnTo>
                    <a:pt x="67390" y="13943"/>
                  </a:lnTo>
                  <a:lnTo>
                    <a:pt x="66580" y="14148"/>
                  </a:lnTo>
                  <a:lnTo>
                    <a:pt x="65348" y="14353"/>
                  </a:lnTo>
                  <a:lnTo>
                    <a:pt x="62463" y="14771"/>
                  </a:lnTo>
                  <a:lnTo>
                    <a:pt x="62463" y="14771"/>
                  </a:lnTo>
                  <a:lnTo>
                    <a:pt x="60826" y="14771"/>
                  </a:lnTo>
                  <a:lnTo>
                    <a:pt x="59173" y="15189"/>
                  </a:lnTo>
                  <a:lnTo>
                    <a:pt x="57536" y="15599"/>
                  </a:lnTo>
                  <a:lnTo>
                    <a:pt x="55883" y="16223"/>
                  </a:lnTo>
                  <a:lnTo>
                    <a:pt x="55883" y="16223"/>
                  </a:lnTo>
                  <a:lnTo>
                    <a:pt x="55478" y="16641"/>
                  </a:lnTo>
                  <a:lnTo>
                    <a:pt x="55478" y="17264"/>
                  </a:lnTo>
                  <a:lnTo>
                    <a:pt x="55478" y="18306"/>
                  </a:lnTo>
                  <a:lnTo>
                    <a:pt x="57131" y="19758"/>
                  </a:lnTo>
                  <a:lnTo>
                    <a:pt x="59173" y="21218"/>
                  </a:lnTo>
                  <a:lnTo>
                    <a:pt x="59173" y="21218"/>
                  </a:lnTo>
                  <a:lnTo>
                    <a:pt x="60826" y="21841"/>
                  </a:lnTo>
                  <a:lnTo>
                    <a:pt x="62463" y="22046"/>
                  </a:lnTo>
                  <a:lnTo>
                    <a:pt x="64116" y="22259"/>
                  </a:lnTo>
                  <a:lnTo>
                    <a:pt x="66158" y="22259"/>
                  </a:lnTo>
                  <a:lnTo>
                    <a:pt x="68217" y="22046"/>
                  </a:lnTo>
                  <a:lnTo>
                    <a:pt x="69870" y="21636"/>
                  </a:lnTo>
                  <a:lnTo>
                    <a:pt x="71912" y="21013"/>
                  </a:lnTo>
                  <a:lnTo>
                    <a:pt x="73565" y="20389"/>
                  </a:lnTo>
                  <a:lnTo>
                    <a:pt x="73565" y="20389"/>
                  </a:lnTo>
                  <a:lnTo>
                    <a:pt x="76856" y="18724"/>
                  </a:lnTo>
                  <a:lnTo>
                    <a:pt x="80129" y="17478"/>
                  </a:lnTo>
                  <a:lnTo>
                    <a:pt x="83014" y="16641"/>
                  </a:lnTo>
                  <a:lnTo>
                    <a:pt x="85073" y="16223"/>
                  </a:lnTo>
                  <a:lnTo>
                    <a:pt x="85073" y="16223"/>
                  </a:lnTo>
                  <a:lnTo>
                    <a:pt x="86304" y="16436"/>
                  </a:lnTo>
                  <a:lnTo>
                    <a:pt x="87114" y="16854"/>
                  </a:lnTo>
                  <a:lnTo>
                    <a:pt x="87941" y="17264"/>
                  </a:lnTo>
                  <a:lnTo>
                    <a:pt x="87941" y="17888"/>
                  </a:lnTo>
                  <a:lnTo>
                    <a:pt x="87941" y="17888"/>
                  </a:lnTo>
                  <a:lnTo>
                    <a:pt x="88346" y="18511"/>
                  </a:lnTo>
                  <a:lnTo>
                    <a:pt x="89173" y="19134"/>
                  </a:lnTo>
                  <a:lnTo>
                    <a:pt x="90000" y="19348"/>
                  </a:lnTo>
                  <a:lnTo>
                    <a:pt x="91231" y="19553"/>
                  </a:lnTo>
                  <a:lnTo>
                    <a:pt x="91231" y="19553"/>
                  </a:lnTo>
                  <a:lnTo>
                    <a:pt x="92868" y="19758"/>
                  </a:lnTo>
                  <a:lnTo>
                    <a:pt x="94521" y="19971"/>
                  </a:lnTo>
                  <a:lnTo>
                    <a:pt x="96158" y="20594"/>
                  </a:lnTo>
                  <a:lnTo>
                    <a:pt x="97812" y="21218"/>
                  </a:lnTo>
                  <a:lnTo>
                    <a:pt x="97812" y="21218"/>
                  </a:lnTo>
                  <a:lnTo>
                    <a:pt x="98622" y="21841"/>
                  </a:lnTo>
                  <a:lnTo>
                    <a:pt x="99043" y="22883"/>
                  </a:lnTo>
                  <a:lnTo>
                    <a:pt x="98622" y="23711"/>
                  </a:lnTo>
                  <a:lnTo>
                    <a:pt x="97812" y="24334"/>
                  </a:lnTo>
                  <a:lnTo>
                    <a:pt x="97812" y="24334"/>
                  </a:lnTo>
                  <a:lnTo>
                    <a:pt x="96158" y="24958"/>
                  </a:lnTo>
                  <a:lnTo>
                    <a:pt x="94521" y="25581"/>
                  </a:lnTo>
                  <a:lnTo>
                    <a:pt x="92868" y="25999"/>
                  </a:lnTo>
                  <a:lnTo>
                    <a:pt x="91231" y="25999"/>
                  </a:lnTo>
                  <a:lnTo>
                    <a:pt x="91231" y="25999"/>
                  </a:lnTo>
                  <a:lnTo>
                    <a:pt x="89595" y="26204"/>
                  </a:lnTo>
                  <a:lnTo>
                    <a:pt x="87114" y="27041"/>
                  </a:lnTo>
                  <a:lnTo>
                    <a:pt x="84246" y="28083"/>
                  </a:lnTo>
                  <a:lnTo>
                    <a:pt x="81782" y="29329"/>
                  </a:lnTo>
                  <a:lnTo>
                    <a:pt x="81782" y="29329"/>
                  </a:lnTo>
                  <a:lnTo>
                    <a:pt x="78897" y="30576"/>
                  </a:lnTo>
                  <a:lnTo>
                    <a:pt x="76029" y="31618"/>
                  </a:lnTo>
                  <a:lnTo>
                    <a:pt x="73970" y="32241"/>
                  </a:lnTo>
                  <a:lnTo>
                    <a:pt x="71912" y="32446"/>
                  </a:lnTo>
                  <a:lnTo>
                    <a:pt x="71912" y="32446"/>
                  </a:lnTo>
                  <a:lnTo>
                    <a:pt x="69870" y="32864"/>
                  </a:lnTo>
                  <a:lnTo>
                    <a:pt x="66985" y="33906"/>
                  </a:lnTo>
                  <a:lnTo>
                    <a:pt x="62868" y="35562"/>
                  </a:lnTo>
                  <a:lnTo>
                    <a:pt x="58768" y="37646"/>
                  </a:lnTo>
                  <a:lnTo>
                    <a:pt x="53014" y="40557"/>
                  </a:lnTo>
                  <a:lnTo>
                    <a:pt x="53014" y="40557"/>
                  </a:lnTo>
                  <a:lnTo>
                    <a:pt x="50956" y="41386"/>
                  </a:lnTo>
                  <a:lnTo>
                    <a:pt x="48492" y="42427"/>
                  </a:lnTo>
                  <a:lnTo>
                    <a:pt x="43143" y="44092"/>
                  </a:lnTo>
                  <a:lnTo>
                    <a:pt x="38217" y="45134"/>
                  </a:lnTo>
                  <a:lnTo>
                    <a:pt x="35753" y="45339"/>
                  </a:lnTo>
                  <a:lnTo>
                    <a:pt x="33695" y="45552"/>
                  </a:lnTo>
                  <a:lnTo>
                    <a:pt x="33695" y="45552"/>
                  </a:lnTo>
                  <a:lnTo>
                    <a:pt x="29595" y="45552"/>
                  </a:lnTo>
                  <a:lnTo>
                    <a:pt x="25899" y="45962"/>
                  </a:lnTo>
                  <a:lnTo>
                    <a:pt x="23014" y="46586"/>
                  </a:lnTo>
                  <a:lnTo>
                    <a:pt x="20956" y="47209"/>
                  </a:lnTo>
                  <a:lnTo>
                    <a:pt x="20956" y="47209"/>
                  </a:lnTo>
                  <a:lnTo>
                    <a:pt x="19724" y="47832"/>
                  </a:lnTo>
                  <a:lnTo>
                    <a:pt x="18492" y="48669"/>
                  </a:lnTo>
                  <a:lnTo>
                    <a:pt x="17665" y="49497"/>
                  </a:lnTo>
                  <a:lnTo>
                    <a:pt x="17665" y="50334"/>
                  </a:lnTo>
                  <a:lnTo>
                    <a:pt x="17665" y="50334"/>
                  </a:lnTo>
                  <a:lnTo>
                    <a:pt x="17665" y="51162"/>
                  </a:lnTo>
                  <a:lnTo>
                    <a:pt x="18492" y="51999"/>
                  </a:lnTo>
                  <a:lnTo>
                    <a:pt x="19724" y="52827"/>
                  </a:lnTo>
                  <a:lnTo>
                    <a:pt x="20956" y="53655"/>
                  </a:lnTo>
                  <a:lnTo>
                    <a:pt x="20956" y="53655"/>
                  </a:lnTo>
                  <a:lnTo>
                    <a:pt x="22187" y="54279"/>
                  </a:lnTo>
                  <a:lnTo>
                    <a:pt x="23841" y="54697"/>
                  </a:lnTo>
                  <a:lnTo>
                    <a:pt x="25899" y="55115"/>
                  </a:lnTo>
                  <a:lnTo>
                    <a:pt x="27131" y="55115"/>
                  </a:lnTo>
                  <a:lnTo>
                    <a:pt x="27131" y="55115"/>
                  </a:lnTo>
                  <a:lnTo>
                    <a:pt x="29173" y="55534"/>
                  </a:lnTo>
                  <a:lnTo>
                    <a:pt x="31653" y="56362"/>
                  </a:lnTo>
                  <a:lnTo>
                    <a:pt x="34926" y="57609"/>
                  </a:lnTo>
                  <a:lnTo>
                    <a:pt x="38638" y="59274"/>
                  </a:lnTo>
                  <a:lnTo>
                    <a:pt x="38638" y="59274"/>
                  </a:lnTo>
                  <a:lnTo>
                    <a:pt x="41912" y="60939"/>
                  </a:lnTo>
                  <a:lnTo>
                    <a:pt x="45202" y="62185"/>
                  </a:lnTo>
                  <a:lnTo>
                    <a:pt x="47665" y="63014"/>
                  </a:lnTo>
                  <a:lnTo>
                    <a:pt x="49724" y="63227"/>
                  </a:lnTo>
                  <a:lnTo>
                    <a:pt x="49724" y="63227"/>
                  </a:lnTo>
                  <a:lnTo>
                    <a:pt x="52187" y="63014"/>
                  </a:lnTo>
                  <a:lnTo>
                    <a:pt x="53419" y="62809"/>
                  </a:lnTo>
                  <a:lnTo>
                    <a:pt x="54651" y="62604"/>
                  </a:lnTo>
                  <a:lnTo>
                    <a:pt x="54651" y="62604"/>
                  </a:lnTo>
                  <a:lnTo>
                    <a:pt x="55478" y="62185"/>
                  </a:lnTo>
                  <a:lnTo>
                    <a:pt x="57536" y="61980"/>
                  </a:lnTo>
                  <a:lnTo>
                    <a:pt x="60000" y="61767"/>
                  </a:lnTo>
                  <a:lnTo>
                    <a:pt x="62463" y="61767"/>
                  </a:lnTo>
                  <a:lnTo>
                    <a:pt x="62463" y="61767"/>
                  </a:lnTo>
                  <a:lnTo>
                    <a:pt x="65348" y="61767"/>
                  </a:lnTo>
                  <a:lnTo>
                    <a:pt x="67812" y="62185"/>
                  </a:lnTo>
                  <a:lnTo>
                    <a:pt x="70275" y="62604"/>
                  </a:lnTo>
                  <a:lnTo>
                    <a:pt x="71912" y="63432"/>
                  </a:lnTo>
                  <a:lnTo>
                    <a:pt x="71912" y="63432"/>
                  </a:lnTo>
                  <a:lnTo>
                    <a:pt x="73565" y="64055"/>
                  </a:lnTo>
                  <a:lnTo>
                    <a:pt x="75202" y="64474"/>
                  </a:lnTo>
                  <a:lnTo>
                    <a:pt x="76856" y="64892"/>
                  </a:lnTo>
                  <a:lnTo>
                    <a:pt x="78492" y="64892"/>
                  </a:lnTo>
                  <a:lnTo>
                    <a:pt x="78492" y="64892"/>
                  </a:lnTo>
                  <a:lnTo>
                    <a:pt x="80129" y="65302"/>
                  </a:lnTo>
                  <a:lnTo>
                    <a:pt x="82609" y="65925"/>
                  </a:lnTo>
                  <a:lnTo>
                    <a:pt x="85478" y="66967"/>
                  </a:lnTo>
                  <a:lnTo>
                    <a:pt x="87941" y="68214"/>
                  </a:lnTo>
                  <a:lnTo>
                    <a:pt x="87941" y="68214"/>
                  </a:lnTo>
                  <a:lnTo>
                    <a:pt x="90826" y="69460"/>
                  </a:lnTo>
                  <a:lnTo>
                    <a:pt x="93695" y="70502"/>
                  </a:lnTo>
                  <a:lnTo>
                    <a:pt x="96158" y="71125"/>
                  </a:lnTo>
                  <a:lnTo>
                    <a:pt x="97812" y="71339"/>
                  </a:lnTo>
                  <a:lnTo>
                    <a:pt x="97812" y="71339"/>
                  </a:lnTo>
                  <a:lnTo>
                    <a:pt x="99043" y="71544"/>
                  </a:lnTo>
                  <a:lnTo>
                    <a:pt x="101102" y="71962"/>
                  </a:lnTo>
                  <a:lnTo>
                    <a:pt x="102739" y="72372"/>
                  </a:lnTo>
                  <a:lnTo>
                    <a:pt x="103970" y="72995"/>
                  </a:lnTo>
                  <a:lnTo>
                    <a:pt x="103970" y="72995"/>
                  </a:lnTo>
                  <a:lnTo>
                    <a:pt x="105607" y="73618"/>
                  </a:lnTo>
                  <a:lnTo>
                    <a:pt x="107260" y="74242"/>
                  </a:lnTo>
                  <a:lnTo>
                    <a:pt x="108897" y="74455"/>
                  </a:lnTo>
                  <a:lnTo>
                    <a:pt x="110551" y="74660"/>
                  </a:lnTo>
                  <a:lnTo>
                    <a:pt x="110551" y="74660"/>
                  </a:lnTo>
                  <a:lnTo>
                    <a:pt x="112187" y="74874"/>
                  </a:lnTo>
                  <a:lnTo>
                    <a:pt x="113841" y="75078"/>
                  </a:lnTo>
                  <a:lnTo>
                    <a:pt x="115478" y="75702"/>
                  </a:lnTo>
                  <a:lnTo>
                    <a:pt x="117114" y="76325"/>
                  </a:lnTo>
                  <a:lnTo>
                    <a:pt x="117114" y="76325"/>
                  </a:lnTo>
                  <a:lnTo>
                    <a:pt x="118346" y="77153"/>
                  </a:lnTo>
                  <a:lnTo>
                    <a:pt x="119173" y="77990"/>
                  </a:lnTo>
                  <a:lnTo>
                    <a:pt x="120000" y="78818"/>
                  </a:lnTo>
                  <a:lnTo>
                    <a:pt x="120000" y="79442"/>
                  </a:lnTo>
                  <a:lnTo>
                    <a:pt x="120000" y="79442"/>
                  </a:lnTo>
                  <a:lnTo>
                    <a:pt x="120000" y="80278"/>
                  </a:lnTo>
                  <a:lnTo>
                    <a:pt x="119173" y="81107"/>
                  </a:lnTo>
                  <a:lnTo>
                    <a:pt x="118346" y="81943"/>
                  </a:lnTo>
                  <a:lnTo>
                    <a:pt x="117114" y="82772"/>
                  </a:lnTo>
                  <a:lnTo>
                    <a:pt x="117114" y="82772"/>
                  </a:lnTo>
                  <a:lnTo>
                    <a:pt x="115883" y="83600"/>
                  </a:lnTo>
                  <a:lnTo>
                    <a:pt x="114651" y="84437"/>
                  </a:lnTo>
                  <a:lnTo>
                    <a:pt x="113841" y="85265"/>
                  </a:lnTo>
                  <a:lnTo>
                    <a:pt x="113841" y="86102"/>
                  </a:lnTo>
                  <a:lnTo>
                    <a:pt x="113841" y="86102"/>
                  </a:lnTo>
                  <a:lnTo>
                    <a:pt x="113419" y="86930"/>
                  </a:lnTo>
                  <a:lnTo>
                    <a:pt x="111782" y="88177"/>
                  </a:lnTo>
                  <a:lnTo>
                    <a:pt x="109724" y="89423"/>
                  </a:lnTo>
                  <a:lnTo>
                    <a:pt x="107260" y="90883"/>
                  </a:lnTo>
                  <a:lnTo>
                    <a:pt x="107260" y="90883"/>
                  </a:lnTo>
                  <a:lnTo>
                    <a:pt x="104797" y="92335"/>
                  </a:lnTo>
                  <a:lnTo>
                    <a:pt x="102739" y="93590"/>
                  </a:lnTo>
                  <a:lnTo>
                    <a:pt x="101507" y="94837"/>
                  </a:lnTo>
                  <a:lnTo>
                    <a:pt x="101102" y="95665"/>
                  </a:lnTo>
                  <a:lnTo>
                    <a:pt x="101102" y="95665"/>
                  </a:lnTo>
                  <a:lnTo>
                    <a:pt x="100275" y="96706"/>
                  </a:lnTo>
                  <a:lnTo>
                    <a:pt x="99043" y="97953"/>
                  </a:lnTo>
                  <a:lnTo>
                    <a:pt x="96985" y="99200"/>
                  </a:lnTo>
                  <a:lnTo>
                    <a:pt x="94521" y="100660"/>
                  </a:lnTo>
                  <a:lnTo>
                    <a:pt x="94521" y="100660"/>
                  </a:lnTo>
                  <a:lnTo>
                    <a:pt x="92058" y="101906"/>
                  </a:lnTo>
                  <a:lnTo>
                    <a:pt x="90000" y="103358"/>
                  </a:lnTo>
                  <a:lnTo>
                    <a:pt x="88768" y="104605"/>
                  </a:lnTo>
                  <a:lnTo>
                    <a:pt x="87941" y="105441"/>
                  </a:lnTo>
                  <a:lnTo>
                    <a:pt x="87941" y="105441"/>
                  </a:lnTo>
                  <a:lnTo>
                    <a:pt x="87536" y="106270"/>
                  </a:lnTo>
                  <a:lnTo>
                    <a:pt x="86709" y="107311"/>
                  </a:lnTo>
                  <a:lnTo>
                    <a:pt x="85073" y="108558"/>
                  </a:lnTo>
                  <a:lnTo>
                    <a:pt x="83419" y="109600"/>
                  </a:lnTo>
                  <a:lnTo>
                    <a:pt x="83419" y="109600"/>
                  </a:lnTo>
                  <a:lnTo>
                    <a:pt x="81361" y="110641"/>
                  </a:lnTo>
                  <a:lnTo>
                    <a:pt x="79724" y="111674"/>
                  </a:lnTo>
                  <a:lnTo>
                    <a:pt x="78897" y="112716"/>
                  </a:lnTo>
                  <a:lnTo>
                    <a:pt x="78492" y="113553"/>
                  </a:lnTo>
                  <a:lnTo>
                    <a:pt x="78492" y="113553"/>
                  </a:lnTo>
                  <a:lnTo>
                    <a:pt x="78897" y="115004"/>
                  </a:lnTo>
                  <a:lnTo>
                    <a:pt x="79319" y="115628"/>
                  </a:lnTo>
                  <a:lnTo>
                    <a:pt x="80129" y="116046"/>
                  </a:lnTo>
                  <a:lnTo>
                    <a:pt x="80129" y="116046"/>
                  </a:lnTo>
                  <a:lnTo>
                    <a:pt x="80551" y="116465"/>
                  </a:lnTo>
                  <a:lnTo>
                    <a:pt x="81361" y="117088"/>
                  </a:lnTo>
                  <a:lnTo>
                    <a:pt x="81782" y="118539"/>
                  </a:lnTo>
                  <a:lnTo>
                    <a:pt x="81782" y="118539"/>
                  </a:lnTo>
                  <a:lnTo>
                    <a:pt x="81361" y="119163"/>
                  </a:lnTo>
                  <a:lnTo>
                    <a:pt x="80551" y="119581"/>
                  </a:lnTo>
                  <a:lnTo>
                    <a:pt x="79724" y="120000"/>
                  </a:lnTo>
                  <a:lnTo>
                    <a:pt x="78492" y="120000"/>
                  </a:lnTo>
                  <a:lnTo>
                    <a:pt x="78492" y="120000"/>
                  </a:lnTo>
                  <a:lnTo>
                    <a:pt x="76856" y="120000"/>
                  </a:lnTo>
                  <a:lnTo>
                    <a:pt x="75202" y="119581"/>
                  </a:lnTo>
                  <a:lnTo>
                    <a:pt x="73565" y="119163"/>
                  </a:lnTo>
                  <a:lnTo>
                    <a:pt x="71912" y="118539"/>
                  </a:lnTo>
                  <a:lnTo>
                    <a:pt x="71912" y="118539"/>
                  </a:lnTo>
                  <a:lnTo>
                    <a:pt x="70680" y="117498"/>
                  </a:lnTo>
                  <a:lnTo>
                    <a:pt x="69870" y="116251"/>
                  </a:lnTo>
                  <a:lnTo>
                    <a:pt x="69043" y="115004"/>
                  </a:lnTo>
                  <a:lnTo>
                    <a:pt x="69043" y="113553"/>
                  </a:lnTo>
                  <a:lnTo>
                    <a:pt x="69043" y="113553"/>
                  </a:lnTo>
                  <a:lnTo>
                    <a:pt x="68622" y="112298"/>
                  </a:lnTo>
                  <a:lnTo>
                    <a:pt x="67812" y="110846"/>
                  </a:lnTo>
                  <a:lnTo>
                    <a:pt x="66985" y="109600"/>
                  </a:lnTo>
                  <a:lnTo>
                    <a:pt x="65753" y="108763"/>
                  </a:lnTo>
                  <a:lnTo>
                    <a:pt x="65753" y="108763"/>
                  </a:lnTo>
                  <a:lnTo>
                    <a:pt x="64926" y="108353"/>
                  </a:lnTo>
                  <a:lnTo>
                    <a:pt x="64521" y="107516"/>
                  </a:lnTo>
                  <a:lnTo>
                    <a:pt x="63290" y="105441"/>
                  </a:lnTo>
                  <a:lnTo>
                    <a:pt x="62868" y="102940"/>
                  </a:lnTo>
                  <a:lnTo>
                    <a:pt x="62463" y="100037"/>
                  </a:lnTo>
                  <a:lnTo>
                    <a:pt x="62463" y="97953"/>
                  </a:lnTo>
                  <a:lnTo>
                    <a:pt x="62463" y="97953"/>
                  </a:lnTo>
                  <a:lnTo>
                    <a:pt x="62463" y="96493"/>
                  </a:lnTo>
                  <a:lnTo>
                    <a:pt x="61636" y="94837"/>
                  </a:lnTo>
                  <a:lnTo>
                    <a:pt x="61231" y="93376"/>
                  </a:lnTo>
                  <a:lnTo>
                    <a:pt x="60000" y="91711"/>
                  </a:lnTo>
                  <a:lnTo>
                    <a:pt x="58768" y="90260"/>
                  </a:lnTo>
                  <a:lnTo>
                    <a:pt x="57536" y="89013"/>
                  </a:lnTo>
                  <a:lnTo>
                    <a:pt x="55883" y="87767"/>
                  </a:lnTo>
                  <a:lnTo>
                    <a:pt x="54651" y="86930"/>
                  </a:lnTo>
                  <a:lnTo>
                    <a:pt x="54651" y="86930"/>
                  </a:lnTo>
                  <a:lnTo>
                    <a:pt x="51377" y="85060"/>
                  </a:lnTo>
                  <a:lnTo>
                    <a:pt x="48897" y="83395"/>
                  </a:lnTo>
                  <a:lnTo>
                    <a:pt x="47260" y="82148"/>
                  </a:lnTo>
                  <a:lnTo>
                    <a:pt x="46434" y="81107"/>
                  </a:lnTo>
                  <a:lnTo>
                    <a:pt x="46434" y="81107"/>
                  </a:lnTo>
                  <a:lnTo>
                    <a:pt x="46029" y="79860"/>
                  </a:lnTo>
                  <a:lnTo>
                    <a:pt x="45624" y="79237"/>
                  </a:lnTo>
                  <a:lnTo>
                    <a:pt x="44797" y="78818"/>
                  </a:lnTo>
                  <a:lnTo>
                    <a:pt x="44797" y="78818"/>
                  </a:lnTo>
                  <a:lnTo>
                    <a:pt x="44392" y="78195"/>
                  </a:lnTo>
                  <a:lnTo>
                    <a:pt x="43565" y="77153"/>
                  </a:lnTo>
                  <a:lnTo>
                    <a:pt x="43565" y="75907"/>
                  </a:lnTo>
                  <a:lnTo>
                    <a:pt x="43143" y="74660"/>
                  </a:lnTo>
                  <a:lnTo>
                    <a:pt x="43143" y="74660"/>
                  </a:lnTo>
                  <a:lnTo>
                    <a:pt x="43565" y="73413"/>
                  </a:lnTo>
                  <a:lnTo>
                    <a:pt x="43565" y="72167"/>
                  </a:lnTo>
                  <a:lnTo>
                    <a:pt x="44392" y="71125"/>
                  </a:lnTo>
                  <a:lnTo>
                    <a:pt x="44797" y="70707"/>
                  </a:lnTo>
                  <a:lnTo>
                    <a:pt x="44797" y="70707"/>
                  </a:lnTo>
                  <a:lnTo>
                    <a:pt x="45624" y="70083"/>
                  </a:lnTo>
                  <a:lnTo>
                    <a:pt x="46029" y="69674"/>
                  </a:lnTo>
                  <a:lnTo>
                    <a:pt x="46434" y="68214"/>
                  </a:lnTo>
                  <a:lnTo>
                    <a:pt x="46434" y="68214"/>
                  </a:lnTo>
                  <a:lnTo>
                    <a:pt x="46029" y="66762"/>
                  </a:lnTo>
                  <a:lnTo>
                    <a:pt x="45624" y="66139"/>
                  </a:lnTo>
                  <a:lnTo>
                    <a:pt x="44797" y="65720"/>
                  </a:lnTo>
                  <a:lnTo>
                    <a:pt x="44797" y="65720"/>
                  </a:lnTo>
                  <a:lnTo>
                    <a:pt x="43970" y="65515"/>
                  </a:lnTo>
                  <a:lnTo>
                    <a:pt x="42739" y="65097"/>
                  </a:lnTo>
                  <a:lnTo>
                    <a:pt x="39870" y="64892"/>
                  </a:lnTo>
                  <a:lnTo>
                    <a:pt x="39870" y="64892"/>
                  </a:lnTo>
                  <a:lnTo>
                    <a:pt x="38217" y="64679"/>
                  </a:lnTo>
                  <a:lnTo>
                    <a:pt x="35753" y="64055"/>
                  </a:lnTo>
                  <a:lnTo>
                    <a:pt x="33290" y="63014"/>
                  </a:lnTo>
                  <a:lnTo>
                    <a:pt x="30404" y="61767"/>
                  </a:lnTo>
                  <a:lnTo>
                    <a:pt x="30404" y="61767"/>
                  </a:lnTo>
                  <a:lnTo>
                    <a:pt x="27536" y="60520"/>
                  </a:lnTo>
                  <a:lnTo>
                    <a:pt x="25073" y="59479"/>
                  </a:lnTo>
                  <a:lnTo>
                    <a:pt x="22609" y="58650"/>
                  </a:lnTo>
                  <a:lnTo>
                    <a:pt x="20956" y="58445"/>
                  </a:lnTo>
                  <a:lnTo>
                    <a:pt x="20956" y="58445"/>
                  </a:lnTo>
                  <a:lnTo>
                    <a:pt x="18914" y="58027"/>
                  </a:lnTo>
                  <a:lnTo>
                    <a:pt x="15624" y="56985"/>
                  </a:lnTo>
                  <a:lnTo>
                    <a:pt x="11912" y="55534"/>
                  </a:lnTo>
                  <a:lnTo>
                    <a:pt x="7812" y="53655"/>
                  </a:lnTo>
                  <a:lnTo>
                    <a:pt x="7812" y="53655"/>
                  </a:lnTo>
                  <a:lnTo>
                    <a:pt x="2885" y="50539"/>
                  </a:lnTo>
                  <a:lnTo>
                    <a:pt x="0" y="48669"/>
                  </a:lnTo>
                  <a:lnTo>
                    <a:pt x="0" y="48669"/>
                  </a:lnTo>
                  <a:lnTo>
                    <a:pt x="0" y="48874"/>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32"/>
            <p:cNvSpPr/>
            <p:nvPr/>
          </p:nvSpPr>
          <p:spPr>
            <a:xfrm>
              <a:off x="6128575" y="3695900"/>
              <a:ext cx="86475" cy="47525"/>
            </a:xfrm>
            <a:custGeom>
              <a:rect b="b" l="l" r="r" t="t"/>
              <a:pathLst>
                <a:path extrusionOk="0" fill="none" h="120000" w="120000">
                  <a:moveTo>
                    <a:pt x="70147" y="84587"/>
                  </a:moveTo>
                  <a:lnTo>
                    <a:pt x="70147" y="84587"/>
                  </a:lnTo>
                  <a:lnTo>
                    <a:pt x="66747" y="89195"/>
                  </a:lnTo>
                  <a:lnTo>
                    <a:pt x="63382" y="93803"/>
                  </a:lnTo>
                  <a:lnTo>
                    <a:pt x="59982" y="95381"/>
                  </a:lnTo>
                  <a:lnTo>
                    <a:pt x="56617" y="96896"/>
                  </a:lnTo>
                  <a:lnTo>
                    <a:pt x="56617" y="96896"/>
                  </a:lnTo>
                  <a:lnTo>
                    <a:pt x="54084" y="96896"/>
                  </a:lnTo>
                  <a:lnTo>
                    <a:pt x="50685" y="99989"/>
                  </a:lnTo>
                  <a:lnTo>
                    <a:pt x="46487" y="104597"/>
                  </a:lnTo>
                  <a:lnTo>
                    <a:pt x="43954" y="109205"/>
                  </a:lnTo>
                  <a:lnTo>
                    <a:pt x="43954" y="109205"/>
                  </a:lnTo>
                  <a:lnTo>
                    <a:pt x="40555" y="113813"/>
                  </a:lnTo>
                  <a:lnTo>
                    <a:pt x="37189" y="116906"/>
                  </a:lnTo>
                  <a:lnTo>
                    <a:pt x="33790" y="119936"/>
                  </a:lnTo>
                  <a:lnTo>
                    <a:pt x="30424" y="119936"/>
                  </a:lnTo>
                  <a:lnTo>
                    <a:pt x="30424" y="119936"/>
                  </a:lnTo>
                  <a:lnTo>
                    <a:pt x="27025" y="119936"/>
                  </a:lnTo>
                  <a:lnTo>
                    <a:pt x="23660" y="116906"/>
                  </a:lnTo>
                  <a:lnTo>
                    <a:pt x="20294" y="113813"/>
                  </a:lnTo>
                  <a:lnTo>
                    <a:pt x="17762" y="109205"/>
                  </a:lnTo>
                  <a:lnTo>
                    <a:pt x="17762" y="109205"/>
                  </a:lnTo>
                  <a:lnTo>
                    <a:pt x="15195" y="103082"/>
                  </a:lnTo>
                  <a:lnTo>
                    <a:pt x="14362" y="96896"/>
                  </a:lnTo>
                  <a:lnTo>
                    <a:pt x="15195" y="90773"/>
                  </a:lnTo>
                  <a:lnTo>
                    <a:pt x="17762" y="84587"/>
                  </a:lnTo>
                  <a:lnTo>
                    <a:pt x="17762" y="84587"/>
                  </a:lnTo>
                  <a:lnTo>
                    <a:pt x="20294" y="78463"/>
                  </a:lnTo>
                  <a:lnTo>
                    <a:pt x="21960" y="72277"/>
                  </a:lnTo>
                  <a:lnTo>
                    <a:pt x="23660" y="66154"/>
                  </a:lnTo>
                  <a:lnTo>
                    <a:pt x="23660" y="60031"/>
                  </a:lnTo>
                  <a:lnTo>
                    <a:pt x="23660" y="60031"/>
                  </a:lnTo>
                  <a:lnTo>
                    <a:pt x="22827" y="50752"/>
                  </a:lnTo>
                  <a:lnTo>
                    <a:pt x="21960" y="46144"/>
                  </a:lnTo>
                  <a:lnTo>
                    <a:pt x="20294" y="43114"/>
                  </a:lnTo>
                  <a:lnTo>
                    <a:pt x="20294" y="43114"/>
                  </a:lnTo>
                  <a:lnTo>
                    <a:pt x="18594" y="40021"/>
                  </a:lnTo>
                  <a:lnTo>
                    <a:pt x="16062" y="38506"/>
                  </a:lnTo>
                  <a:lnTo>
                    <a:pt x="10997" y="36927"/>
                  </a:lnTo>
                  <a:lnTo>
                    <a:pt x="10997" y="36927"/>
                  </a:lnTo>
                  <a:lnTo>
                    <a:pt x="5065" y="35412"/>
                  </a:lnTo>
                  <a:lnTo>
                    <a:pt x="2532" y="32319"/>
                  </a:lnTo>
                  <a:lnTo>
                    <a:pt x="832" y="30804"/>
                  </a:lnTo>
                  <a:lnTo>
                    <a:pt x="832" y="30804"/>
                  </a:lnTo>
                  <a:lnTo>
                    <a:pt x="0" y="27711"/>
                  </a:lnTo>
                  <a:lnTo>
                    <a:pt x="832" y="23103"/>
                  </a:lnTo>
                  <a:lnTo>
                    <a:pt x="1699" y="18495"/>
                  </a:lnTo>
                  <a:lnTo>
                    <a:pt x="4232" y="12372"/>
                  </a:lnTo>
                  <a:lnTo>
                    <a:pt x="4232" y="12372"/>
                  </a:lnTo>
                  <a:lnTo>
                    <a:pt x="5932" y="10794"/>
                  </a:lnTo>
                  <a:lnTo>
                    <a:pt x="9297" y="7764"/>
                  </a:lnTo>
                  <a:lnTo>
                    <a:pt x="17762" y="4671"/>
                  </a:lnTo>
                  <a:lnTo>
                    <a:pt x="27892" y="1578"/>
                  </a:lnTo>
                  <a:lnTo>
                    <a:pt x="39722" y="63"/>
                  </a:lnTo>
                  <a:lnTo>
                    <a:pt x="87042" y="63"/>
                  </a:lnTo>
                  <a:lnTo>
                    <a:pt x="87042" y="63"/>
                  </a:lnTo>
                  <a:lnTo>
                    <a:pt x="98872" y="1578"/>
                  </a:lnTo>
                  <a:lnTo>
                    <a:pt x="109002" y="3093"/>
                  </a:lnTo>
                  <a:lnTo>
                    <a:pt x="115767" y="4671"/>
                  </a:lnTo>
                  <a:lnTo>
                    <a:pt x="119132" y="6186"/>
                  </a:lnTo>
                  <a:lnTo>
                    <a:pt x="119132" y="6186"/>
                  </a:lnTo>
                  <a:lnTo>
                    <a:pt x="119965" y="7764"/>
                  </a:lnTo>
                  <a:lnTo>
                    <a:pt x="119132" y="10794"/>
                  </a:lnTo>
                  <a:lnTo>
                    <a:pt x="116600" y="20010"/>
                  </a:lnTo>
                  <a:lnTo>
                    <a:pt x="112367" y="30804"/>
                  </a:lnTo>
                  <a:lnTo>
                    <a:pt x="106470" y="43114"/>
                  </a:lnTo>
                  <a:lnTo>
                    <a:pt x="106470" y="43114"/>
                  </a:lnTo>
                  <a:lnTo>
                    <a:pt x="99705" y="53845"/>
                  </a:lnTo>
                  <a:lnTo>
                    <a:pt x="92940" y="63061"/>
                  </a:lnTo>
                  <a:lnTo>
                    <a:pt x="87042" y="70762"/>
                  </a:lnTo>
                  <a:lnTo>
                    <a:pt x="83642" y="72277"/>
                  </a:lnTo>
                  <a:lnTo>
                    <a:pt x="83642" y="72277"/>
                  </a:lnTo>
                  <a:lnTo>
                    <a:pt x="80277" y="73855"/>
                  </a:lnTo>
                  <a:lnTo>
                    <a:pt x="76877" y="75370"/>
                  </a:lnTo>
                  <a:lnTo>
                    <a:pt x="73512" y="79978"/>
                  </a:lnTo>
                  <a:lnTo>
                    <a:pt x="70147" y="84587"/>
                  </a:lnTo>
                  <a:lnTo>
                    <a:pt x="70147" y="84587"/>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32"/>
            <p:cNvSpPr/>
            <p:nvPr/>
          </p:nvSpPr>
          <p:spPr>
            <a:xfrm>
              <a:off x="6357500" y="3940075"/>
              <a:ext cx="18900" cy="34725"/>
            </a:xfrm>
            <a:custGeom>
              <a:rect b="b" l="l" r="r" t="t"/>
              <a:pathLst>
                <a:path extrusionOk="0" fill="none" h="120000" w="120000">
                  <a:moveTo>
                    <a:pt x="92857" y="58920"/>
                  </a:moveTo>
                  <a:lnTo>
                    <a:pt x="92857" y="58920"/>
                  </a:lnTo>
                  <a:lnTo>
                    <a:pt x="81269" y="67300"/>
                  </a:lnTo>
                  <a:lnTo>
                    <a:pt x="69682" y="75766"/>
                  </a:lnTo>
                  <a:lnTo>
                    <a:pt x="61904" y="84146"/>
                  </a:lnTo>
                  <a:lnTo>
                    <a:pt x="61904" y="92613"/>
                  </a:lnTo>
                  <a:lnTo>
                    <a:pt x="61904" y="92613"/>
                  </a:lnTo>
                  <a:lnTo>
                    <a:pt x="58095" y="105226"/>
                  </a:lnTo>
                  <a:lnTo>
                    <a:pt x="50317" y="111533"/>
                  </a:lnTo>
                  <a:lnTo>
                    <a:pt x="46507" y="117840"/>
                  </a:lnTo>
                  <a:lnTo>
                    <a:pt x="46507" y="117840"/>
                  </a:lnTo>
                  <a:lnTo>
                    <a:pt x="38730" y="119913"/>
                  </a:lnTo>
                  <a:lnTo>
                    <a:pt x="30952" y="119913"/>
                  </a:lnTo>
                  <a:lnTo>
                    <a:pt x="23333" y="119913"/>
                  </a:lnTo>
                  <a:lnTo>
                    <a:pt x="15555" y="117840"/>
                  </a:lnTo>
                  <a:lnTo>
                    <a:pt x="15555" y="117840"/>
                  </a:lnTo>
                  <a:lnTo>
                    <a:pt x="11746" y="111533"/>
                  </a:lnTo>
                  <a:lnTo>
                    <a:pt x="3968" y="100993"/>
                  </a:lnTo>
                  <a:lnTo>
                    <a:pt x="3968" y="88380"/>
                  </a:lnTo>
                  <a:lnTo>
                    <a:pt x="158" y="75766"/>
                  </a:lnTo>
                  <a:lnTo>
                    <a:pt x="158" y="75766"/>
                  </a:lnTo>
                  <a:lnTo>
                    <a:pt x="3968" y="60993"/>
                  </a:lnTo>
                  <a:lnTo>
                    <a:pt x="15555" y="46306"/>
                  </a:lnTo>
                  <a:lnTo>
                    <a:pt x="27142" y="31533"/>
                  </a:lnTo>
                  <a:lnTo>
                    <a:pt x="46507" y="18920"/>
                  </a:lnTo>
                  <a:lnTo>
                    <a:pt x="46507" y="18920"/>
                  </a:lnTo>
                  <a:lnTo>
                    <a:pt x="65873" y="10539"/>
                  </a:lnTo>
                  <a:lnTo>
                    <a:pt x="81269" y="4233"/>
                  </a:lnTo>
                  <a:lnTo>
                    <a:pt x="96666" y="0"/>
                  </a:lnTo>
                  <a:lnTo>
                    <a:pt x="108253" y="2073"/>
                  </a:lnTo>
                  <a:lnTo>
                    <a:pt x="108253" y="2073"/>
                  </a:lnTo>
                  <a:lnTo>
                    <a:pt x="112222" y="6306"/>
                  </a:lnTo>
                  <a:lnTo>
                    <a:pt x="116031" y="12613"/>
                  </a:lnTo>
                  <a:lnTo>
                    <a:pt x="120000" y="27386"/>
                  </a:lnTo>
                  <a:lnTo>
                    <a:pt x="120000" y="27386"/>
                  </a:lnTo>
                  <a:lnTo>
                    <a:pt x="120000" y="33693"/>
                  </a:lnTo>
                  <a:lnTo>
                    <a:pt x="112222" y="42073"/>
                  </a:lnTo>
                  <a:lnTo>
                    <a:pt x="104444" y="52613"/>
                  </a:lnTo>
                  <a:lnTo>
                    <a:pt x="92857" y="58920"/>
                  </a:lnTo>
                  <a:lnTo>
                    <a:pt x="92857" y="5892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32"/>
            <p:cNvSpPr/>
            <p:nvPr/>
          </p:nvSpPr>
          <p:spPr>
            <a:xfrm>
              <a:off x="6202850" y="3720875"/>
              <a:ext cx="204000" cy="278875"/>
            </a:xfrm>
            <a:custGeom>
              <a:rect b="b" l="l" r="r" t="t"/>
              <a:pathLst>
                <a:path extrusionOk="0" fill="none" h="120000" w="120000">
                  <a:moveTo>
                    <a:pt x="119985" y="51356"/>
                  </a:moveTo>
                  <a:lnTo>
                    <a:pt x="119985" y="51356"/>
                  </a:lnTo>
                  <a:lnTo>
                    <a:pt x="111750" y="50571"/>
                  </a:lnTo>
                  <a:lnTo>
                    <a:pt x="107102" y="50043"/>
                  </a:lnTo>
                  <a:lnTo>
                    <a:pt x="104941" y="49516"/>
                  </a:lnTo>
                  <a:lnTo>
                    <a:pt x="104941" y="49516"/>
                  </a:lnTo>
                  <a:lnTo>
                    <a:pt x="104235" y="49258"/>
                  </a:lnTo>
                  <a:lnTo>
                    <a:pt x="103161" y="49000"/>
                  </a:lnTo>
                  <a:lnTo>
                    <a:pt x="100647" y="48731"/>
                  </a:lnTo>
                  <a:lnTo>
                    <a:pt x="100647" y="48731"/>
                  </a:lnTo>
                  <a:lnTo>
                    <a:pt x="99220" y="48473"/>
                  </a:lnTo>
                  <a:lnTo>
                    <a:pt x="97779" y="47946"/>
                  </a:lnTo>
                  <a:lnTo>
                    <a:pt x="96352" y="47429"/>
                  </a:lnTo>
                  <a:lnTo>
                    <a:pt x="94911" y="46644"/>
                  </a:lnTo>
                  <a:lnTo>
                    <a:pt x="94911" y="46644"/>
                  </a:lnTo>
                  <a:lnTo>
                    <a:pt x="93838" y="45848"/>
                  </a:lnTo>
                  <a:lnTo>
                    <a:pt x="92764" y="45332"/>
                  </a:lnTo>
                  <a:lnTo>
                    <a:pt x="91691" y="45332"/>
                  </a:lnTo>
                  <a:lnTo>
                    <a:pt x="90985" y="45590"/>
                  </a:lnTo>
                  <a:lnTo>
                    <a:pt x="90985" y="45590"/>
                  </a:lnTo>
                  <a:lnTo>
                    <a:pt x="90617" y="46117"/>
                  </a:lnTo>
                  <a:lnTo>
                    <a:pt x="90617" y="46902"/>
                  </a:lnTo>
                  <a:lnTo>
                    <a:pt x="91338" y="47688"/>
                  </a:lnTo>
                  <a:lnTo>
                    <a:pt x="92411" y="48731"/>
                  </a:lnTo>
                  <a:lnTo>
                    <a:pt x="92411" y="48731"/>
                  </a:lnTo>
                  <a:lnTo>
                    <a:pt x="93485" y="49516"/>
                  </a:lnTo>
                  <a:lnTo>
                    <a:pt x="94911" y="50043"/>
                  </a:lnTo>
                  <a:lnTo>
                    <a:pt x="96705" y="50571"/>
                  </a:lnTo>
                  <a:lnTo>
                    <a:pt x="97779" y="50571"/>
                  </a:lnTo>
                  <a:lnTo>
                    <a:pt x="97779" y="50571"/>
                  </a:lnTo>
                  <a:lnTo>
                    <a:pt x="99220" y="50829"/>
                  </a:lnTo>
                  <a:lnTo>
                    <a:pt x="100647" y="51356"/>
                  </a:lnTo>
                  <a:lnTo>
                    <a:pt x="102088" y="51883"/>
                  </a:lnTo>
                  <a:lnTo>
                    <a:pt x="103514" y="52668"/>
                  </a:lnTo>
                  <a:lnTo>
                    <a:pt x="103514" y="52668"/>
                  </a:lnTo>
                  <a:lnTo>
                    <a:pt x="103867" y="53185"/>
                  </a:lnTo>
                  <a:lnTo>
                    <a:pt x="104235" y="53712"/>
                  </a:lnTo>
                  <a:lnTo>
                    <a:pt x="103867" y="55282"/>
                  </a:lnTo>
                  <a:lnTo>
                    <a:pt x="102441" y="57122"/>
                  </a:lnTo>
                  <a:lnTo>
                    <a:pt x="100647" y="58951"/>
                  </a:lnTo>
                  <a:lnTo>
                    <a:pt x="100647" y="58951"/>
                  </a:lnTo>
                  <a:lnTo>
                    <a:pt x="98147" y="60521"/>
                  </a:lnTo>
                  <a:lnTo>
                    <a:pt x="96000" y="61834"/>
                  </a:lnTo>
                  <a:lnTo>
                    <a:pt x="93838" y="62619"/>
                  </a:lnTo>
                  <a:lnTo>
                    <a:pt x="92411" y="62888"/>
                  </a:lnTo>
                  <a:lnTo>
                    <a:pt x="92411" y="62888"/>
                  </a:lnTo>
                  <a:lnTo>
                    <a:pt x="89897" y="63146"/>
                  </a:lnTo>
                  <a:lnTo>
                    <a:pt x="88823" y="63404"/>
                  </a:lnTo>
                  <a:lnTo>
                    <a:pt x="88117" y="63931"/>
                  </a:lnTo>
                  <a:lnTo>
                    <a:pt x="88117" y="63931"/>
                  </a:lnTo>
                  <a:lnTo>
                    <a:pt x="87397" y="64190"/>
                  </a:lnTo>
                  <a:lnTo>
                    <a:pt x="86676" y="64458"/>
                  </a:lnTo>
                  <a:lnTo>
                    <a:pt x="85970" y="64190"/>
                  </a:lnTo>
                  <a:lnTo>
                    <a:pt x="85250" y="63931"/>
                  </a:lnTo>
                  <a:lnTo>
                    <a:pt x="85250" y="63931"/>
                  </a:lnTo>
                  <a:lnTo>
                    <a:pt x="84897" y="63404"/>
                  </a:lnTo>
                  <a:lnTo>
                    <a:pt x="84176" y="62619"/>
                  </a:lnTo>
                  <a:lnTo>
                    <a:pt x="83808" y="60790"/>
                  </a:lnTo>
                  <a:lnTo>
                    <a:pt x="83808" y="60790"/>
                  </a:lnTo>
                  <a:lnTo>
                    <a:pt x="83455" y="59736"/>
                  </a:lnTo>
                  <a:lnTo>
                    <a:pt x="82382" y="58165"/>
                  </a:lnTo>
                  <a:lnTo>
                    <a:pt x="80588" y="56595"/>
                  </a:lnTo>
                  <a:lnTo>
                    <a:pt x="78441" y="54766"/>
                  </a:lnTo>
                  <a:lnTo>
                    <a:pt x="78441" y="54766"/>
                  </a:lnTo>
                  <a:lnTo>
                    <a:pt x="76294" y="52926"/>
                  </a:lnTo>
                  <a:lnTo>
                    <a:pt x="74500" y="51356"/>
                  </a:lnTo>
                  <a:lnTo>
                    <a:pt x="73073" y="49785"/>
                  </a:lnTo>
                  <a:lnTo>
                    <a:pt x="72705" y="48731"/>
                  </a:lnTo>
                  <a:lnTo>
                    <a:pt x="72705" y="48731"/>
                  </a:lnTo>
                  <a:lnTo>
                    <a:pt x="72705" y="47946"/>
                  </a:lnTo>
                  <a:lnTo>
                    <a:pt x="72352" y="47429"/>
                  </a:lnTo>
                  <a:lnTo>
                    <a:pt x="72000" y="47429"/>
                  </a:lnTo>
                  <a:lnTo>
                    <a:pt x="71279" y="47688"/>
                  </a:lnTo>
                  <a:lnTo>
                    <a:pt x="71279" y="47688"/>
                  </a:lnTo>
                  <a:lnTo>
                    <a:pt x="70926" y="48215"/>
                  </a:lnTo>
                  <a:lnTo>
                    <a:pt x="70205" y="49000"/>
                  </a:lnTo>
                  <a:lnTo>
                    <a:pt x="69852" y="50571"/>
                  </a:lnTo>
                  <a:lnTo>
                    <a:pt x="69852" y="50571"/>
                  </a:lnTo>
                  <a:lnTo>
                    <a:pt x="70205" y="51614"/>
                  </a:lnTo>
                  <a:lnTo>
                    <a:pt x="71279" y="52926"/>
                  </a:lnTo>
                  <a:lnTo>
                    <a:pt x="72352" y="54497"/>
                  </a:lnTo>
                  <a:lnTo>
                    <a:pt x="74147" y="55809"/>
                  </a:lnTo>
                  <a:lnTo>
                    <a:pt x="74147" y="55809"/>
                  </a:lnTo>
                  <a:lnTo>
                    <a:pt x="75573" y="57122"/>
                  </a:lnTo>
                  <a:lnTo>
                    <a:pt x="77014" y="58424"/>
                  </a:lnTo>
                  <a:lnTo>
                    <a:pt x="78088" y="59736"/>
                  </a:lnTo>
                  <a:lnTo>
                    <a:pt x="78441" y="60790"/>
                  </a:lnTo>
                  <a:lnTo>
                    <a:pt x="78441" y="60790"/>
                  </a:lnTo>
                  <a:lnTo>
                    <a:pt x="78441" y="61834"/>
                  </a:lnTo>
                  <a:lnTo>
                    <a:pt x="79161" y="62888"/>
                  </a:lnTo>
                  <a:lnTo>
                    <a:pt x="79882" y="63931"/>
                  </a:lnTo>
                  <a:lnTo>
                    <a:pt x="80955" y="64975"/>
                  </a:lnTo>
                  <a:lnTo>
                    <a:pt x="80955" y="64975"/>
                  </a:lnTo>
                  <a:lnTo>
                    <a:pt x="82735" y="65760"/>
                  </a:lnTo>
                  <a:lnTo>
                    <a:pt x="84897" y="66287"/>
                  </a:lnTo>
                  <a:lnTo>
                    <a:pt x="87044" y="66814"/>
                  </a:lnTo>
                  <a:lnTo>
                    <a:pt x="89544" y="67073"/>
                  </a:lnTo>
                  <a:lnTo>
                    <a:pt x="89544" y="67073"/>
                  </a:lnTo>
                  <a:lnTo>
                    <a:pt x="91691" y="67073"/>
                  </a:lnTo>
                  <a:lnTo>
                    <a:pt x="93485" y="67600"/>
                  </a:lnTo>
                  <a:lnTo>
                    <a:pt x="94558" y="68127"/>
                  </a:lnTo>
                  <a:lnTo>
                    <a:pt x="94911" y="68643"/>
                  </a:lnTo>
                  <a:lnTo>
                    <a:pt x="94911" y="69170"/>
                  </a:lnTo>
                  <a:lnTo>
                    <a:pt x="94911" y="69170"/>
                  </a:lnTo>
                  <a:lnTo>
                    <a:pt x="94558" y="70214"/>
                  </a:lnTo>
                  <a:lnTo>
                    <a:pt x="92764" y="72311"/>
                  </a:lnTo>
                  <a:lnTo>
                    <a:pt x="89897" y="74667"/>
                  </a:lnTo>
                  <a:lnTo>
                    <a:pt x="86676" y="77292"/>
                  </a:lnTo>
                  <a:lnTo>
                    <a:pt x="86676" y="77292"/>
                  </a:lnTo>
                  <a:lnTo>
                    <a:pt x="83455" y="79917"/>
                  </a:lnTo>
                  <a:lnTo>
                    <a:pt x="80955" y="82789"/>
                  </a:lnTo>
                  <a:lnTo>
                    <a:pt x="78794" y="85414"/>
                  </a:lnTo>
                  <a:lnTo>
                    <a:pt x="78441" y="86458"/>
                  </a:lnTo>
                  <a:lnTo>
                    <a:pt x="78441" y="87512"/>
                  </a:lnTo>
                  <a:lnTo>
                    <a:pt x="78441" y="87512"/>
                  </a:lnTo>
                  <a:lnTo>
                    <a:pt x="78441" y="89082"/>
                  </a:lnTo>
                  <a:lnTo>
                    <a:pt x="78794" y="90653"/>
                  </a:lnTo>
                  <a:lnTo>
                    <a:pt x="79161" y="91707"/>
                  </a:lnTo>
                  <a:lnTo>
                    <a:pt x="79882" y="92493"/>
                  </a:lnTo>
                  <a:lnTo>
                    <a:pt x="79882" y="92493"/>
                  </a:lnTo>
                  <a:lnTo>
                    <a:pt x="80235" y="93009"/>
                  </a:lnTo>
                  <a:lnTo>
                    <a:pt x="80588" y="93794"/>
                  </a:lnTo>
                  <a:lnTo>
                    <a:pt x="80955" y="95634"/>
                  </a:lnTo>
                  <a:lnTo>
                    <a:pt x="80955" y="95634"/>
                  </a:lnTo>
                  <a:lnTo>
                    <a:pt x="80588" y="96677"/>
                  </a:lnTo>
                  <a:lnTo>
                    <a:pt x="79161" y="98517"/>
                  </a:lnTo>
                  <a:lnTo>
                    <a:pt x="77014" y="100614"/>
                  </a:lnTo>
                  <a:lnTo>
                    <a:pt x="74147" y="102701"/>
                  </a:lnTo>
                  <a:lnTo>
                    <a:pt x="74147" y="102701"/>
                  </a:lnTo>
                  <a:lnTo>
                    <a:pt x="71279" y="104799"/>
                  </a:lnTo>
                  <a:lnTo>
                    <a:pt x="69132" y="106897"/>
                  </a:lnTo>
                  <a:lnTo>
                    <a:pt x="67691" y="108736"/>
                  </a:lnTo>
                  <a:lnTo>
                    <a:pt x="66985" y="109780"/>
                  </a:lnTo>
                  <a:lnTo>
                    <a:pt x="66985" y="109780"/>
                  </a:lnTo>
                  <a:lnTo>
                    <a:pt x="66617" y="111092"/>
                  </a:lnTo>
                  <a:lnTo>
                    <a:pt x="65544" y="112663"/>
                  </a:lnTo>
                  <a:lnTo>
                    <a:pt x="63764" y="114233"/>
                  </a:lnTo>
                  <a:lnTo>
                    <a:pt x="61602" y="116073"/>
                  </a:lnTo>
                  <a:lnTo>
                    <a:pt x="61602" y="116073"/>
                  </a:lnTo>
                  <a:lnTo>
                    <a:pt x="59102" y="117644"/>
                  </a:lnTo>
                  <a:lnTo>
                    <a:pt x="56955" y="118945"/>
                  </a:lnTo>
                  <a:lnTo>
                    <a:pt x="54808" y="119741"/>
                  </a:lnTo>
                  <a:lnTo>
                    <a:pt x="53014" y="119999"/>
                  </a:lnTo>
                  <a:lnTo>
                    <a:pt x="53014" y="119999"/>
                  </a:lnTo>
                  <a:lnTo>
                    <a:pt x="51941" y="119999"/>
                  </a:lnTo>
                  <a:lnTo>
                    <a:pt x="50500" y="119472"/>
                  </a:lnTo>
                  <a:lnTo>
                    <a:pt x="49073" y="118945"/>
                  </a:lnTo>
                  <a:lnTo>
                    <a:pt x="47647" y="118160"/>
                  </a:lnTo>
                  <a:lnTo>
                    <a:pt x="47647" y="118160"/>
                  </a:lnTo>
                  <a:lnTo>
                    <a:pt x="46573" y="117116"/>
                  </a:lnTo>
                  <a:lnTo>
                    <a:pt x="45485" y="116073"/>
                  </a:lnTo>
                  <a:lnTo>
                    <a:pt x="45132" y="115019"/>
                  </a:lnTo>
                  <a:lnTo>
                    <a:pt x="44779" y="113975"/>
                  </a:lnTo>
                  <a:lnTo>
                    <a:pt x="44779" y="113975"/>
                  </a:lnTo>
                  <a:lnTo>
                    <a:pt x="44411" y="112136"/>
                  </a:lnTo>
                  <a:lnTo>
                    <a:pt x="44058" y="111350"/>
                  </a:lnTo>
                  <a:lnTo>
                    <a:pt x="43338" y="110823"/>
                  </a:lnTo>
                  <a:lnTo>
                    <a:pt x="43338" y="110823"/>
                  </a:lnTo>
                  <a:lnTo>
                    <a:pt x="42985" y="110307"/>
                  </a:lnTo>
                  <a:lnTo>
                    <a:pt x="42264" y="109522"/>
                  </a:lnTo>
                  <a:lnTo>
                    <a:pt x="41911" y="107951"/>
                  </a:lnTo>
                  <a:lnTo>
                    <a:pt x="41911" y="107951"/>
                  </a:lnTo>
                  <a:lnTo>
                    <a:pt x="41558" y="106112"/>
                  </a:lnTo>
                  <a:lnTo>
                    <a:pt x="41191" y="105326"/>
                  </a:lnTo>
                  <a:lnTo>
                    <a:pt x="40470" y="104799"/>
                  </a:lnTo>
                  <a:lnTo>
                    <a:pt x="40470" y="104799"/>
                  </a:lnTo>
                  <a:lnTo>
                    <a:pt x="40117" y="104014"/>
                  </a:lnTo>
                  <a:lnTo>
                    <a:pt x="39764" y="102970"/>
                  </a:lnTo>
                  <a:lnTo>
                    <a:pt x="39397" y="101400"/>
                  </a:lnTo>
                  <a:lnTo>
                    <a:pt x="39044" y="99560"/>
                  </a:lnTo>
                  <a:lnTo>
                    <a:pt x="39044" y="99560"/>
                  </a:lnTo>
                  <a:lnTo>
                    <a:pt x="39397" y="97990"/>
                  </a:lnTo>
                  <a:lnTo>
                    <a:pt x="39764" y="96419"/>
                  </a:lnTo>
                  <a:lnTo>
                    <a:pt x="40117" y="95376"/>
                  </a:lnTo>
                  <a:lnTo>
                    <a:pt x="40470" y="94580"/>
                  </a:lnTo>
                  <a:lnTo>
                    <a:pt x="40470" y="94580"/>
                  </a:lnTo>
                  <a:lnTo>
                    <a:pt x="41191" y="94063"/>
                  </a:lnTo>
                  <a:lnTo>
                    <a:pt x="41558" y="93278"/>
                  </a:lnTo>
                  <a:lnTo>
                    <a:pt x="41911" y="91438"/>
                  </a:lnTo>
                  <a:lnTo>
                    <a:pt x="41911" y="91438"/>
                  </a:lnTo>
                  <a:lnTo>
                    <a:pt x="41558" y="90395"/>
                  </a:lnTo>
                  <a:lnTo>
                    <a:pt x="40838" y="89082"/>
                  </a:lnTo>
                  <a:lnTo>
                    <a:pt x="39397" y="87770"/>
                  </a:lnTo>
                  <a:lnTo>
                    <a:pt x="37970" y="86458"/>
                  </a:lnTo>
                  <a:lnTo>
                    <a:pt x="37970" y="86458"/>
                  </a:lnTo>
                  <a:lnTo>
                    <a:pt x="36176" y="84887"/>
                  </a:lnTo>
                  <a:lnTo>
                    <a:pt x="34750" y="83058"/>
                  </a:lnTo>
                  <a:lnTo>
                    <a:pt x="34029" y="80961"/>
                  </a:lnTo>
                  <a:lnTo>
                    <a:pt x="33676" y="79132"/>
                  </a:lnTo>
                  <a:lnTo>
                    <a:pt x="33676" y="79132"/>
                  </a:lnTo>
                  <a:lnTo>
                    <a:pt x="33676" y="77550"/>
                  </a:lnTo>
                  <a:lnTo>
                    <a:pt x="33308" y="75980"/>
                  </a:lnTo>
                  <a:lnTo>
                    <a:pt x="32602" y="74936"/>
                  </a:lnTo>
                  <a:lnTo>
                    <a:pt x="32235" y="74151"/>
                  </a:lnTo>
                  <a:lnTo>
                    <a:pt x="32235" y="74151"/>
                  </a:lnTo>
                  <a:lnTo>
                    <a:pt x="31529" y="73624"/>
                  </a:lnTo>
                  <a:lnTo>
                    <a:pt x="30455" y="73366"/>
                  </a:lnTo>
                  <a:lnTo>
                    <a:pt x="27941" y="73097"/>
                  </a:lnTo>
                  <a:lnTo>
                    <a:pt x="27941" y="73097"/>
                  </a:lnTo>
                  <a:lnTo>
                    <a:pt x="25794" y="73366"/>
                  </a:lnTo>
                  <a:lnTo>
                    <a:pt x="24720" y="73624"/>
                  </a:lnTo>
                  <a:lnTo>
                    <a:pt x="24000" y="74151"/>
                  </a:lnTo>
                  <a:lnTo>
                    <a:pt x="24000" y="74151"/>
                  </a:lnTo>
                  <a:lnTo>
                    <a:pt x="22926" y="74667"/>
                  </a:lnTo>
                  <a:lnTo>
                    <a:pt x="21132" y="74936"/>
                  </a:lnTo>
                  <a:lnTo>
                    <a:pt x="18985" y="75194"/>
                  </a:lnTo>
                  <a:lnTo>
                    <a:pt x="16838" y="75194"/>
                  </a:lnTo>
                  <a:lnTo>
                    <a:pt x="16838" y="75194"/>
                  </a:lnTo>
                  <a:lnTo>
                    <a:pt x="14338" y="74936"/>
                  </a:lnTo>
                  <a:lnTo>
                    <a:pt x="11470" y="73882"/>
                  </a:lnTo>
                  <a:lnTo>
                    <a:pt x="8250" y="72580"/>
                  </a:lnTo>
                  <a:lnTo>
                    <a:pt x="5735" y="71010"/>
                  </a:lnTo>
                  <a:lnTo>
                    <a:pt x="5735" y="71010"/>
                  </a:lnTo>
                  <a:lnTo>
                    <a:pt x="4661" y="70214"/>
                  </a:lnTo>
                  <a:lnTo>
                    <a:pt x="3588" y="68912"/>
                  </a:lnTo>
                  <a:lnTo>
                    <a:pt x="1794" y="65760"/>
                  </a:lnTo>
                  <a:lnTo>
                    <a:pt x="720" y="62361"/>
                  </a:lnTo>
                  <a:lnTo>
                    <a:pt x="0" y="58951"/>
                  </a:lnTo>
                  <a:lnTo>
                    <a:pt x="0" y="58951"/>
                  </a:lnTo>
                  <a:lnTo>
                    <a:pt x="367" y="57122"/>
                  </a:lnTo>
                  <a:lnTo>
                    <a:pt x="720" y="55282"/>
                  </a:lnTo>
                  <a:lnTo>
                    <a:pt x="2161" y="51614"/>
                  </a:lnTo>
                  <a:lnTo>
                    <a:pt x="3235" y="49785"/>
                  </a:lnTo>
                  <a:lnTo>
                    <a:pt x="4308" y="48215"/>
                  </a:lnTo>
                  <a:lnTo>
                    <a:pt x="5735" y="46644"/>
                  </a:lnTo>
                  <a:lnTo>
                    <a:pt x="7161" y="45590"/>
                  </a:lnTo>
                  <a:lnTo>
                    <a:pt x="7161" y="45590"/>
                  </a:lnTo>
                  <a:lnTo>
                    <a:pt x="10029" y="43492"/>
                  </a:lnTo>
                  <a:lnTo>
                    <a:pt x="12897" y="41922"/>
                  </a:lnTo>
                  <a:lnTo>
                    <a:pt x="15411" y="40878"/>
                  </a:lnTo>
                  <a:lnTo>
                    <a:pt x="16838" y="40351"/>
                  </a:lnTo>
                  <a:lnTo>
                    <a:pt x="16838" y="40351"/>
                  </a:lnTo>
                  <a:lnTo>
                    <a:pt x="19352" y="40093"/>
                  </a:lnTo>
                  <a:lnTo>
                    <a:pt x="20426" y="39824"/>
                  </a:lnTo>
                  <a:lnTo>
                    <a:pt x="21132" y="39307"/>
                  </a:lnTo>
                  <a:lnTo>
                    <a:pt x="21132" y="39307"/>
                  </a:lnTo>
                  <a:lnTo>
                    <a:pt x="22205" y="39038"/>
                  </a:lnTo>
                  <a:lnTo>
                    <a:pt x="23647" y="38780"/>
                  </a:lnTo>
                  <a:lnTo>
                    <a:pt x="25794" y="38522"/>
                  </a:lnTo>
                  <a:lnTo>
                    <a:pt x="27941" y="38522"/>
                  </a:lnTo>
                  <a:lnTo>
                    <a:pt x="27941" y="38522"/>
                  </a:lnTo>
                  <a:lnTo>
                    <a:pt x="30455" y="38522"/>
                  </a:lnTo>
                  <a:lnTo>
                    <a:pt x="32955" y="39038"/>
                  </a:lnTo>
                  <a:lnTo>
                    <a:pt x="34750" y="39566"/>
                  </a:lnTo>
                  <a:lnTo>
                    <a:pt x="36544" y="40351"/>
                  </a:lnTo>
                  <a:lnTo>
                    <a:pt x="36544" y="40351"/>
                  </a:lnTo>
                  <a:lnTo>
                    <a:pt x="37617" y="41136"/>
                  </a:lnTo>
                  <a:lnTo>
                    <a:pt x="39044" y="41922"/>
                  </a:lnTo>
                  <a:lnTo>
                    <a:pt x="40838" y="42449"/>
                  </a:lnTo>
                  <a:lnTo>
                    <a:pt x="41911" y="42449"/>
                  </a:lnTo>
                  <a:lnTo>
                    <a:pt x="41911" y="42449"/>
                  </a:lnTo>
                  <a:lnTo>
                    <a:pt x="44411" y="42707"/>
                  </a:lnTo>
                  <a:lnTo>
                    <a:pt x="45485" y="43234"/>
                  </a:lnTo>
                  <a:lnTo>
                    <a:pt x="46205" y="43492"/>
                  </a:lnTo>
                  <a:lnTo>
                    <a:pt x="46205" y="43492"/>
                  </a:lnTo>
                  <a:lnTo>
                    <a:pt x="46926" y="43761"/>
                  </a:lnTo>
                  <a:lnTo>
                    <a:pt x="47647" y="44019"/>
                  </a:lnTo>
                  <a:lnTo>
                    <a:pt x="48352" y="43761"/>
                  </a:lnTo>
                  <a:lnTo>
                    <a:pt x="49073" y="43492"/>
                  </a:lnTo>
                  <a:lnTo>
                    <a:pt x="49073" y="43492"/>
                  </a:lnTo>
                  <a:lnTo>
                    <a:pt x="49794" y="43234"/>
                  </a:lnTo>
                  <a:lnTo>
                    <a:pt x="50867" y="42707"/>
                  </a:lnTo>
                  <a:lnTo>
                    <a:pt x="53014" y="42449"/>
                  </a:lnTo>
                  <a:lnTo>
                    <a:pt x="53014" y="42449"/>
                  </a:lnTo>
                  <a:lnTo>
                    <a:pt x="55514" y="42707"/>
                  </a:lnTo>
                  <a:lnTo>
                    <a:pt x="56588" y="43234"/>
                  </a:lnTo>
                  <a:lnTo>
                    <a:pt x="57308" y="43492"/>
                  </a:lnTo>
                  <a:lnTo>
                    <a:pt x="57308" y="43492"/>
                  </a:lnTo>
                  <a:lnTo>
                    <a:pt x="58382" y="44019"/>
                  </a:lnTo>
                  <a:lnTo>
                    <a:pt x="59823" y="44277"/>
                  </a:lnTo>
                  <a:lnTo>
                    <a:pt x="61970" y="44546"/>
                  </a:lnTo>
                  <a:lnTo>
                    <a:pt x="64470" y="44546"/>
                  </a:lnTo>
                  <a:lnTo>
                    <a:pt x="64470" y="44546"/>
                  </a:lnTo>
                  <a:lnTo>
                    <a:pt x="66617" y="44546"/>
                  </a:lnTo>
                  <a:lnTo>
                    <a:pt x="68779" y="44277"/>
                  </a:lnTo>
                  <a:lnTo>
                    <a:pt x="70205" y="44019"/>
                  </a:lnTo>
                  <a:lnTo>
                    <a:pt x="71279" y="43492"/>
                  </a:lnTo>
                  <a:lnTo>
                    <a:pt x="71279" y="43492"/>
                  </a:lnTo>
                  <a:lnTo>
                    <a:pt x="72000" y="42976"/>
                  </a:lnTo>
                  <a:lnTo>
                    <a:pt x="72352" y="42180"/>
                  </a:lnTo>
                  <a:lnTo>
                    <a:pt x="72705" y="40351"/>
                  </a:lnTo>
                  <a:lnTo>
                    <a:pt x="72705" y="40351"/>
                  </a:lnTo>
                  <a:lnTo>
                    <a:pt x="72705" y="40093"/>
                  </a:lnTo>
                  <a:lnTo>
                    <a:pt x="72352" y="39566"/>
                  </a:lnTo>
                  <a:lnTo>
                    <a:pt x="70926" y="39038"/>
                  </a:lnTo>
                  <a:lnTo>
                    <a:pt x="69132" y="38522"/>
                  </a:lnTo>
                  <a:lnTo>
                    <a:pt x="66985" y="38522"/>
                  </a:lnTo>
                  <a:lnTo>
                    <a:pt x="66985" y="38522"/>
                  </a:lnTo>
                  <a:lnTo>
                    <a:pt x="64838" y="38253"/>
                  </a:lnTo>
                  <a:lnTo>
                    <a:pt x="62323" y="37726"/>
                  </a:lnTo>
                  <a:lnTo>
                    <a:pt x="60176" y="37210"/>
                  </a:lnTo>
                  <a:lnTo>
                    <a:pt x="58750" y="36424"/>
                  </a:lnTo>
                  <a:lnTo>
                    <a:pt x="58750" y="36424"/>
                  </a:lnTo>
                  <a:lnTo>
                    <a:pt x="57308" y="35639"/>
                  </a:lnTo>
                  <a:lnTo>
                    <a:pt x="55882" y="34854"/>
                  </a:lnTo>
                  <a:lnTo>
                    <a:pt x="54441" y="34585"/>
                  </a:lnTo>
                  <a:lnTo>
                    <a:pt x="53014" y="34327"/>
                  </a:lnTo>
                  <a:lnTo>
                    <a:pt x="53014" y="34327"/>
                  </a:lnTo>
                  <a:lnTo>
                    <a:pt x="51941" y="34058"/>
                  </a:lnTo>
                  <a:lnTo>
                    <a:pt x="50500" y="33800"/>
                  </a:lnTo>
                  <a:lnTo>
                    <a:pt x="49073" y="33014"/>
                  </a:lnTo>
                  <a:lnTo>
                    <a:pt x="47647" y="32229"/>
                  </a:lnTo>
                  <a:lnTo>
                    <a:pt x="47647" y="32229"/>
                  </a:lnTo>
                  <a:lnTo>
                    <a:pt x="46573" y="31444"/>
                  </a:lnTo>
                  <a:lnTo>
                    <a:pt x="45132" y="31186"/>
                  </a:lnTo>
                  <a:lnTo>
                    <a:pt x="44058" y="30917"/>
                  </a:lnTo>
                  <a:lnTo>
                    <a:pt x="43338" y="31186"/>
                  </a:lnTo>
                  <a:lnTo>
                    <a:pt x="43338" y="31186"/>
                  </a:lnTo>
                  <a:lnTo>
                    <a:pt x="42632" y="31444"/>
                  </a:lnTo>
                  <a:lnTo>
                    <a:pt x="41558" y="31444"/>
                  </a:lnTo>
                  <a:lnTo>
                    <a:pt x="40470" y="30917"/>
                  </a:lnTo>
                  <a:lnTo>
                    <a:pt x="39044" y="30131"/>
                  </a:lnTo>
                  <a:lnTo>
                    <a:pt x="39044" y="30131"/>
                  </a:lnTo>
                  <a:lnTo>
                    <a:pt x="37970" y="29604"/>
                  </a:lnTo>
                  <a:lnTo>
                    <a:pt x="36897" y="29088"/>
                  </a:lnTo>
                  <a:lnTo>
                    <a:pt x="35823" y="29088"/>
                  </a:lnTo>
                  <a:lnTo>
                    <a:pt x="35102" y="29088"/>
                  </a:lnTo>
                  <a:lnTo>
                    <a:pt x="35102" y="29088"/>
                  </a:lnTo>
                  <a:lnTo>
                    <a:pt x="34382" y="29604"/>
                  </a:lnTo>
                  <a:lnTo>
                    <a:pt x="33308" y="29873"/>
                  </a:lnTo>
                  <a:lnTo>
                    <a:pt x="30808" y="30131"/>
                  </a:lnTo>
                  <a:lnTo>
                    <a:pt x="30808" y="30131"/>
                  </a:lnTo>
                  <a:lnTo>
                    <a:pt x="29367" y="30658"/>
                  </a:lnTo>
                  <a:lnTo>
                    <a:pt x="27220" y="31444"/>
                  </a:lnTo>
                  <a:lnTo>
                    <a:pt x="24720" y="32756"/>
                  </a:lnTo>
                  <a:lnTo>
                    <a:pt x="22573" y="34327"/>
                  </a:lnTo>
                  <a:lnTo>
                    <a:pt x="22573" y="34327"/>
                  </a:lnTo>
                  <a:lnTo>
                    <a:pt x="20058" y="35897"/>
                  </a:lnTo>
                  <a:lnTo>
                    <a:pt x="17558" y="37210"/>
                  </a:lnTo>
                  <a:lnTo>
                    <a:pt x="15764" y="37995"/>
                  </a:lnTo>
                  <a:lnTo>
                    <a:pt x="13970" y="38522"/>
                  </a:lnTo>
                  <a:lnTo>
                    <a:pt x="13970" y="38522"/>
                  </a:lnTo>
                  <a:lnTo>
                    <a:pt x="11823" y="37995"/>
                  </a:lnTo>
                  <a:lnTo>
                    <a:pt x="10750" y="37726"/>
                  </a:lnTo>
                  <a:lnTo>
                    <a:pt x="10029" y="37468"/>
                  </a:lnTo>
                  <a:lnTo>
                    <a:pt x="10029" y="37468"/>
                  </a:lnTo>
                  <a:lnTo>
                    <a:pt x="9323" y="36941"/>
                  </a:lnTo>
                  <a:lnTo>
                    <a:pt x="8955" y="36155"/>
                  </a:lnTo>
                  <a:lnTo>
                    <a:pt x="8602" y="34327"/>
                  </a:lnTo>
                  <a:lnTo>
                    <a:pt x="8602" y="34327"/>
                  </a:lnTo>
                  <a:lnTo>
                    <a:pt x="8955" y="32487"/>
                  </a:lnTo>
                  <a:lnTo>
                    <a:pt x="9323" y="31702"/>
                  </a:lnTo>
                  <a:lnTo>
                    <a:pt x="10029" y="31186"/>
                  </a:lnTo>
                  <a:lnTo>
                    <a:pt x="10029" y="31186"/>
                  </a:lnTo>
                  <a:lnTo>
                    <a:pt x="10750" y="30917"/>
                  </a:lnTo>
                  <a:lnTo>
                    <a:pt x="12544" y="30658"/>
                  </a:lnTo>
                  <a:lnTo>
                    <a:pt x="14691" y="30400"/>
                  </a:lnTo>
                  <a:lnTo>
                    <a:pt x="16838" y="30131"/>
                  </a:lnTo>
                  <a:lnTo>
                    <a:pt x="16838" y="30131"/>
                  </a:lnTo>
                  <a:lnTo>
                    <a:pt x="18985" y="30131"/>
                  </a:lnTo>
                  <a:lnTo>
                    <a:pt x="20779" y="29604"/>
                  </a:lnTo>
                  <a:lnTo>
                    <a:pt x="21852" y="29088"/>
                  </a:lnTo>
                  <a:lnTo>
                    <a:pt x="22205" y="28561"/>
                  </a:lnTo>
                  <a:lnTo>
                    <a:pt x="22573" y="28303"/>
                  </a:lnTo>
                  <a:lnTo>
                    <a:pt x="22573" y="28303"/>
                  </a:lnTo>
                  <a:lnTo>
                    <a:pt x="21852" y="26463"/>
                  </a:lnTo>
                  <a:lnTo>
                    <a:pt x="21500" y="25678"/>
                  </a:lnTo>
                  <a:lnTo>
                    <a:pt x="21132" y="25151"/>
                  </a:lnTo>
                  <a:lnTo>
                    <a:pt x="21132" y="25151"/>
                  </a:lnTo>
                  <a:lnTo>
                    <a:pt x="20426" y="24634"/>
                  </a:lnTo>
                  <a:lnTo>
                    <a:pt x="20426" y="24107"/>
                  </a:lnTo>
                  <a:lnTo>
                    <a:pt x="20426" y="23580"/>
                  </a:lnTo>
                  <a:lnTo>
                    <a:pt x="21132" y="23064"/>
                  </a:lnTo>
                  <a:lnTo>
                    <a:pt x="21132" y="23064"/>
                  </a:lnTo>
                  <a:lnTo>
                    <a:pt x="21852" y="22795"/>
                  </a:lnTo>
                  <a:lnTo>
                    <a:pt x="22926" y="22268"/>
                  </a:lnTo>
                  <a:lnTo>
                    <a:pt x="25073" y="22009"/>
                  </a:lnTo>
                  <a:lnTo>
                    <a:pt x="25073" y="22009"/>
                  </a:lnTo>
                  <a:lnTo>
                    <a:pt x="26514" y="22009"/>
                  </a:lnTo>
                  <a:lnTo>
                    <a:pt x="27941" y="21482"/>
                  </a:lnTo>
                  <a:lnTo>
                    <a:pt x="29367" y="20697"/>
                  </a:lnTo>
                  <a:lnTo>
                    <a:pt x="30808" y="19912"/>
                  </a:lnTo>
                  <a:lnTo>
                    <a:pt x="30808" y="19912"/>
                  </a:lnTo>
                  <a:lnTo>
                    <a:pt x="31882" y="19126"/>
                  </a:lnTo>
                  <a:lnTo>
                    <a:pt x="32955" y="18083"/>
                  </a:lnTo>
                  <a:lnTo>
                    <a:pt x="33308" y="16770"/>
                  </a:lnTo>
                  <a:lnTo>
                    <a:pt x="33676" y="15985"/>
                  </a:lnTo>
                  <a:lnTo>
                    <a:pt x="33676" y="15985"/>
                  </a:lnTo>
                  <a:lnTo>
                    <a:pt x="33308" y="14146"/>
                  </a:lnTo>
                  <a:lnTo>
                    <a:pt x="32602" y="13360"/>
                  </a:lnTo>
                  <a:lnTo>
                    <a:pt x="32235" y="12844"/>
                  </a:lnTo>
                  <a:lnTo>
                    <a:pt x="32235" y="12844"/>
                  </a:lnTo>
                  <a:lnTo>
                    <a:pt x="32235" y="12575"/>
                  </a:lnTo>
                  <a:lnTo>
                    <a:pt x="32235" y="12059"/>
                  </a:lnTo>
                  <a:lnTo>
                    <a:pt x="33308" y="10746"/>
                  </a:lnTo>
                  <a:lnTo>
                    <a:pt x="35102" y="8907"/>
                  </a:lnTo>
                  <a:lnTo>
                    <a:pt x="37970" y="6820"/>
                  </a:lnTo>
                  <a:lnTo>
                    <a:pt x="37970" y="6820"/>
                  </a:lnTo>
                  <a:lnTo>
                    <a:pt x="39397" y="5766"/>
                  </a:lnTo>
                  <a:lnTo>
                    <a:pt x="41558" y="4722"/>
                  </a:lnTo>
                  <a:lnTo>
                    <a:pt x="43705" y="3937"/>
                  </a:lnTo>
                  <a:lnTo>
                    <a:pt x="46205" y="3151"/>
                  </a:lnTo>
                  <a:lnTo>
                    <a:pt x="51220" y="2097"/>
                  </a:lnTo>
                  <a:lnTo>
                    <a:pt x="53735" y="1839"/>
                  </a:lnTo>
                  <a:lnTo>
                    <a:pt x="55882" y="1570"/>
                  </a:lnTo>
                  <a:lnTo>
                    <a:pt x="55882" y="1570"/>
                  </a:lnTo>
                  <a:lnTo>
                    <a:pt x="60529" y="1839"/>
                  </a:lnTo>
                  <a:lnTo>
                    <a:pt x="64117" y="1839"/>
                  </a:lnTo>
                  <a:lnTo>
                    <a:pt x="66985" y="2366"/>
                  </a:lnTo>
                  <a:lnTo>
                    <a:pt x="68411" y="2624"/>
                  </a:lnTo>
                  <a:lnTo>
                    <a:pt x="68411" y="2624"/>
                  </a:lnTo>
                  <a:lnTo>
                    <a:pt x="69132" y="2883"/>
                  </a:lnTo>
                  <a:lnTo>
                    <a:pt x="69852" y="3151"/>
                  </a:lnTo>
                  <a:lnTo>
                    <a:pt x="70558" y="2883"/>
                  </a:lnTo>
                  <a:lnTo>
                    <a:pt x="71279" y="2624"/>
                  </a:lnTo>
                  <a:lnTo>
                    <a:pt x="71279" y="2624"/>
                  </a:lnTo>
                  <a:lnTo>
                    <a:pt x="73794" y="2097"/>
                  </a:lnTo>
                  <a:lnTo>
                    <a:pt x="79514" y="1312"/>
                  </a:lnTo>
                  <a:lnTo>
                    <a:pt x="85602" y="268"/>
                  </a:lnTo>
                  <a:lnTo>
                    <a:pt x="90264"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16"/>
          <p:cNvSpPr txBox="1"/>
          <p:nvPr>
            <p:ph type="ctrTitle"/>
          </p:nvPr>
        </p:nvSpPr>
        <p:spPr>
          <a:xfrm>
            <a:off x="463525" y="2649000"/>
            <a:ext cx="4094400" cy="120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a:t>
            </a:r>
            <a:endParaRPr/>
          </a:p>
        </p:txBody>
      </p:sp>
      <p:sp>
        <p:nvSpPr>
          <p:cNvPr id="250" name="Google Shape;250;p16"/>
          <p:cNvSpPr txBox="1"/>
          <p:nvPr>
            <p:ph idx="1" type="subTitle"/>
          </p:nvPr>
        </p:nvSpPr>
        <p:spPr>
          <a:xfrm>
            <a:off x="463525" y="3853800"/>
            <a:ext cx="4094400" cy="7827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t/>
            </a:r>
            <a:endParaRPr/>
          </a:p>
        </p:txBody>
      </p:sp>
      <p:sp>
        <p:nvSpPr>
          <p:cNvPr id="251" name="Google Shape;251;p1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2" name="Google Shape;252;p16"/>
          <p:cNvSpPr txBox="1"/>
          <p:nvPr/>
        </p:nvSpPr>
        <p:spPr>
          <a:xfrm>
            <a:off x="463525" y="0"/>
            <a:ext cx="2181600" cy="313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2000">
                <a:solidFill>
                  <a:srgbClr val="3F5378"/>
                </a:solidFill>
                <a:latin typeface="Roboto Condensed"/>
                <a:ea typeface="Roboto Condensed"/>
                <a:cs typeface="Roboto Condensed"/>
                <a:sym typeface="Roboto Condensed"/>
              </a:rPr>
              <a:t>1</a:t>
            </a:r>
            <a:endParaRPr b="1" sz="3000">
              <a:solidFill>
                <a:srgbClr val="3F5378"/>
              </a:solidFill>
              <a:latin typeface="Roboto Condensed"/>
              <a:ea typeface="Roboto Condensed"/>
              <a:cs typeface="Roboto Condensed"/>
              <a:sym typeface="Roboto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17"/>
          <p:cNvSpPr txBox="1"/>
          <p:nvPr>
            <p:ph idx="1" type="body"/>
          </p:nvPr>
        </p:nvSpPr>
        <p:spPr>
          <a:xfrm>
            <a:off x="814275" y="1327350"/>
            <a:ext cx="6132600" cy="3145500"/>
          </a:xfrm>
          <a:prstGeom prst="rect">
            <a:avLst/>
          </a:prstGeom>
          <a:ln>
            <a:noFill/>
          </a:ln>
        </p:spPr>
        <p:txBody>
          <a:bodyPr anchorCtr="0" anchor="ctr" bIns="91425" lIns="91425" spcFirstLastPara="1" rIns="91425" wrap="square" tIns="91425">
            <a:noAutofit/>
          </a:bodyPr>
          <a:lstStyle/>
          <a:p>
            <a:pPr indent="-381000" lvl="0" marL="457200" rtl="0" algn="l">
              <a:lnSpc>
                <a:spcPct val="115000"/>
              </a:lnSpc>
              <a:spcBef>
                <a:spcPts val="600"/>
              </a:spcBef>
              <a:spcAft>
                <a:spcPts val="0"/>
              </a:spcAft>
              <a:buSzPts val="2400"/>
              <a:buChar char="▰"/>
            </a:pPr>
            <a:r>
              <a:rPr lang="en"/>
              <a:t>Institute of Electrical and Electronics Engineers </a:t>
            </a:r>
            <a:endParaRPr/>
          </a:p>
          <a:p>
            <a:pPr indent="-381000" lvl="0" marL="457200" rtl="0" algn="l">
              <a:lnSpc>
                <a:spcPct val="115000"/>
              </a:lnSpc>
              <a:spcBef>
                <a:spcPts val="0"/>
              </a:spcBef>
              <a:spcAft>
                <a:spcPts val="0"/>
              </a:spcAft>
              <a:buSzPts val="2400"/>
              <a:buChar char="▰"/>
            </a:pPr>
            <a:r>
              <a:rPr lang="en"/>
              <a:t>Professional Association</a:t>
            </a:r>
            <a:endParaRPr/>
          </a:p>
          <a:p>
            <a:pPr indent="-381000" lvl="0" marL="457200" rtl="0" algn="l">
              <a:lnSpc>
                <a:spcPct val="115000"/>
              </a:lnSpc>
              <a:spcBef>
                <a:spcPts val="0"/>
              </a:spcBef>
              <a:spcAft>
                <a:spcPts val="0"/>
              </a:spcAft>
              <a:buSzPts val="2400"/>
              <a:buChar char="▰"/>
            </a:pPr>
            <a:r>
              <a:rPr lang="en"/>
              <a:t>World's Largest</a:t>
            </a:r>
            <a:endParaRPr/>
          </a:p>
        </p:txBody>
      </p:sp>
      <p:sp>
        <p:nvSpPr>
          <p:cNvPr id="258" name="Google Shape;258;p1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9" name="Google Shape;259;p1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BASIC IDEA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1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Formation</a:t>
            </a:r>
            <a:endParaRPr/>
          </a:p>
        </p:txBody>
      </p:sp>
      <p:sp>
        <p:nvSpPr>
          <p:cNvPr id="265" name="Google Shape;265;p1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6" name="Google Shape;266;p18"/>
          <p:cNvSpPr/>
          <p:nvPr/>
        </p:nvSpPr>
        <p:spPr>
          <a:xfrm>
            <a:off x="3378600" y="1888457"/>
            <a:ext cx="2386800" cy="2386800"/>
          </a:xfrm>
          <a:prstGeom prst="diamond">
            <a:avLst/>
          </a:prstGeom>
          <a:solidFill>
            <a:srgbClr val="C7D3E6"/>
          </a:solidFill>
          <a:ln cap="flat" cmpd="sng" w="38100">
            <a:solidFill>
              <a:srgbClr val="92A8C8"/>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263248"/>
                </a:solidFill>
                <a:latin typeface="Roboto Condensed"/>
                <a:ea typeface="Roboto Condensed"/>
                <a:cs typeface="Roboto Condensed"/>
                <a:sym typeface="Roboto Condensed"/>
              </a:rPr>
              <a:t>IEEE</a:t>
            </a:r>
            <a:endParaRPr>
              <a:solidFill>
                <a:srgbClr val="263248"/>
              </a:solidFill>
              <a:latin typeface="Roboto Condensed"/>
              <a:ea typeface="Roboto Condensed"/>
              <a:cs typeface="Roboto Condensed"/>
              <a:sym typeface="Roboto Condensed"/>
            </a:endParaRPr>
          </a:p>
        </p:txBody>
      </p:sp>
      <p:sp>
        <p:nvSpPr>
          <p:cNvPr id="267" name="Google Shape;267;p18"/>
          <p:cNvSpPr/>
          <p:nvPr/>
        </p:nvSpPr>
        <p:spPr>
          <a:xfrm>
            <a:off x="1590435" y="1888450"/>
            <a:ext cx="2386800" cy="2386800"/>
          </a:xfrm>
          <a:prstGeom prst="diamond">
            <a:avLst/>
          </a:prstGeom>
          <a:noFill/>
          <a:ln cap="flat" cmpd="sng" w="76200">
            <a:solidFill>
              <a:srgbClr val="FF98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D26F00"/>
                </a:solidFill>
                <a:latin typeface="Roboto Condensed"/>
                <a:ea typeface="Roboto Condensed"/>
                <a:cs typeface="Roboto Condensed"/>
                <a:sym typeface="Roboto Condensed"/>
              </a:rPr>
              <a:t>AIEEE</a:t>
            </a:r>
            <a:endParaRPr>
              <a:solidFill>
                <a:srgbClr val="D26F00"/>
              </a:solidFill>
              <a:latin typeface="Roboto Condensed"/>
              <a:ea typeface="Roboto Condensed"/>
              <a:cs typeface="Roboto Condensed"/>
              <a:sym typeface="Roboto Condensed"/>
            </a:endParaRPr>
          </a:p>
        </p:txBody>
      </p:sp>
      <p:sp>
        <p:nvSpPr>
          <p:cNvPr id="268" name="Google Shape;268;p18"/>
          <p:cNvSpPr/>
          <p:nvPr/>
        </p:nvSpPr>
        <p:spPr>
          <a:xfrm>
            <a:off x="5155800" y="1888450"/>
            <a:ext cx="2386800" cy="2386800"/>
          </a:xfrm>
          <a:prstGeom prst="diamond">
            <a:avLst/>
          </a:prstGeom>
          <a:noFill/>
          <a:ln cap="flat" cmpd="sng" w="76200">
            <a:solidFill>
              <a:srgbClr val="FF98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D26F00"/>
                </a:solidFill>
                <a:latin typeface="Roboto Condensed"/>
                <a:ea typeface="Roboto Condensed"/>
                <a:cs typeface="Roboto Condensed"/>
                <a:sym typeface="Roboto Condensed"/>
              </a:rPr>
              <a:t>          IRE</a:t>
            </a:r>
            <a:endParaRPr>
              <a:solidFill>
                <a:schemeClr val="dk1"/>
              </a:solidFill>
              <a:latin typeface="Roboto Condensed"/>
              <a:ea typeface="Roboto Condensed"/>
              <a:cs typeface="Roboto Condensed"/>
              <a:sym typeface="Roboto Condensed"/>
            </a:endParaRPr>
          </a:p>
        </p:txBody>
      </p:sp>
      <p:grpSp>
        <p:nvGrpSpPr>
          <p:cNvPr id="269" name="Google Shape;269;p18"/>
          <p:cNvGrpSpPr/>
          <p:nvPr/>
        </p:nvGrpSpPr>
        <p:grpSpPr>
          <a:xfrm>
            <a:off x="263101" y="580106"/>
            <a:ext cx="407743" cy="391135"/>
            <a:chOff x="5233525" y="4954450"/>
            <a:chExt cx="538275" cy="516350"/>
          </a:xfrm>
        </p:grpSpPr>
        <p:sp>
          <p:nvSpPr>
            <p:cNvPr id="270" name="Google Shape;270;p18"/>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8"/>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8"/>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8"/>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8"/>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8"/>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8"/>
            <p:cNvSpPr/>
            <p:nvPr/>
          </p:nvSpPr>
          <p:spPr>
            <a:xfrm>
              <a:off x="5367475" y="5025075"/>
              <a:ext cx="81600" cy="105975"/>
            </a:xfrm>
            <a:custGeom>
              <a:rect b="b" l="l" r="r" t="t"/>
              <a:pathLst>
                <a:path extrusionOk="0" fill="none" h="4239" w="3264">
                  <a:moveTo>
                    <a:pt x="0" y="1"/>
                  </a:moveTo>
                  <a:lnTo>
                    <a:pt x="3264" y="4238"/>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8"/>
            <p:cNvSpPr/>
            <p:nvPr/>
          </p:nvSpPr>
          <p:spPr>
            <a:xfrm>
              <a:off x="5567800" y="4999500"/>
              <a:ext cx="115100" cy="133975"/>
            </a:xfrm>
            <a:custGeom>
              <a:rect b="b" l="l" r="r" t="t"/>
              <a:pathLst>
                <a:path extrusionOk="0" fill="none" h="5359" w="4604">
                  <a:moveTo>
                    <a:pt x="0" y="5359"/>
                  </a:moveTo>
                  <a:lnTo>
                    <a:pt x="4603"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8"/>
            <p:cNvSpPr/>
            <p:nvPr/>
          </p:nvSpPr>
          <p:spPr>
            <a:xfrm>
              <a:off x="5600075" y="5217475"/>
              <a:ext cx="127275" cy="16475"/>
            </a:xfrm>
            <a:custGeom>
              <a:rect b="b" l="l" r="r" t="t"/>
              <a:pathLst>
                <a:path extrusionOk="0" fill="none" h="659" w="5091">
                  <a:moveTo>
                    <a:pt x="5090" y="658"/>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8"/>
            <p:cNvSpPr/>
            <p:nvPr/>
          </p:nvSpPr>
          <p:spPr>
            <a:xfrm>
              <a:off x="5497775" y="5299675"/>
              <a:ext cx="4900" cy="126675"/>
            </a:xfrm>
            <a:custGeom>
              <a:rect b="b" l="l" r="r" t="t"/>
              <a:pathLst>
                <a:path extrusionOk="0" fill="none" h="5067" w="196">
                  <a:moveTo>
                    <a:pt x="0" y="5067"/>
                  </a:moveTo>
                  <a:lnTo>
                    <a:pt x="195"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8"/>
            <p:cNvSpPr/>
            <p:nvPr/>
          </p:nvSpPr>
          <p:spPr>
            <a:xfrm>
              <a:off x="5277975" y="5241825"/>
              <a:ext cx="141275" cy="58500"/>
            </a:xfrm>
            <a:custGeom>
              <a:rect b="b" l="l" r="r" t="t"/>
              <a:pathLst>
                <a:path extrusionOk="0" fill="none" h="2340" w="5651">
                  <a:moveTo>
                    <a:pt x="0" y="2339"/>
                  </a:moveTo>
                  <a:lnTo>
                    <a:pt x="5651"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19"/>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WORK PLACE</a:t>
            </a:r>
            <a:endParaRPr/>
          </a:p>
        </p:txBody>
      </p:sp>
      <p:sp>
        <p:nvSpPr>
          <p:cNvPr id="286" name="Google Shape;286;p19"/>
          <p:cNvSpPr txBox="1"/>
          <p:nvPr>
            <p:ph idx="1" type="body"/>
          </p:nvPr>
        </p:nvSpPr>
        <p:spPr>
          <a:xfrm>
            <a:off x="814275" y="1327350"/>
            <a:ext cx="3688500" cy="31455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Corporate office in New York City.</a:t>
            </a:r>
            <a:endParaRPr/>
          </a:p>
          <a:p>
            <a:pPr indent="0" lvl="0" marL="0" rtl="0" algn="l">
              <a:spcBef>
                <a:spcPts val="1000"/>
              </a:spcBef>
              <a:spcAft>
                <a:spcPts val="1000"/>
              </a:spcAft>
              <a:buNone/>
            </a:pPr>
            <a:r>
              <a:rPr lang="en"/>
              <a:t>Operation center in New Jersey.</a:t>
            </a:r>
            <a:endParaRPr/>
          </a:p>
        </p:txBody>
      </p:sp>
      <p:pic>
        <p:nvPicPr>
          <p:cNvPr id="287" name="Google Shape;287;p19"/>
          <p:cNvPicPr preferRelativeResize="0"/>
          <p:nvPr/>
        </p:nvPicPr>
        <p:blipFill rotWithShape="1">
          <a:blip r:embed="rId3">
            <a:alphaModFix/>
          </a:blip>
          <a:srcRect b="0" l="0" r="0" t="0"/>
          <a:stretch/>
        </p:blipFill>
        <p:spPr>
          <a:xfrm>
            <a:off x="4675375" y="909350"/>
            <a:ext cx="4097700" cy="4097700"/>
          </a:xfrm>
          <a:prstGeom prst="diamond">
            <a:avLst/>
          </a:prstGeom>
          <a:noFill/>
          <a:ln>
            <a:noFill/>
          </a:ln>
        </p:spPr>
      </p:pic>
      <p:sp>
        <p:nvSpPr>
          <p:cNvPr id="288" name="Google Shape;288;p1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20"/>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Core Values</a:t>
            </a:r>
            <a:endParaRPr/>
          </a:p>
        </p:txBody>
      </p:sp>
      <p:sp>
        <p:nvSpPr>
          <p:cNvPr id="294" name="Google Shape;294;p20"/>
          <p:cNvSpPr txBox="1"/>
          <p:nvPr>
            <p:ph idx="1" type="body"/>
          </p:nvPr>
        </p:nvSpPr>
        <p:spPr>
          <a:xfrm>
            <a:off x="814275" y="1538000"/>
            <a:ext cx="7186800" cy="2724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600"/>
              </a:spcBef>
              <a:spcAft>
                <a:spcPts val="0"/>
              </a:spcAft>
              <a:buSzPts val="2000"/>
              <a:buChar char="●"/>
            </a:pPr>
            <a:r>
              <a:rPr lang="en"/>
              <a:t>Trust</a:t>
            </a:r>
            <a:endParaRPr/>
          </a:p>
          <a:p>
            <a:pPr indent="-355600" lvl="0" marL="457200" rtl="0" algn="l">
              <a:lnSpc>
                <a:spcPct val="150000"/>
              </a:lnSpc>
              <a:spcBef>
                <a:spcPts val="0"/>
              </a:spcBef>
              <a:spcAft>
                <a:spcPts val="0"/>
              </a:spcAft>
              <a:buSzPts val="2000"/>
              <a:buChar char="●"/>
            </a:pPr>
            <a:r>
              <a:rPr lang="en"/>
              <a:t>Growth and nurturing</a:t>
            </a:r>
            <a:endParaRPr/>
          </a:p>
          <a:p>
            <a:pPr indent="-355600" lvl="0" marL="457200" rtl="0" algn="l">
              <a:lnSpc>
                <a:spcPct val="150000"/>
              </a:lnSpc>
              <a:spcBef>
                <a:spcPts val="0"/>
              </a:spcBef>
              <a:spcAft>
                <a:spcPts val="0"/>
              </a:spcAft>
              <a:buSzPts val="2000"/>
              <a:buChar char="●"/>
            </a:pPr>
            <a:r>
              <a:rPr lang="en"/>
              <a:t>Global community building</a:t>
            </a:r>
            <a:endParaRPr/>
          </a:p>
          <a:p>
            <a:pPr indent="-355600" lvl="0" marL="457200" rtl="0" algn="l">
              <a:lnSpc>
                <a:spcPct val="150000"/>
              </a:lnSpc>
              <a:spcBef>
                <a:spcPts val="0"/>
              </a:spcBef>
              <a:spcAft>
                <a:spcPts val="0"/>
              </a:spcAft>
              <a:buSzPts val="2000"/>
              <a:buChar char="●"/>
            </a:pPr>
            <a:r>
              <a:rPr lang="en"/>
              <a:t>Partnership</a:t>
            </a:r>
            <a:endParaRPr/>
          </a:p>
          <a:p>
            <a:pPr indent="-355600" lvl="0" marL="457200" rtl="0" algn="l">
              <a:lnSpc>
                <a:spcPct val="150000"/>
              </a:lnSpc>
              <a:spcBef>
                <a:spcPts val="0"/>
              </a:spcBef>
              <a:spcAft>
                <a:spcPts val="0"/>
              </a:spcAft>
              <a:buSzPts val="2000"/>
              <a:buChar char="●"/>
            </a:pPr>
            <a:r>
              <a:rPr lang="en"/>
              <a:t>Service to humanity</a:t>
            </a:r>
            <a:endParaRPr/>
          </a:p>
          <a:p>
            <a:pPr indent="-355600" lvl="0" marL="457200" rtl="0" algn="l">
              <a:lnSpc>
                <a:spcPct val="150000"/>
              </a:lnSpc>
              <a:spcBef>
                <a:spcPts val="0"/>
              </a:spcBef>
              <a:spcAft>
                <a:spcPts val="0"/>
              </a:spcAft>
              <a:buSzPts val="2000"/>
              <a:buChar char="●"/>
            </a:pPr>
            <a:r>
              <a:rPr lang="en"/>
              <a:t>Integrity in action</a:t>
            </a:r>
            <a:endParaRPr/>
          </a:p>
        </p:txBody>
      </p:sp>
      <p:sp>
        <p:nvSpPr>
          <p:cNvPr id="295" name="Google Shape;295;p2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21"/>
          <p:cNvSpPr txBox="1"/>
          <p:nvPr>
            <p:ph type="ctrTitle"/>
          </p:nvPr>
        </p:nvSpPr>
        <p:spPr>
          <a:xfrm>
            <a:off x="463525" y="2649000"/>
            <a:ext cx="4094400" cy="120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Strategic Plan</a:t>
            </a:r>
            <a:endParaRPr/>
          </a:p>
        </p:txBody>
      </p:sp>
      <p:sp>
        <p:nvSpPr>
          <p:cNvPr id="301" name="Google Shape;301;p21"/>
          <p:cNvSpPr txBox="1"/>
          <p:nvPr>
            <p:ph idx="1" type="subTitle"/>
          </p:nvPr>
        </p:nvSpPr>
        <p:spPr>
          <a:xfrm>
            <a:off x="463525" y="3853800"/>
            <a:ext cx="4094400" cy="7827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t/>
            </a:r>
            <a:endParaRPr>
              <a:solidFill>
                <a:srgbClr val="FFFF00"/>
              </a:solidFill>
            </a:endParaRPr>
          </a:p>
        </p:txBody>
      </p:sp>
      <p:sp>
        <p:nvSpPr>
          <p:cNvPr id="302" name="Google Shape;302;p21"/>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3" name="Google Shape;303;p21"/>
          <p:cNvSpPr txBox="1"/>
          <p:nvPr/>
        </p:nvSpPr>
        <p:spPr>
          <a:xfrm>
            <a:off x="463525" y="0"/>
            <a:ext cx="2181600" cy="3136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2000">
                <a:solidFill>
                  <a:srgbClr val="3F5378"/>
                </a:solidFill>
                <a:latin typeface="Roboto Condensed"/>
                <a:ea typeface="Roboto Condensed"/>
                <a:cs typeface="Roboto Condensed"/>
                <a:sym typeface="Roboto Condensed"/>
              </a:rPr>
              <a:t>2</a:t>
            </a:r>
            <a:endParaRPr b="1" sz="3000">
              <a:solidFill>
                <a:srgbClr val="3F5378"/>
              </a:solidFill>
              <a:latin typeface="Roboto Condensed"/>
              <a:ea typeface="Roboto Condensed"/>
              <a:cs typeface="Roboto Condensed"/>
              <a:sym typeface="Roboto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22"/>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Mission &amp; Vision</a:t>
            </a:r>
            <a:endParaRPr/>
          </a:p>
        </p:txBody>
      </p:sp>
      <p:sp>
        <p:nvSpPr>
          <p:cNvPr id="309" name="Google Shape;309;p22"/>
          <p:cNvSpPr txBox="1"/>
          <p:nvPr>
            <p:ph idx="2" type="body"/>
          </p:nvPr>
        </p:nvSpPr>
        <p:spPr>
          <a:xfrm>
            <a:off x="4119725" y="1592100"/>
            <a:ext cx="3654900" cy="2892000"/>
          </a:xfrm>
          <a:prstGeom prst="rect">
            <a:avLst/>
          </a:prstGeom>
        </p:spPr>
        <p:txBody>
          <a:bodyPr anchorCtr="0" anchor="t" bIns="91425" lIns="91425" spcFirstLastPara="1" rIns="91425" wrap="square" tIns="91425">
            <a:noAutofit/>
          </a:bodyPr>
          <a:lstStyle/>
          <a:p>
            <a:pPr indent="0" lvl="0" marL="0" rtl="0" algn="l">
              <a:lnSpc>
                <a:spcPct val="150000"/>
              </a:lnSpc>
              <a:spcBef>
                <a:spcPts val="600"/>
              </a:spcBef>
              <a:spcAft>
                <a:spcPts val="0"/>
              </a:spcAft>
              <a:buClr>
                <a:schemeClr val="dk1"/>
              </a:buClr>
              <a:buSzPts val="1100"/>
              <a:buFont typeface="Arial"/>
              <a:buNone/>
            </a:pPr>
            <a:r>
              <a:rPr b="1" lang="en" sz="1800">
                <a:solidFill>
                  <a:srgbClr val="FF9800"/>
                </a:solidFill>
              </a:rPr>
              <a:t>Vision</a:t>
            </a:r>
            <a:endParaRPr sz="1800">
              <a:solidFill>
                <a:srgbClr val="FF9800"/>
              </a:solidFill>
            </a:endParaRPr>
          </a:p>
          <a:p>
            <a:pPr indent="0" lvl="0" marL="0" rtl="0" algn="l">
              <a:lnSpc>
                <a:spcPct val="200000"/>
              </a:lnSpc>
              <a:spcBef>
                <a:spcPts val="600"/>
              </a:spcBef>
              <a:spcAft>
                <a:spcPts val="0"/>
              </a:spcAft>
              <a:buClr>
                <a:schemeClr val="dk1"/>
              </a:buClr>
              <a:buSzPts val="1100"/>
              <a:buFont typeface="Arial"/>
              <a:buNone/>
            </a:pPr>
            <a:r>
              <a:rPr lang="en" sz="1400">
                <a:latin typeface="Arial"/>
                <a:ea typeface="Arial"/>
                <a:cs typeface="Arial"/>
                <a:sym typeface="Arial"/>
              </a:rPr>
              <a:t>IEEE will be essential to the global technical community and to technical professionals everywhere, and be universally recognized for the contributions of technology and of technical professionals in improving global conditions.</a:t>
            </a:r>
            <a:endParaRPr sz="1400">
              <a:latin typeface="Arial"/>
              <a:ea typeface="Arial"/>
              <a:cs typeface="Arial"/>
              <a:sym typeface="Arial"/>
            </a:endParaRPr>
          </a:p>
          <a:p>
            <a:pPr indent="0" lvl="0" marL="0" rtl="0" algn="l">
              <a:spcBef>
                <a:spcPts val="600"/>
              </a:spcBef>
              <a:spcAft>
                <a:spcPts val="1000"/>
              </a:spcAft>
              <a:buNone/>
            </a:pPr>
            <a:r>
              <a:t/>
            </a:r>
            <a:endParaRPr b="1" sz="1200"/>
          </a:p>
        </p:txBody>
      </p:sp>
      <p:sp>
        <p:nvSpPr>
          <p:cNvPr id="310" name="Google Shape;310;p22"/>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1" name="Google Shape;311;p22"/>
          <p:cNvSpPr txBox="1"/>
          <p:nvPr>
            <p:ph idx="1" type="body"/>
          </p:nvPr>
        </p:nvSpPr>
        <p:spPr>
          <a:xfrm>
            <a:off x="814275" y="1592100"/>
            <a:ext cx="3084300" cy="2441100"/>
          </a:xfrm>
          <a:prstGeom prst="rect">
            <a:avLst/>
          </a:prstGeom>
        </p:spPr>
        <p:txBody>
          <a:bodyPr anchorCtr="0" anchor="t" bIns="91425" lIns="91425" spcFirstLastPara="1" rIns="91425" wrap="square" tIns="91425">
            <a:noAutofit/>
          </a:bodyPr>
          <a:lstStyle/>
          <a:p>
            <a:pPr indent="0" lvl="0" marL="0" rtl="0" algn="l">
              <a:lnSpc>
                <a:spcPct val="150000"/>
              </a:lnSpc>
              <a:spcBef>
                <a:spcPts val="600"/>
              </a:spcBef>
              <a:spcAft>
                <a:spcPts val="0"/>
              </a:spcAft>
              <a:buClr>
                <a:schemeClr val="dk1"/>
              </a:buClr>
              <a:buSzPts val="1100"/>
              <a:buFont typeface="Arial"/>
              <a:buNone/>
            </a:pPr>
            <a:r>
              <a:rPr b="1" lang="en" sz="1800">
                <a:solidFill>
                  <a:srgbClr val="FF9800"/>
                </a:solidFill>
              </a:rPr>
              <a:t>Mission</a:t>
            </a:r>
            <a:endParaRPr sz="1800">
              <a:solidFill>
                <a:srgbClr val="FF9800"/>
              </a:solidFill>
            </a:endParaRPr>
          </a:p>
          <a:p>
            <a:pPr indent="0" lvl="0" marL="0" rtl="0" algn="l">
              <a:lnSpc>
                <a:spcPct val="200000"/>
              </a:lnSpc>
              <a:spcBef>
                <a:spcPts val="600"/>
              </a:spcBef>
              <a:spcAft>
                <a:spcPts val="0"/>
              </a:spcAft>
              <a:buClr>
                <a:schemeClr val="dk1"/>
              </a:buClr>
              <a:buSzPts val="1100"/>
              <a:buFont typeface="Arial"/>
              <a:buNone/>
            </a:pPr>
            <a:r>
              <a:rPr lang="en" sz="1400">
                <a:solidFill>
                  <a:srgbClr val="333333"/>
                </a:solidFill>
                <a:highlight>
                  <a:srgbClr val="FFFFFF"/>
                </a:highlight>
                <a:latin typeface="Arial"/>
                <a:ea typeface="Arial"/>
                <a:cs typeface="Arial"/>
                <a:sym typeface="Arial"/>
              </a:rPr>
              <a:t>IEEE fosters technological innovation and excellence for the benefit of humanity.</a:t>
            </a:r>
            <a:endParaRPr sz="1400"/>
          </a:p>
          <a:p>
            <a:pPr indent="0" lvl="0" marL="0" rtl="0" algn="l">
              <a:spcBef>
                <a:spcPts val="600"/>
              </a:spcBef>
              <a:spcAft>
                <a:spcPts val="0"/>
              </a:spcAft>
              <a:buClr>
                <a:schemeClr val="dk1"/>
              </a:buClr>
              <a:buSzPts val="1100"/>
              <a:buFont typeface="Arial"/>
              <a:buNone/>
            </a:pPr>
            <a:r>
              <a:t/>
            </a:r>
            <a:endParaRPr sz="1200"/>
          </a:p>
          <a:p>
            <a:pPr indent="0" lvl="0" marL="0" rtl="0" algn="l">
              <a:spcBef>
                <a:spcPts val="600"/>
              </a:spcBef>
              <a:spcAft>
                <a:spcPts val="1000"/>
              </a:spcAft>
              <a:buNone/>
            </a:pPr>
            <a:r>
              <a:t/>
            </a:r>
            <a:endParaRPr/>
          </a:p>
        </p:txBody>
      </p:sp>
      <p:grpSp>
        <p:nvGrpSpPr>
          <p:cNvPr id="312" name="Google Shape;312;p22"/>
          <p:cNvGrpSpPr/>
          <p:nvPr/>
        </p:nvGrpSpPr>
        <p:grpSpPr>
          <a:xfrm>
            <a:off x="293683" y="574116"/>
            <a:ext cx="309041" cy="403123"/>
            <a:chOff x="590250" y="244200"/>
            <a:chExt cx="407975" cy="532175"/>
          </a:xfrm>
        </p:grpSpPr>
        <p:sp>
          <p:nvSpPr>
            <p:cNvPr id="313" name="Google Shape;313;p22"/>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2"/>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2"/>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2"/>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2"/>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2"/>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2"/>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2"/>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2"/>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2"/>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2"/>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2"/>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2"/>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2"/>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23"/>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Goals &amp; Key initiatives</a:t>
            </a:r>
            <a:endParaRPr/>
          </a:p>
        </p:txBody>
      </p:sp>
      <p:sp>
        <p:nvSpPr>
          <p:cNvPr id="332" name="Google Shape;332;p23"/>
          <p:cNvSpPr txBox="1"/>
          <p:nvPr>
            <p:ph idx="1" type="body"/>
          </p:nvPr>
        </p:nvSpPr>
        <p:spPr>
          <a:xfrm>
            <a:off x="814275" y="1842800"/>
            <a:ext cx="7186800" cy="2724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600"/>
              </a:spcBef>
              <a:spcAft>
                <a:spcPts val="0"/>
              </a:spcAft>
              <a:buSzPts val="2000"/>
              <a:buChar char="●"/>
            </a:pPr>
            <a:r>
              <a:rPr lang="en"/>
              <a:t>To p</a:t>
            </a:r>
            <a:r>
              <a:rPr lang="en"/>
              <a:t>rovide technically vital forums</a:t>
            </a:r>
            <a:endParaRPr/>
          </a:p>
          <a:p>
            <a:pPr indent="-355600" lvl="0" marL="457200" rtl="0" algn="l">
              <a:lnSpc>
                <a:spcPct val="150000"/>
              </a:lnSpc>
              <a:spcBef>
                <a:spcPts val="0"/>
              </a:spcBef>
              <a:spcAft>
                <a:spcPts val="0"/>
              </a:spcAft>
              <a:buSzPts val="2000"/>
              <a:buChar char="●"/>
            </a:pPr>
            <a:r>
              <a:rPr lang="en"/>
              <a:t>T</a:t>
            </a:r>
            <a:r>
              <a:rPr lang="en"/>
              <a:t>o solve the world’s most challenging problems</a:t>
            </a:r>
            <a:endParaRPr/>
          </a:p>
          <a:p>
            <a:pPr indent="-355600" lvl="0" marL="457200" rtl="0" algn="l">
              <a:lnSpc>
                <a:spcPct val="150000"/>
              </a:lnSpc>
              <a:spcBef>
                <a:spcPts val="0"/>
              </a:spcBef>
              <a:spcAft>
                <a:spcPts val="0"/>
              </a:spcAft>
              <a:buSzPts val="2000"/>
              <a:buChar char="●"/>
            </a:pPr>
            <a:r>
              <a:rPr lang="en"/>
              <a:t>To provide more opportunities, products, and services</a:t>
            </a:r>
            <a:endParaRPr/>
          </a:p>
          <a:p>
            <a:pPr indent="-355600" lvl="0" marL="457200" rtl="0" algn="l">
              <a:lnSpc>
                <a:spcPct val="150000"/>
              </a:lnSpc>
              <a:spcBef>
                <a:spcPts val="0"/>
              </a:spcBef>
              <a:spcAft>
                <a:spcPts val="0"/>
              </a:spcAft>
              <a:buSzPts val="2000"/>
              <a:buChar char="●"/>
            </a:pPr>
            <a:r>
              <a:rPr lang="en"/>
              <a:t>To evaluate and adapt organizational structures and processes</a:t>
            </a:r>
            <a:endParaRPr/>
          </a:p>
        </p:txBody>
      </p:sp>
      <p:sp>
        <p:nvSpPr>
          <p:cNvPr id="333" name="Google Shape;333;p2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