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Klasifik</a:t>
            </a:r>
            <a:r>
              <a:rPr lang="sk-SK" dirty="0" err="1" smtClean="0"/>
              <a:t>átor</a:t>
            </a:r>
            <a:r>
              <a:rPr lang="sk-SK" dirty="0" smtClean="0"/>
              <a:t> binárnych </a:t>
            </a:r>
            <a:r>
              <a:rPr lang="sk-SK" dirty="0" err="1" smtClean="0"/>
              <a:t>deskriptorov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DP II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Michal Ševčík</a:t>
            </a:r>
          </a:p>
          <a:p>
            <a:r>
              <a:rPr lang="sk-SK" dirty="0" smtClean="0"/>
              <a:t>Vedúci projektu: Ing. Ján Kvak</a:t>
            </a:r>
          </a:p>
          <a:p>
            <a:r>
              <a:rPr lang="sk-SK" dirty="0" smtClean="0"/>
              <a:t>21.1.2015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71108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Práca v nasledujúcom semestri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Ďalšia práca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Vytvoriť deformácie obrázkov z </a:t>
            </a:r>
            <a:r>
              <a:rPr lang="sk-SK" dirty="0" err="1" smtClean="0"/>
              <a:t>trénovacej</a:t>
            </a:r>
            <a:r>
              <a:rPr lang="sk-SK" dirty="0" smtClean="0"/>
              <a:t> množiny a výpočet význačných bodov na rovnakej pozícií.</a:t>
            </a:r>
          </a:p>
          <a:p>
            <a:r>
              <a:rPr lang="sk-SK" dirty="0" smtClean="0"/>
              <a:t>Testovanie:</a:t>
            </a:r>
          </a:p>
          <a:p>
            <a:pPr lvl="1"/>
            <a:r>
              <a:rPr lang="sk-SK" dirty="0" smtClean="0"/>
              <a:t>Obrázkov pri rôznych deformáciách</a:t>
            </a:r>
          </a:p>
          <a:p>
            <a:pPr lvl="1"/>
            <a:r>
              <a:rPr lang="sk-SK" dirty="0" smtClean="0"/>
              <a:t>Pre </a:t>
            </a:r>
            <a:r>
              <a:rPr lang="sk-SK" dirty="0" err="1" smtClean="0"/>
              <a:t>Semi-Naive</a:t>
            </a:r>
            <a:r>
              <a:rPr lang="sk-SK" dirty="0" smtClean="0"/>
              <a:t> </a:t>
            </a:r>
            <a:r>
              <a:rPr lang="sk-SK" dirty="0" err="1" smtClean="0"/>
              <a:t>Bayes</a:t>
            </a:r>
            <a:r>
              <a:rPr lang="sk-SK" dirty="0" smtClean="0"/>
              <a:t> testovanie zmeny veľkosti </a:t>
            </a:r>
            <a:r>
              <a:rPr lang="sk-SK" dirty="0" err="1" smtClean="0"/>
              <a:t>fernov</a:t>
            </a:r>
            <a:r>
              <a:rPr lang="sk-SK" dirty="0" smtClean="0"/>
              <a:t> a dopad na úspešnosť rozpoznávania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Súhrn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Analýza existujúcich </a:t>
            </a:r>
            <a:r>
              <a:rPr lang="sk-SK" dirty="0" err="1" smtClean="0"/>
              <a:t>klasifikátorov</a:t>
            </a:r>
            <a:endParaRPr lang="sk-SK" dirty="0" smtClean="0"/>
          </a:p>
          <a:p>
            <a:r>
              <a:rPr lang="sk-SK" dirty="0" smtClean="0"/>
              <a:t>Odskúšanie knižnice </a:t>
            </a:r>
            <a:r>
              <a:rPr lang="sk-SK" dirty="0" err="1" smtClean="0"/>
              <a:t>OpenCV</a:t>
            </a:r>
            <a:r>
              <a:rPr lang="sk-SK" dirty="0" smtClean="0"/>
              <a:t> v jazyku </a:t>
            </a:r>
            <a:r>
              <a:rPr lang="sk-SK" dirty="0" err="1" smtClean="0"/>
              <a:t>Java</a:t>
            </a:r>
            <a:endParaRPr lang="sk-SK" dirty="0" smtClean="0"/>
          </a:p>
          <a:p>
            <a:r>
              <a:rPr lang="sk-SK" dirty="0" smtClean="0"/>
              <a:t>Implementácia tvorby </a:t>
            </a:r>
            <a:r>
              <a:rPr lang="sk-SK" dirty="0" err="1"/>
              <a:t>f</a:t>
            </a:r>
            <a:r>
              <a:rPr lang="sk-SK" dirty="0" err="1" smtClean="0"/>
              <a:t>ernovej</a:t>
            </a:r>
            <a:r>
              <a:rPr lang="sk-SK" dirty="0" smtClean="0"/>
              <a:t> štruktúry</a:t>
            </a:r>
          </a:p>
          <a:p>
            <a:r>
              <a:rPr lang="sk-SK" dirty="0" smtClean="0"/>
              <a:t>Implementácia </a:t>
            </a:r>
            <a:r>
              <a:rPr lang="sk-SK" dirty="0" err="1" smtClean="0"/>
              <a:t>Semi-Naïve</a:t>
            </a:r>
            <a:r>
              <a:rPr lang="sk-SK" dirty="0" smtClean="0"/>
              <a:t> </a:t>
            </a:r>
            <a:r>
              <a:rPr lang="sk-SK" dirty="0" err="1" smtClean="0"/>
              <a:t>Bayes</a:t>
            </a:r>
            <a:endParaRPr lang="sk-SK" dirty="0" smtClean="0"/>
          </a:p>
          <a:p>
            <a:r>
              <a:rPr lang="sk-SK" dirty="0" smtClean="0"/>
              <a:t>Implementácia </a:t>
            </a:r>
            <a:r>
              <a:rPr lang="sk-SK" dirty="0" err="1" smtClean="0"/>
              <a:t>Gaussian</a:t>
            </a:r>
            <a:r>
              <a:rPr lang="sk-SK" dirty="0" smtClean="0"/>
              <a:t> </a:t>
            </a:r>
            <a:r>
              <a:rPr lang="sk-SK" dirty="0" err="1" smtClean="0"/>
              <a:t>Naïve-Bayes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sk-SK" dirty="0" smtClean="0"/>
              <a:t>Snaha vylepšiť úspešnosť rozpoznávania</a:t>
            </a:r>
          </a:p>
          <a:p>
            <a:r>
              <a:rPr lang="sk-SK" dirty="0" smtClean="0"/>
              <a:t>Použitie binárnych </a:t>
            </a:r>
            <a:r>
              <a:rPr lang="sk-SK" dirty="0" err="1" smtClean="0"/>
              <a:t>deskriptorov</a:t>
            </a:r>
            <a:r>
              <a:rPr lang="sk-SK" dirty="0" smtClean="0"/>
              <a:t> – rýchlosť</a:t>
            </a:r>
          </a:p>
          <a:p>
            <a:r>
              <a:rPr lang="en-US" dirty="0" err="1" smtClean="0"/>
              <a:t>Vyu</a:t>
            </a:r>
            <a:r>
              <a:rPr lang="sk-SK" dirty="0" smtClean="0"/>
              <a:t>žitie pri </a:t>
            </a:r>
            <a:r>
              <a:rPr lang="sk-SK" dirty="0" err="1" smtClean="0"/>
              <a:t>google</a:t>
            </a:r>
            <a:r>
              <a:rPr lang="sk-SK" dirty="0" smtClean="0"/>
              <a:t> </a:t>
            </a:r>
            <a:r>
              <a:rPr lang="sk-SK" dirty="0" err="1" smtClean="0"/>
              <a:t>cars</a:t>
            </a:r>
            <a:r>
              <a:rPr lang="sk-SK" dirty="0" smtClean="0"/>
              <a:t>, rozpoznávanie ŠPZ</a:t>
            </a:r>
          </a:p>
          <a:p>
            <a:endParaRPr lang="sk-SK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existujúcich </a:t>
            </a:r>
            <a:r>
              <a:rPr lang="sk-SK" dirty="0" err="1" smtClean="0"/>
              <a:t>klasifikátorov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K-nearest</a:t>
            </a:r>
            <a:r>
              <a:rPr lang="sk-SK" dirty="0" smtClean="0"/>
              <a:t> </a:t>
            </a:r>
            <a:r>
              <a:rPr lang="sk-SK" dirty="0" err="1" smtClean="0"/>
              <a:t>neighbours</a:t>
            </a:r>
            <a:endParaRPr lang="sk-SK" dirty="0" smtClean="0"/>
          </a:p>
          <a:p>
            <a:r>
              <a:rPr lang="sk-SK" dirty="0" smtClean="0"/>
              <a:t>Rozhodovacie stromy</a:t>
            </a:r>
          </a:p>
          <a:p>
            <a:r>
              <a:rPr lang="sk-SK" dirty="0" smtClean="0"/>
              <a:t>Náhodné lesy</a:t>
            </a:r>
          </a:p>
          <a:p>
            <a:r>
              <a:rPr lang="sk-SK" dirty="0" err="1" smtClean="0"/>
              <a:t>Semi-Naïve</a:t>
            </a:r>
            <a:r>
              <a:rPr lang="sk-SK" dirty="0" smtClean="0"/>
              <a:t> </a:t>
            </a:r>
            <a:r>
              <a:rPr lang="sk-SK" dirty="0" err="1" smtClean="0"/>
              <a:t>Bayes</a:t>
            </a:r>
            <a:endParaRPr lang="sk-SK" dirty="0" smtClean="0"/>
          </a:p>
          <a:p>
            <a:r>
              <a:rPr lang="sk-SK" dirty="0" err="1" smtClean="0"/>
              <a:t>Naïve</a:t>
            </a:r>
            <a:r>
              <a:rPr lang="sk-SK" dirty="0" smtClean="0"/>
              <a:t> </a:t>
            </a:r>
            <a:r>
              <a:rPr lang="sk-SK" dirty="0" err="1" smtClean="0"/>
              <a:t>Bayes</a:t>
            </a:r>
            <a:endParaRPr lang="sk-SK" dirty="0" smtClean="0"/>
          </a:p>
          <a:p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71108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905000" y="304800"/>
            <a:ext cx="8229600" cy="1143000"/>
          </a:xfrm>
        </p:spPr>
        <p:txBody>
          <a:bodyPr/>
          <a:lstStyle/>
          <a:p>
            <a:r>
              <a:rPr lang="sk-SK" dirty="0" smtClean="0"/>
              <a:t>Proces Klasifikácie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447800"/>
            <a:ext cx="9144000" cy="442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Semi-Naïve</a:t>
            </a:r>
            <a:r>
              <a:rPr lang="sk-SK" dirty="0" smtClean="0"/>
              <a:t> </a:t>
            </a:r>
            <a:r>
              <a:rPr lang="sk-SK" dirty="0" err="1" smtClean="0"/>
              <a:t>Bayes</a:t>
            </a:r>
            <a:r>
              <a:rPr lang="sk-SK" dirty="0" smtClean="0"/>
              <a:t> </a:t>
            </a:r>
            <a:r>
              <a:rPr lang="sk-SK" dirty="0" err="1" smtClean="0"/>
              <a:t>klasifikátor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Knižnica </a:t>
            </a:r>
            <a:r>
              <a:rPr lang="sk-SK" dirty="0" err="1" smtClean="0"/>
              <a:t>OpenCV</a:t>
            </a:r>
            <a:endParaRPr lang="sk-SK" dirty="0" smtClean="0"/>
          </a:p>
          <a:p>
            <a:r>
              <a:rPr lang="sk-SK" dirty="0" smtClean="0"/>
              <a:t>Jazykové problémy </a:t>
            </a:r>
            <a:r>
              <a:rPr lang="sk-SK" dirty="0" err="1" smtClean="0"/>
              <a:t>Java</a:t>
            </a:r>
            <a:r>
              <a:rPr lang="en-US" dirty="0" smtClean="0"/>
              <a:t>/C++</a:t>
            </a:r>
            <a:endParaRPr lang="sk-SK" dirty="0" smtClean="0"/>
          </a:p>
          <a:p>
            <a:r>
              <a:rPr lang="en-US" dirty="0" smtClean="0"/>
              <a:t>BRIEF </a:t>
            </a:r>
            <a:r>
              <a:rPr lang="en-US" dirty="0" err="1" smtClean="0"/>
              <a:t>deskriptor</a:t>
            </a:r>
            <a:endParaRPr lang="en-US" dirty="0" smtClean="0"/>
          </a:p>
          <a:p>
            <a:r>
              <a:rPr lang="sk-SK" dirty="0" err="1" smtClean="0"/>
              <a:t>Fernová</a:t>
            </a:r>
            <a:r>
              <a:rPr lang="sk-SK" dirty="0" smtClean="0"/>
              <a:t> štruktúra uložených </a:t>
            </a:r>
            <a:r>
              <a:rPr lang="en-US" dirty="0" smtClean="0"/>
              <a:t>v</a:t>
            </a:r>
            <a:r>
              <a:rPr lang="sk-SK" dirty="0" err="1" smtClean="0"/>
              <a:t>ýznačných</a:t>
            </a:r>
            <a:r>
              <a:rPr lang="sk-SK" dirty="0" smtClean="0"/>
              <a:t> bodov</a:t>
            </a:r>
          </a:p>
          <a:p>
            <a:r>
              <a:rPr lang="sk-SK" dirty="0" smtClean="0"/>
              <a:t>Výber dĺžok </a:t>
            </a:r>
            <a:r>
              <a:rPr lang="sk-SK" dirty="0" err="1" smtClean="0"/>
              <a:t>fernov</a:t>
            </a:r>
            <a:endParaRPr lang="en-US" dirty="0" smtClean="0"/>
          </a:p>
          <a:p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Fernov</a:t>
            </a:r>
            <a:r>
              <a:rPr lang="sk-SK" dirty="0" smtClean="0"/>
              <a:t>á</a:t>
            </a:r>
            <a:r>
              <a:rPr lang="en-US" dirty="0" smtClean="0"/>
              <a:t> </a:t>
            </a:r>
            <a:r>
              <a:rPr lang="sk-SK" dirty="0" smtClean="0"/>
              <a:t>štruktúra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Výber veľkosti </a:t>
            </a:r>
            <a:r>
              <a:rPr lang="sk-SK" dirty="0" err="1" smtClean="0"/>
              <a:t>fernu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</a:p>
          <a:p>
            <a:endParaRPr lang="en-US" dirty="0" smtClean="0"/>
          </a:p>
          <a:p>
            <a:r>
              <a:rPr lang="sk-SK" dirty="0" smtClean="0"/>
              <a:t>BRIEF v </a:t>
            </a:r>
            <a:r>
              <a:rPr lang="sk-SK" dirty="0" err="1" smtClean="0"/>
              <a:t>OpenCV</a:t>
            </a:r>
            <a:r>
              <a:rPr lang="sk-SK" dirty="0" smtClean="0"/>
              <a:t> dekadické hodnoty</a:t>
            </a:r>
          </a:p>
          <a:p>
            <a:r>
              <a:rPr lang="sk-SK" dirty="0" err="1" smtClean="0"/>
              <a:t>Inkrementácia</a:t>
            </a:r>
            <a:r>
              <a:rPr lang="sk-SK" dirty="0" smtClean="0"/>
              <a:t> hodnoty v </a:t>
            </a:r>
            <a:r>
              <a:rPr lang="sk-SK" dirty="0" err="1" smtClean="0"/>
              <a:t>histograme</a:t>
            </a:r>
            <a:r>
              <a:rPr lang="sk-SK" dirty="0" smtClean="0"/>
              <a:t> – natrénovanie </a:t>
            </a:r>
            <a:r>
              <a:rPr lang="sk-SK" dirty="0" err="1" smtClean="0"/>
              <a:t>fernu</a:t>
            </a:r>
            <a:endParaRPr lang="sk-SK" dirty="0" smtClean="0"/>
          </a:p>
          <a:p>
            <a:r>
              <a:rPr lang="en-US" dirty="0" smtClean="0"/>
              <a:t>Pole </a:t>
            </a:r>
            <a:r>
              <a:rPr lang="en-US" dirty="0" err="1" smtClean="0"/>
              <a:t>histogramov</a:t>
            </a:r>
            <a:endParaRPr lang="sk-SK" dirty="0" smtClean="0"/>
          </a:p>
          <a:p>
            <a:endParaRPr lang="en-US" dirty="0"/>
          </a:p>
        </p:txBody>
      </p:sp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4343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48200"/>
            <a:ext cx="3048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Klasifikácia pomocou </a:t>
            </a:r>
            <a:r>
              <a:rPr lang="sk-SK" dirty="0" err="1" smtClean="0"/>
              <a:t>Semi-Naïve</a:t>
            </a:r>
            <a:r>
              <a:rPr lang="sk-SK" dirty="0" smtClean="0"/>
              <a:t> </a:t>
            </a:r>
            <a:r>
              <a:rPr lang="sk-SK" dirty="0" err="1" smtClean="0"/>
              <a:t>Bayes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Vytvorenie </a:t>
            </a:r>
            <a:r>
              <a:rPr lang="sk-SK" dirty="0" err="1" smtClean="0"/>
              <a:t>fernov</a:t>
            </a:r>
            <a:r>
              <a:rPr lang="sk-SK" dirty="0" smtClean="0"/>
              <a:t> z neznámeho obrázka</a:t>
            </a:r>
          </a:p>
          <a:p>
            <a:r>
              <a:rPr lang="sk-SK" dirty="0" smtClean="0"/>
              <a:t>Súčin hodnôt v </a:t>
            </a:r>
            <a:r>
              <a:rPr lang="sk-SK" dirty="0" err="1" smtClean="0"/>
              <a:t>histogramoch</a:t>
            </a:r>
            <a:r>
              <a:rPr lang="sk-SK" dirty="0" smtClean="0"/>
              <a:t> obrázka podľa hodnôt </a:t>
            </a:r>
            <a:r>
              <a:rPr lang="sk-SK" dirty="0" err="1" smtClean="0"/>
              <a:t>fernov</a:t>
            </a:r>
            <a:r>
              <a:rPr lang="sk-SK" dirty="0" smtClean="0"/>
              <a:t> </a:t>
            </a:r>
            <a:r>
              <a:rPr lang="sk-SK" dirty="0" smtClean="0"/>
              <a:t>neznámeho obrázka</a:t>
            </a:r>
            <a:endParaRPr lang="sk-SK" dirty="0" smtClean="0"/>
          </a:p>
          <a:p>
            <a:r>
              <a:rPr lang="en-US" dirty="0" err="1" smtClean="0"/>
              <a:t>Klasifik</a:t>
            </a:r>
            <a:r>
              <a:rPr lang="sk-SK" dirty="0" err="1" smtClean="0"/>
              <a:t>ácia</a:t>
            </a:r>
            <a:r>
              <a:rPr lang="sk-SK" dirty="0" smtClean="0"/>
              <a:t> na základe najvyššej hodnoty</a:t>
            </a:r>
          </a:p>
          <a:p>
            <a:endParaRPr lang="sk-SK" dirty="0" smtClean="0"/>
          </a:p>
          <a:p>
            <a:endParaRPr lang="en-US" dirty="0"/>
          </a:p>
        </p:txBody>
      </p:sp>
      <p:pic>
        <p:nvPicPr>
          <p:cNvPr id="5" name="Obrázok 4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Naïve</a:t>
            </a:r>
            <a:r>
              <a:rPr lang="en-US" dirty="0" smtClean="0"/>
              <a:t> </a:t>
            </a:r>
            <a:r>
              <a:rPr lang="sk-SK" dirty="0" err="1" smtClean="0"/>
              <a:t>Bayes</a:t>
            </a:r>
            <a:r>
              <a:rPr lang="sk-SK" dirty="0" smtClean="0"/>
              <a:t> </a:t>
            </a:r>
            <a:r>
              <a:rPr lang="en-US" dirty="0" err="1" smtClean="0"/>
              <a:t>k</a:t>
            </a:r>
            <a:r>
              <a:rPr lang="sk-SK" dirty="0" err="1" smtClean="0"/>
              <a:t>lasifikátor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sk-SK" dirty="0" smtClean="0"/>
              <a:t>ískanie priemerov a </a:t>
            </a:r>
            <a:r>
              <a:rPr lang="sk-SK" dirty="0" err="1" smtClean="0"/>
              <a:t>oddchýliek</a:t>
            </a:r>
            <a:r>
              <a:rPr lang="sk-SK" dirty="0" smtClean="0"/>
              <a:t> k obrázkom </a:t>
            </a:r>
            <a:r>
              <a:rPr lang="sk-SK" dirty="0" err="1" smtClean="0"/>
              <a:t>trénovacej</a:t>
            </a:r>
            <a:r>
              <a:rPr lang="sk-SK" dirty="0" smtClean="0"/>
              <a:t> množiny, zatiaľ len k obrázkom nie k význačným bodom</a:t>
            </a:r>
          </a:p>
          <a:p>
            <a:r>
              <a:rPr lang="sk-SK" dirty="0" smtClean="0"/>
              <a:t>Kontinuálne dáta – </a:t>
            </a:r>
            <a:r>
              <a:rPr lang="sk-SK" dirty="0" err="1" smtClean="0"/>
              <a:t>Gaussian</a:t>
            </a:r>
            <a:r>
              <a:rPr lang="sk-SK" dirty="0" smtClean="0"/>
              <a:t> </a:t>
            </a:r>
            <a:r>
              <a:rPr lang="sk-SK" dirty="0" err="1" smtClean="0"/>
              <a:t>Naïve</a:t>
            </a:r>
            <a:r>
              <a:rPr lang="sk-SK" dirty="0" smtClean="0"/>
              <a:t> </a:t>
            </a:r>
            <a:r>
              <a:rPr lang="sk-SK" dirty="0" err="1" smtClean="0"/>
              <a:t>Bayes</a:t>
            </a:r>
            <a:endParaRPr lang="sk-SK" dirty="0" smtClean="0"/>
          </a:p>
          <a:p>
            <a:r>
              <a:rPr lang="sk-SK" dirty="0" smtClean="0"/>
              <a:t>Výstup určí o ktorý obrázok</a:t>
            </a:r>
            <a:r>
              <a:rPr lang="en-US" dirty="0" smtClean="0"/>
              <a:t>/</a:t>
            </a:r>
            <a:r>
              <a:rPr lang="sk-SK" dirty="0" smtClean="0"/>
              <a:t>význačný bod sa najpravdepodobnejšie jedná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212</Words>
  <PresentationFormat>Prezentácia na obrazovke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Klasifikátor binárnych deskriptorov DP II</vt:lpstr>
      <vt:lpstr>Motivácia</vt:lpstr>
      <vt:lpstr>Analýza existujúcich klasifikátorov</vt:lpstr>
      <vt:lpstr>Implementácia</vt:lpstr>
      <vt:lpstr>Proces Klasifikácie</vt:lpstr>
      <vt:lpstr>Semi-Naïve Bayes klasifikátor</vt:lpstr>
      <vt:lpstr>Fernová štruktúra</vt:lpstr>
      <vt:lpstr>Klasifikácia pomocou Semi-Naïve Bayes</vt:lpstr>
      <vt:lpstr>Naïve Bayes klasifikátor</vt:lpstr>
      <vt:lpstr>Práca v nasledujúcom semestri</vt:lpstr>
      <vt:lpstr>Ďalšia práca</vt:lpstr>
      <vt:lpstr>Súhrn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Klasifikátor binárnych deskriptorov DP II</dc:title>
  <dc:creator>Michal Ševčík</dc:creator>
  <cp:lastModifiedBy>Michal Ševčík</cp:lastModifiedBy>
  <cp:revision>97</cp:revision>
  <dcterms:created xsi:type="dcterms:W3CDTF">2015-01-19T21:47:32Z</dcterms:created>
  <dcterms:modified xsi:type="dcterms:W3CDTF">2015-01-21T21:52:56Z</dcterms:modified>
</cp:coreProperties>
</file>