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C143-8603-3320-DAB7-8C0D35BBF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9E92E-1E46-98A5-199F-6EEADECD6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BB82-D95B-D55D-BF34-259AF46F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3864-593D-BACA-3ED9-8FF1AA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EBA4-047F-3721-CE38-97A1FEC2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EBB7-72E9-7768-EC5F-03BE0FDB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8CD93-3126-BC3C-82FF-08A1AC92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3C1D-38F6-1C19-E43D-B404351B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D0F4-62E7-8FA9-81F9-07608A31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29C9-0747-3937-1920-6364AFE5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1DAE7-DC90-A77F-0C47-0AF6B79F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723C8-6198-D040-5E67-5E7219DCF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29A0-6A9C-FE04-C388-402CEFDE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E9BA-0001-CA2F-97E9-A18A88F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6654-067B-F474-5BEE-E9AF2655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851A-4BB9-59CC-5D7A-090B524E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422-BF81-E76E-EF91-59635F1A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2FBC-ED1E-7C5D-743A-D90990A2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1C93-A803-DD56-B0DC-99A0086C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F2DA-F51B-1609-C8AF-4AB1C46A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D83-E403-EE6E-FE1F-9C6572D0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9830-0AF6-B5EE-8F14-3EFE1D75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1400-3B77-BA47-D5C6-19F9BDFB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76B2-374A-35A9-1078-51BA0899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9F54-E75A-62F7-D09C-0C26E35B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3FA9-75F7-E843-E318-F80897E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036C-662F-254A-8674-14388AE94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B786-6E9F-0CF1-4F23-BFF2D4BD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6489F-D4E4-09C7-C09C-611868FA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DC1D-6627-C7EB-5B2E-F5DB0DA7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B6F5-7523-E5E1-16DA-9F8040C9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E68D-BD20-1F39-1E8A-C9DBC5F0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3D74-1987-D86F-94E6-7354ED53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4E82F-0686-5DCF-C5FA-F6B71565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5CEEE-BC05-F34E-D974-F5C00A4D1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375CE-52DD-C111-3669-41FEDF146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21607-F886-237F-3938-9ACD89F8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102B6-34DD-CB6D-361F-9044EB01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226D5-72FD-13AF-4983-44A55DDC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8C67-40A7-4F39-3B90-8121C1F9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2833-4AFC-200A-17DA-7C72EE5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73263-8D3A-A77C-6F0C-38E51E00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5354-872F-6544-8F82-12542383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42F1F-5771-AB05-FD56-6B4D5807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AC6F0-77C2-AB56-707C-727A93E5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82D99-780B-A4DA-BD85-69664D6E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0F7-D017-90CD-863F-64D067C7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D3C7-F636-B436-0BD2-42E1E2D4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9B34-A52A-6F15-9683-6088A7B7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0787-E758-F15C-AEF6-813F9879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DC08-BB9B-F71E-868F-E338A6F4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8A3CF-1DBE-F5B0-AE93-C1D26645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5773-E9AE-A77E-D08F-63C9DEFC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4873E-E6E8-1C97-0C0E-47C97B8C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15F7-4469-9B11-3722-7298CB19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A1A9-BCB4-DA8B-06D5-1CE4982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3EA6-F356-077E-6976-BDE9A103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A06C-375E-052B-E0C0-66AE6C6C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93414-7380-BB1D-EE17-77006ED5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43F4-7CA4-6E38-0154-A767AE3B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9CF1-DA87-37F7-5022-238797078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80FB-1F46-4627-BB70-8FDA9669E3A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BB37-B855-B37C-C676-307F4B32D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7EB5-447C-3E1F-A91B-A9CD7D4E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2430-D852-4BFE-97E0-9375EA25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EA03-8DAE-30B1-B7FD-831A7B605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9DDA4-6BC4-2C30-4E5E-F2E5FCD65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and Applying Design Patterns to Build Scalable, Maintainable Software</a:t>
            </a:r>
          </a:p>
          <a:p>
            <a:r>
              <a:rPr lang="en-US" dirty="0"/>
              <a:t>Mohammad Arfizur Rahman</a:t>
            </a:r>
          </a:p>
        </p:txBody>
      </p:sp>
    </p:spTree>
    <p:extLst>
      <p:ext uri="{BB962C8B-B14F-4D97-AF65-F5344CB8AC3E}">
        <p14:creationId xmlns:p14="http://schemas.microsoft.com/office/powerpoint/2010/main" val="423929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002D-332A-DB09-D454-A1CEC8B9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7D23-C5D9-C40D-14C9-98775DC4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casting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B459A-2775-E482-A8CA-49AE8832056A}"/>
              </a:ext>
            </a:extLst>
          </p:cNvPr>
          <p:cNvSpPr/>
          <p:nvPr/>
        </p:nvSpPr>
        <p:spPr>
          <a:xfrm>
            <a:off x="5570220" y="2414016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50F1-E947-90B2-7F6A-EE4B4D107AF8}"/>
              </a:ext>
            </a:extLst>
          </p:cNvPr>
          <p:cNvSpPr/>
          <p:nvPr/>
        </p:nvSpPr>
        <p:spPr>
          <a:xfrm>
            <a:off x="3805428" y="3616007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SavingsAccount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1FC65-1245-D2D0-889C-E4D01881DBE9}"/>
              </a:ext>
            </a:extLst>
          </p:cNvPr>
          <p:cNvSpPr/>
          <p:nvPr/>
        </p:nvSpPr>
        <p:spPr>
          <a:xfrm>
            <a:off x="7033260" y="3594544"/>
            <a:ext cx="199186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CheckingAccount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1FA30C-551B-A2F2-7160-F5D5B70CB7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879241" y="2444591"/>
            <a:ext cx="723328" cy="1576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89A32CA-559A-0D42-48F7-88347AAD45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97825" y="2361215"/>
            <a:ext cx="744791" cy="1764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5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D10B-68AB-9442-BBD0-5F13AD26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AECE-A17B-2325-D13C-004C04FE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3553C-4BF3-E1F4-CB9C-910A7E9416C4}"/>
              </a:ext>
            </a:extLst>
          </p:cNvPr>
          <p:cNvSpPr/>
          <p:nvPr/>
        </p:nvSpPr>
        <p:spPr>
          <a:xfrm>
            <a:off x="8657844" y="3200400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 Account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680CB-F6EB-41EF-05C6-55CF02EE02EA}"/>
              </a:ext>
            </a:extLst>
          </p:cNvPr>
          <p:cNvSpPr/>
          <p:nvPr/>
        </p:nvSpPr>
        <p:spPr>
          <a:xfrm>
            <a:off x="3805428" y="3616007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3E035-F1B8-F0DE-A394-D7AF4D922AB1}"/>
              </a:ext>
            </a:extLst>
          </p:cNvPr>
          <p:cNvSpPr/>
          <p:nvPr/>
        </p:nvSpPr>
        <p:spPr>
          <a:xfrm>
            <a:off x="5913883" y="4911280"/>
            <a:ext cx="199186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savingsAccount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D49DE4-ED49-9B43-1199-5CF81D434D17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6579331" y="1537494"/>
            <a:ext cx="187007" cy="3970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5C5C720-2717-FCBF-7A28-F0BCA5099EC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7598188" y="2969229"/>
            <a:ext cx="1253680" cy="2630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BD5904-DC2F-45ED-71C3-EB934AE6EC9B}"/>
              </a:ext>
            </a:extLst>
          </p:cNvPr>
          <p:cNvSpPr txBox="1"/>
          <p:nvPr/>
        </p:nvSpPr>
        <p:spPr>
          <a:xfrm>
            <a:off x="10603305" y="182693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C7F06C-69B3-F488-ACE4-86740FFE2FB3}"/>
              </a:ext>
            </a:extLst>
          </p:cNvPr>
          <p:cNvSpPr/>
          <p:nvPr/>
        </p:nvSpPr>
        <p:spPr>
          <a:xfrm>
            <a:off x="8657844" y="2011599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BankAccount</a:t>
            </a:r>
            <a:r>
              <a:rPr lang="en-US" dirty="0"/>
              <a:t> object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905613-C17A-61AB-F831-0B16086343D1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9540240" y="2468799"/>
            <a:ext cx="0" cy="73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2CB-07E9-4240-AC61-85352B4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Design Patterns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DA4D9E-5072-730A-F62C-EDD39CB8D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137" y="1070254"/>
            <a:ext cx="872205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What are Design Patterns?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General, reusable solutions to common problems in software design.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Provide proven solutions for recurring design challenges.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PT Sans" panose="020B0503020203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Why are Design Patterns Important?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Improve code maintainability.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Enhance reusability and scalability.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Make code easier to understand and modify.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PT Sans" panose="020B0503020203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Reference: </a:t>
            </a:r>
            <a:r>
              <a:rPr lang="en-US" sz="1600" dirty="0">
                <a:hlinkClick r:id="rId2"/>
              </a:rPr>
              <a:t>Design Patterns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0EE88-C3D7-F466-4CE0-CD0A6467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48D4-5AF9-BCF6-6474-AB8FE52B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Design Patterns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7E044E-FD2C-E3BF-2188-1708ED346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313" y="1690688"/>
            <a:ext cx="1059748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Reusability: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Design patterns encourage code reuse.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Maintainability: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Well-structured code that's easier to maintain.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Flexibility: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Easier to modify and extend.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Problem-Solving: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Patterns provide tested solutions to common problems.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77A48-92C4-6036-19FB-E68AEE64D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ABC0-10BD-1153-41FA-67EBF533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Design Patterns Solve Problems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9A7F82-F5AF-50DD-36F0-E338FE03B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313" y="1690688"/>
            <a:ext cx="1059748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Design patterns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abstract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 common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problems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 and 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reusable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efficient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 solutions.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Use of patterns can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minimize errors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and lead to more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maintainable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extendable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B0503020203020204" pitchFamily="34" charset="0"/>
              </a:rPr>
              <a:t> software architectures.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D97B3-C44F-598A-2FE7-F39D1EA0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D33-3F9F-F780-8948-10293BE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7E636D-B309-FFC3-B9FB-C84A77B02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313" y="1639008"/>
            <a:ext cx="10597487" cy="234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Creational patterns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Structural patterns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Behavioral patterns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 take care of effective communication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97030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E3547-E64A-0739-40FC-701369C8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838E-80F3-29E2-998B-462501DC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318A2B-B3EB-7552-F1EF-E25AA7AE1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313" y="2035528"/>
            <a:ext cx="10597487" cy="155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Goal: 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Handle object creation mechanisms, trying to create objects in a manner suitable to the situation.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T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Common patterns: </a:t>
            </a:r>
            <a:r>
              <a:rPr lang="en-US" sz="2400" i="0" dirty="0">
                <a:solidFill>
                  <a:schemeClr val="accent6">
                    <a:lumMod val="75000"/>
                  </a:schemeClr>
                </a:solidFill>
                <a:effectLst/>
                <a:latin typeface="PT Sans" panose="020F0502020204030204" pitchFamily="34" charset="0"/>
              </a:rPr>
              <a:t>Singleton, Factory Method, Abstract Factory, Builder, Prototype.</a:t>
            </a:r>
          </a:p>
        </p:txBody>
      </p:sp>
    </p:spTree>
    <p:extLst>
      <p:ext uri="{BB962C8B-B14F-4D97-AF65-F5344CB8AC3E}">
        <p14:creationId xmlns:p14="http://schemas.microsoft.com/office/powerpoint/2010/main" val="29143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9F2A-1C93-F688-0CA9-1890B4A0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6535-3A93-1016-1BFA-1180D05F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8B7940-F0B5-1AD5-8332-6D52B6994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313" y="2035528"/>
            <a:ext cx="10597487" cy="155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Goal: 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Focus on simplifying the structure of objects and classes to help them work together effectively.</a:t>
            </a: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T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Common patterns: </a:t>
            </a:r>
            <a:r>
              <a:rPr lang="en-US" sz="2400" i="0" dirty="0">
                <a:solidFill>
                  <a:schemeClr val="accent6">
                    <a:lumMod val="75000"/>
                  </a:schemeClr>
                </a:solidFill>
                <a:effectLst/>
                <a:latin typeface="PT Sans" panose="020F0502020204030204" pitchFamily="34" charset="0"/>
              </a:rPr>
              <a:t>Adapter, Bridge, Composite, Decorator, Facade, Flyweight, Proxy.</a:t>
            </a:r>
          </a:p>
        </p:txBody>
      </p:sp>
    </p:spTree>
    <p:extLst>
      <p:ext uri="{BB962C8B-B14F-4D97-AF65-F5344CB8AC3E}">
        <p14:creationId xmlns:p14="http://schemas.microsoft.com/office/powerpoint/2010/main" val="261194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FEE1-32A2-A356-16A9-657773368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DC0E-589C-BA73-0BC9-C34B977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9759CC-C1E0-C22E-3EBB-4C5C8AC62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313" y="2201727"/>
            <a:ext cx="10597487" cy="121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Goal: 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Focus on communication between objects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T Sans" panose="020F0502020204030204" pitchFamily="34" charset="0"/>
              </a:rPr>
              <a:t>Common patterns: </a:t>
            </a:r>
            <a:r>
              <a:rPr lang="en-US" sz="2400" i="0" dirty="0">
                <a:solidFill>
                  <a:schemeClr val="accent6">
                    <a:lumMod val="75000"/>
                  </a:schemeClr>
                </a:solidFill>
                <a:effectLst/>
                <a:latin typeface="PT Sans" panose="020F0502020204030204" pitchFamily="34" charset="0"/>
              </a:rPr>
              <a:t>Chain of Responsibility, Command, Iterator, Mediator, Memento, Observer, Strategy, State, Template Method, Visitor.</a:t>
            </a:r>
          </a:p>
        </p:txBody>
      </p:sp>
    </p:spTree>
    <p:extLst>
      <p:ext uri="{BB962C8B-B14F-4D97-AF65-F5344CB8AC3E}">
        <p14:creationId xmlns:p14="http://schemas.microsoft.com/office/powerpoint/2010/main" val="155534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5EB3-975E-2E56-327B-1FB498D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F4A7B-A41D-43D1-BF41-D9F12EF272B8}"/>
              </a:ext>
            </a:extLst>
          </p:cNvPr>
          <p:cNvSpPr/>
          <p:nvPr/>
        </p:nvSpPr>
        <p:spPr>
          <a:xfrm>
            <a:off x="5570220" y="2414016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095F7-8EBD-D79D-BA47-F243684DF4AD}"/>
              </a:ext>
            </a:extLst>
          </p:cNvPr>
          <p:cNvSpPr/>
          <p:nvPr/>
        </p:nvSpPr>
        <p:spPr>
          <a:xfrm>
            <a:off x="3805428" y="3616007"/>
            <a:ext cx="176479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SavingsAccount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A9F24-6ED1-80B2-FC82-51D7215DC71A}"/>
              </a:ext>
            </a:extLst>
          </p:cNvPr>
          <p:cNvSpPr/>
          <p:nvPr/>
        </p:nvSpPr>
        <p:spPr>
          <a:xfrm>
            <a:off x="7033260" y="3594544"/>
            <a:ext cx="199186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CheckingAccount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64FB7C1-0822-F123-FC60-E63D64F358C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5197825" y="2361216"/>
            <a:ext cx="744791" cy="1764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1933A10-4B67-3C68-594D-6514CC0A6B4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6200000" flipV="1">
            <a:off x="6879241" y="2444591"/>
            <a:ext cx="723328" cy="1576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2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328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PT Sans</vt:lpstr>
      <vt:lpstr>Office Theme</vt:lpstr>
      <vt:lpstr>Design Patterns</vt:lpstr>
      <vt:lpstr>Introduction to Design Patterns</vt:lpstr>
      <vt:lpstr>Benefits of Using Design Patterns</vt:lpstr>
      <vt:lpstr>How Design Patterns Solve Problems</vt:lpstr>
      <vt:lpstr>Categories of Design Patterns</vt:lpstr>
      <vt:lpstr>Creational Patterns Overview</vt:lpstr>
      <vt:lpstr>Structural Patterns Overview</vt:lpstr>
      <vt:lpstr>Behavioral Patterns Overview</vt:lpstr>
      <vt:lpstr>Upcasting</vt:lpstr>
      <vt:lpstr>Down 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Arfizur Rahman</dc:creator>
  <cp:lastModifiedBy>Arfizur Rahman</cp:lastModifiedBy>
  <cp:revision>23</cp:revision>
  <dcterms:created xsi:type="dcterms:W3CDTF">2024-11-23T20:27:04Z</dcterms:created>
  <dcterms:modified xsi:type="dcterms:W3CDTF">2024-11-24T09:57:00Z</dcterms:modified>
</cp:coreProperties>
</file>