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2" r:id="rId43"/>
    <p:sldId id="301" r:id="rId44"/>
    <p:sldId id="300" r:id="rId45"/>
    <p:sldId id="298" r:id="rId46"/>
    <p:sldId id="29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7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8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7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0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0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F71-1EF7-405E-990F-47370229666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1107583"/>
            <a:ext cx="807505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Is </a:t>
            </a:r>
            <a:r>
              <a:rPr lang="en-US" sz="2800" b="1" dirty="0"/>
              <a:t>Python case sensitive when dealing with identifiers</a:t>
            </a:r>
            <a:r>
              <a:rPr lang="en-US" sz="2800" b="1" dirty="0" smtClean="0"/>
              <a:t>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/>
              <a:t>a) yes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no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machine dependent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none of the </a:t>
            </a:r>
            <a:r>
              <a:rPr lang="en-US" sz="2800" b="1" dirty="0" smtClean="0"/>
              <a:t>mentioned</a:t>
            </a:r>
          </a:p>
          <a:p>
            <a:endParaRPr lang="en-US" sz="2800" b="1" dirty="0"/>
          </a:p>
          <a:p>
            <a:r>
              <a:rPr lang="en-US" sz="2800" b="1" dirty="0" smtClean="0"/>
              <a:t>ANSWER: a)yes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518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9789" y="807324"/>
            <a:ext cx="8515152" cy="443198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10-What is the output of the following?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'{0:.2}'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format(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0.333333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0.33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0.333333:.2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Error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b)0.33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30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85167" y="71504"/>
            <a:ext cx="8229240" cy="60324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11-What is the output of the code shown below?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"good"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"bad"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algn="just"/>
            <a:r>
              <a:rPr lang="en-US" sz="2800" dirty="0" smtClean="0"/>
              <a:t>a) error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b) hello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c) good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d) </a:t>
            </a:r>
            <a:r>
              <a:rPr lang="en-US" sz="2800" dirty="0" smtClean="0"/>
              <a:t>bad</a:t>
            </a:r>
          </a:p>
          <a:p>
            <a:pPr lvl="0" algn="just"/>
            <a:r>
              <a:rPr lang="en-US" sz="2800" b="1" dirty="0" smtClean="0"/>
              <a:t>Answer: c)good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3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96878" y="-50717"/>
            <a:ext cx="10823476" cy="498598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12-The output of the line of code shown below is: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True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Error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No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output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Answer: a)True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48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5571" y="1505479"/>
            <a:ext cx="79763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13-</a:t>
            </a: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Which of the following commands will create a list?</a:t>
            </a:r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 = list()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list1 = [].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list1 = list([1, 2, 3])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all of the </a:t>
            </a: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mentioned</a:t>
            </a:r>
          </a:p>
          <a:p>
            <a:r>
              <a:rPr lang="en-US" sz="3600" b="1" dirty="0" smtClean="0">
                <a:solidFill>
                  <a:srgbClr val="555555"/>
                </a:solidFill>
                <a:latin typeface="Arial" panose="020B0604020202020204" pitchFamily="34" charset="0"/>
              </a:rPr>
              <a:t>Answer: d)all of the mentioned</a:t>
            </a:r>
            <a:endParaRPr lang="en-US" sz="3600" b="1" dirty="0" smtClean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364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634" y="138957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14-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What is the output when we execute list(“hello”)?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[‘h’, ‘e’, ‘l’, ‘l’, ‘o’].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[‘hello’].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llo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olleh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’].</a:t>
            </a:r>
          </a:p>
          <a:p>
            <a:r>
              <a:rPr lang="en-US" sz="2800" b="1" dirty="0" smtClean="0">
                <a:solidFill>
                  <a:srgbClr val="555555"/>
                </a:solidFill>
                <a:latin typeface="Arial" panose="020B0604020202020204" pitchFamily="34" charset="0"/>
              </a:rPr>
              <a:t>Answer: a)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050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7543" y="114804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listExample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is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h’,’e’,’l’,’l’,’o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’], what is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len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listExample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)?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4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None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Error</a:t>
            </a:r>
          </a:p>
          <a:p>
            <a:r>
              <a:rPr lang="en-US" sz="2800" b="1" dirty="0" smtClean="0">
                <a:solidFill>
                  <a:srgbClr val="555555"/>
                </a:solidFill>
                <a:latin typeface="Arial" panose="020B0604020202020204" pitchFamily="34" charset="0"/>
              </a:rPr>
              <a:t>Answer: a)5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68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2237" y="140561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[2445,133,12454,123], what is max(list1)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2445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133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12454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123</a:t>
            </a:r>
          </a:p>
          <a:p>
            <a:r>
              <a:rPr lang="en-US" sz="2800" b="1" dirty="0" smtClean="0">
                <a:solidFill>
                  <a:srgbClr val="555555"/>
                </a:solidFill>
                <a:latin typeface="Arial" panose="020B0604020202020204" pitchFamily="34" charset="0"/>
              </a:rPr>
              <a:t>Answer: c)12454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246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06" y="140244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To shuffle the list(say list1) what function do we use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list1.shuffle()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shuffle(list1)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random.shuffle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(list1)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random.shuffleList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(list1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sz="2800" b="1" dirty="0" smtClean="0">
                <a:solidFill>
                  <a:srgbClr val="555555"/>
                </a:solidFill>
                <a:latin typeface="Arial" panose="020B0604020202020204" pitchFamily="34" charset="0"/>
              </a:rPr>
              <a:t>Answer: c)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25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7081" y="1431375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[4, 2, 2, 4, 5, 2, 1, 0], Which of the following is correct syntax for slicing operation ?</a:t>
            </a:r>
          </a:p>
          <a:p>
            <a:endParaRPr lang="en-US" sz="24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print(list1[0])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print(list1[:2])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print(list1[:-2])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all of the </a:t>
            </a: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mentioned</a:t>
            </a:r>
          </a:p>
          <a:p>
            <a:r>
              <a:rPr lang="en-US" sz="2400" b="1" dirty="0" smtClean="0">
                <a:solidFill>
                  <a:srgbClr val="555555"/>
                </a:solidFill>
                <a:latin typeface="Arial" panose="020B0604020202020204" pitchFamily="34" charset="0"/>
              </a:rPr>
              <a:t>Answer: d) all of the mentioned</a:t>
            </a:r>
            <a:endParaRPr lang="en-US" sz="2400" b="1" i="0" dirty="0" smtClean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endParaRPr lang="en-US" sz="2400" b="1" dirty="0">
              <a:solidFill>
                <a:srgbClr val="55555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5876" y="1634269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</a:t>
            </a: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[2, 33, 222, 14, 25],</a:t>
            </a: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What is list1[-1]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Error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None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25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2</a:t>
            </a:r>
          </a:p>
          <a:p>
            <a:r>
              <a:rPr lang="en-US" sz="2800" b="1" dirty="0" smtClean="0">
                <a:solidFill>
                  <a:srgbClr val="555555"/>
                </a:solidFill>
                <a:latin typeface="Arial" panose="020B0604020202020204" pitchFamily="34" charset="0"/>
              </a:rPr>
              <a:t>Answer: c)25</a:t>
            </a:r>
            <a:endParaRPr lang="en-US" sz="2800" b="1" i="0" dirty="0" smtClean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313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0766" y="953037"/>
            <a:ext cx="80621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 What is the maximum possible length of an identifier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31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63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79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none of the </a:t>
            </a:r>
            <a:r>
              <a:rPr lang="en-US" sz="2800" b="1" dirty="0" smtClean="0"/>
              <a:t>mentioned</a:t>
            </a:r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Answer: c)79 characters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69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817" y="159563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[2, 33, 222, 14, 25], What is list1[:-1] ?</a:t>
            </a:r>
          </a:p>
          <a:p>
            <a:endParaRPr lang="en-US" sz="2800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[2, 33, 222, 14].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Error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25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[25, 14, 222, 33, 2</a:t>
            </a: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].</a:t>
            </a:r>
          </a:p>
          <a:p>
            <a:r>
              <a:rPr lang="en-US" sz="2800" dirty="0" smtClean="0">
                <a:solidFill>
                  <a:srgbClr val="555555"/>
                </a:solidFill>
                <a:latin typeface="Arial" panose="020B0604020202020204" pitchFamily="34" charset="0"/>
              </a:rPr>
              <a:t>Answer: 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05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9548" y="1351269"/>
            <a:ext cx="11226085" cy="163121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'Bear'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'Charlton'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'Daman'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1933" y="344702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A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Daman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Error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</a:t>
            </a: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n</a:t>
            </a:r>
          </a:p>
          <a:p>
            <a:r>
              <a:rPr lang="en-US" sz="3200" dirty="0" smtClean="0"/>
              <a:t>Answer: d) 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80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96645" y="-122872"/>
            <a:ext cx="6556282" cy="667875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'Bear'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'Charlton'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'Daman'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names1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names3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names1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'Alice'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'Bob'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names1, names2, names3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'Alice'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'Bob'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10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solidFill>
                <a:srgbClr val="0000DD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Print(sum)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11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12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21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22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Answer: b)12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91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5267" y="146684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[1, 3, 2], What is list1 * 2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[2, 6, 4].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[1, 3, 2, 1, 3].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[1, 3, 2, 1, 3, 2] 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[1, 3, 2, 3, 2, 1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].</a:t>
            </a:r>
          </a:p>
          <a:p>
            <a:r>
              <a:rPr lang="en-US" sz="2800" b="1" dirty="0" smtClean="0">
                <a:solidFill>
                  <a:srgbClr val="555555"/>
                </a:solidFill>
                <a:latin typeface="Arial" panose="020B0604020202020204" pitchFamily="34" charset="0"/>
              </a:rPr>
              <a:t>Answer: c)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91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3448" y="124790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= [0.5 * x for x in range(0, 4)], list1 is :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[0, 1, 2, 3].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[0, 1, 2, 3, 4].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[0.0, 0.5, 1.0, 1.5].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[0.0, 0.5, 1.0, 1.5, 2.0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].</a:t>
            </a:r>
          </a:p>
          <a:p>
            <a:r>
              <a:rPr lang="en-US" sz="2800" b="1" dirty="0" smtClean="0">
                <a:solidFill>
                  <a:srgbClr val="555555"/>
                </a:solidFill>
                <a:latin typeface="Arial" panose="020B0604020202020204" pitchFamily="34" charset="0"/>
              </a:rPr>
              <a:t>Answer: c)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21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6268" y="409076"/>
            <a:ext cx="9146735" cy="4893647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23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 is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sz="2400" b="1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True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Error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None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r>
              <a:rPr kumimoji="0" lang="en-US" sz="5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b)False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01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054" y="123502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26-To add a new element to a list1 we use which command ?</a:t>
            </a:r>
          </a:p>
          <a:p>
            <a:endParaRPr lang="en-US" sz="32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list1.add(5)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list1.append(5)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list1.addLast(5)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list1.addEnd(5</a:t>
            </a: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sz="3200" b="1" dirty="0" smtClean="0">
                <a:solidFill>
                  <a:srgbClr val="555555"/>
                </a:solidFill>
                <a:latin typeface="Arial" panose="020B0604020202020204" pitchFamily="34" charset="0"/>
              </a:rPr>
              <a:t>Answer: b)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464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00460" y="146930"/>
            <a:ext cx="5947141" cy="637097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27-What will be the output?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Bala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Chales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amir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in names1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None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1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Error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Answer: c)2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44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59232" y="187422"/>
            <a:ext cx="8281113" cy="60324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28-What will be the output?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Bala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'Charlie'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name.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lower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 in names1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8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None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a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b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Answer: d) c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73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05773" y="-141893"/>
            <a:ext cx="6666890" cy="701730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29-What will be the output?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numbers.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5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8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12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Answer: b)5</a:t>
            </a:r>
            <a:endParaRPr kumimoji="0" lang="en-US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02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4704" y="1068946"/>
            <a:ext cx="9375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3. Which of the following is invalid</a:t>
            </a:r>
            <a:r>
              <a:rPr lang="en-US" sz="3200" b="1" dirty="0" smtClean="0"/>
              <a:t>?</a:t>
            </a:r>
          </a:p>
          <a:p>
            <a:endParaRPr lang="en-US" sz="3200" b="1" dirty="0"/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a) _a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b) __a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c) __</a:t>
            </a:r>
            <a:r>
              <a:rPr lang="en-US" sz="3200" b="1" dirty="0" err="1"/>
              <a:t>str</a:t>
            </a:r>
            <a:r>
              <a:rPr lang="en-US" sz="3200" b="1" dirty="0"/>
              <a:t>__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d) none of the </a:t>
            </a:r>
            <a:r>
              <a:rPr lang="en-US" sz="3200" b="1" dirty="0" smtClean="0"/>
              <a:t>mentioned</a:t>
            </a:r>
          </a:p>
          <a:p>
            <a:endParaRPr lang="en-US" sz="3200" b="1" dirty="0"/>
          </a:p>
          <a:p>
            <a:r>
              <a:rPr lang="en-US" sz="3200" b="1" dirty="0" smtClean="0"/>
              <a:t>Answer: d)none of the mentioned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479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6365" y="887896"/>
            <a:ext cx="75139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30-To </a:t>
            </a:r>
            <a:r>
              <a:rPr lang="en-US" sz="3600" b="1" dirty="0"/>
              <a:t>which of the following the “in” operator can be used to check if an item is in it</a:t>
            </a:r>
            <a:r>
              <a:rPr lang="en-US" sz="3600" b="1" dirty="0" smtClean="0"/>
              <a:t>?</a:t>
            </a:r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a) Lists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b) Dictionary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c) Set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d) All of the </a:t>
            </a:r>
            <a:r>
              <a:rPr lang="en-US" sz="3600" b="1" dirty="0" smtClean="0"/>
              <a:t>mentioned</a:t>
            </a:r>
          </a:p>
          <a:p>
            <a:r>
              <a:rPr lang="en-US" sz="3600" b="1" dirty="0" smtClean="0"/>
              <a:t>Answer: d)</a:t>
            </a:r>
            <a:endParaRPr lang="en-US" sz="36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706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90382" y="-380381"/>
            <a:ext cx="6001643" cy="6863417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31-What will be the output?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2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4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5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8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Answer: d)8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94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82694" y="-94992"/>
            <a:ext cx="6580328" cy="658641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solidFill>
                <a:srgbClr val="555555"/>
              </a:solidFill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[1, 2, 3, 4].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None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Syntax error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[1,2,3].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].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solidFill>
                <a:srgbClr val="555555"/>
              </a:solidFill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Answer: b)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91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9885" y="601902"/>
            <a:ext cx="9986708" cy="3785652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33-What will be the output when executed in python shell?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14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copy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True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False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1" dirty="0" smtClean="0"/>
              <a:t>Answer: b)False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71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80256" y="-159370"/>
            <a:ext cx="9720610" cy="692497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34-What is the output of the following code?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56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13, 56, 17, [87], 45, 67].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[13, 56, 17, 87, 45, 67].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[13, 56, 17, 87,[ 45, 67]].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[13, 56, 17, [87], [45, 67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]].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Answer: a)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4103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63350" y="895205"/>
            <a:ext cx="7752122" cy="547842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35-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piece of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180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[(45),(45),(45),(45)].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(45,45,45,45).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[45,45,45,45].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180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[45,45,45,45].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Syntax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error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 smtClean="0">
                <a:solidFill>
                  <a:srgbClr val="555555"/>
                </a:solidFill>
                <a:cs typeface="Arial" panose="020B0604020202020204" pitchFamily="34" charset="0"/>
              </a:rPr>
              <a:t>Answer: c)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9031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62725" y="-184666"/>
            <a:ext cx="6024085" cy="714041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"Apple"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"Apple"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word1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word2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False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False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False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 smtClean="0">
                <a:solidFill>
                  <a:srgbClr val="555555"/>
                </a:solidFill>
                <a:cs typeface="Arial" panose="020B0604020202020204" pitchFamily="34" charset="0"/>
              </a:rPr>
              <a:t>Answer: d)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980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27828" y="433968"/>
            <a:ext cx="8653010" cy="569386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37-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Read the information given below carefully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write a list comprehension such that the output is: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[‘e’, ‘o’]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'e'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'o'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'u'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x for w in v if x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[x for x in w if x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[x for x in v if w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[x for v in w for x in w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Answe</a:t>
            </a:r>
            <a:r>
              <a:rPr lang="en-US" sz="5400" b="1" dirty="0" smtClean="0"/>
              <a:t>r: c)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4882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2048" y="-260831"/>
            <a:ext cx="10627909" cy="600164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38-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code shown below?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32.00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round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x-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x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0]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[0.00]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Error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Answer: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d)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4072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69951" y="297653"/>
            <a:ext cx="9400587" cy="57861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39-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Write a list comprehension equivalent for the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code shown below: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0.5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0.5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100)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101)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101)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100)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)]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Answer: b)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685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8" y="1210614"/>
            <a:ext cx="90280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4. </a:t>
            </a:r>
            <a:r>
              <a:rPr lang="en-US" sz="2800" b="1" dirty="0"/>
              <a:t>Why are local variable names beginning with an underscore discouraged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they are used to indicate a private variables of a class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they confuse the interpreter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they are used to indicate global variables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they slow down </a:t>
            </a:r>
            <a:r>
              <a:rPr lang="en-US" sz="2800" b="1" dirty="0" smtClean="0"/>
              <a:t>execution</a:t>
            </a:r>
          </a:p>
          <a:p>
            <a:endParaRPr lang="en-US" sz="2800" b="1" dirty="0"/>
          </a:p>
          <a:p>
            <a:r>
              <a:rPr lang="en-US" sz="2800" b="1" dirty="0" smtClean="0"/>
              <a:t>Answer: a)they are used to indicate a private variables of a class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41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0873" y="1263949"/>
            <a:ext cx="80407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40-Write a list comprehension to produce the list: [1, 2, 4, 8, 16……212].</a:t>
            </a:r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[(2**x) for x in range(0,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[(x**2) for x in range(1,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[(2**x) for x in range(1,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[(x**2) for x in range(0, 13</a:t>
            </a: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)]</a:t>
            </a:r>
          </a:p>
          <a:p>
            <a:r>
              <a:rPr lang="en-US" sz="3200" b="1" dirty="0" smtClean="0">
                <a:solidFill>
                  <a:srgbClr val="555555"/>
                </a:solidFill>
                <a:latin typeface="Arial" panose="020B0604020202020204" pitchFamily="34" charset="0"/>
              </a:rPr>
              <a:t>Answer: a)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773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1826" y="854995"/>
            <a:ext cx="98008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41-What is the list comprehension equivalent for: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{x : x is a whole number less than 20, x is even} (including zero)</a:t>
            </a:r>
            <a:endParaRPr lang="en-US" sz="2800" b="1" dirty="0" smtClean="0"/>
          </a:p>
          <a:p>
            <a:endParaRPr lang="en-US" sz="2800" b="1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endParaRPr lang="en-US" sz="2800" b="1" dirty="0" smtClean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[x for x in range(1, 20) if (x%2==0)]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[x for x in range(0, 20) if (x//2==0)]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[x for x in range(1, 20) if (x//2==0)]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[x for x in range(0, 20) if (x%2==0)]</a:t>
            </a:r>
          </a:p>
          <a:p>
            <a:r>
              <a:rPr lang="en-US" sz="2800" b="1" dirty="0" smtClean="0"/>
              <a:t>Answer: d)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8434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9220" y="974428"/>
            <a:ext cx="10664779" cy="4278094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42-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list comprehension shown below?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j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A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list of prime numbers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A list of numbers divisible by 2,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A list of non prime numbers,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Error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Answer: c)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0410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279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46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418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92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8" y="914400"/>
            <a:ext cx="91311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5. </a:t>
            </a:r>
            <a:r>
              <a:rPr lang="en-US" sz="2800" b="1" dirty="0"/>
              <a:t>Which of the following is not a keyword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</a:t>
            </a:r>
            <a:r>
              <a:rPr lang="en-US" sz="2800" b="1" dirty="0" err="1"/>
              <a:t>eval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assert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nonlocal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</a:t>
            </a:r>
            <a:r>
              <a:rPr lang="en-US" sz="2800" b="1" dirty="0" smtClean="0"/>
              <a:t>pass</a:t>
            </a:r>
          </a:p>
          <a:p>
            <a:endParaRPr lang="en-US" sz="2800" b="1" dirty="0"/>
          </a:p>
          <a:p>
            <a:r>
              <a:rPr lang="en-US" sz="2800" b="1" dirty="0" smtClean="0"/>
              <a:t>Answer: a) </a:t>
            </a:r>
            <a:r>
              <a:rPr lang="en-US" sz="2800" b="1" dirty="0" err="1" smtClean="0"/>
              <a:t>eval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61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674" y="1300766"/>
            <a:ext cx="91311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</a:t>
            </a:r>
            <a:r>
              <a:rPr lang="en-US" sz="2800" b="1" dirty="0" smtClean="0"/>
              <a:t>. </a:t>
            </a:r>
            <a:r>
              <a:rPr lang="en-US" sz="2800" b="1" dirty="0"/>
              <a:t>The value of the expressions 4/(3*(2-1)) and 4/3*(2-1) is the same. State whether true or false</a:t>
            </a:r>
            <a:r>
              <a:rPr lang="en-US" sz="2800" b="1" dirty="0" smtClean="0"/>
              <a:t>.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True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</a:t>
            </a:r>
            <a:r>
              <a:rPr lang="en-US" sz="2800" b="1" dirty="0" smtClean="0"/>
              <a:t>False</a:t>
            </a:r>
          </a:p>
          <a:p>
            <a:endParaRPr lang="en-US" sz="2800" b="1" dirty="0"/>
          </a:p>
          <a:p>
            <a:r>
              <a:rPr lang="en-US" sz="2800" b="1" dirty="0" smtClean="0"/>
              <a:t>Answer: a)True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10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57021" y="936114"/>
            <a:ext cx="5984010" cy="443198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rgbClr val="555555"/>
                </a:solidFill>
                <a:cs typeface="Arial" panose="020B0604020202020204" pitchFamily="34" charset="0"/>
              </a:rPr>
              <a:t>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. The value of the expression: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%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FF45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7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b)7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15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9137" y="395202"/>
            <a:ext cx="11367664" cy="443198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8-Evaluate the expression given below if A= 16 and B = 15.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 % B //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0.0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1.0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b) 0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55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52123" y="538185"/>
            <a:ext cx="5775619" cy="504753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smtClean="0">
                <a:solidFill>
                  <a:srgbClr val="555555"/>
                </a:solidFill>
                <a:cs typeface="Arial" panose="020B0604020202020204" pitchFamily="34" charset="0"/>
              </a:rPr>
              <a:t>9-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value of x if: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43.55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44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b)44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55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649</Words>
  <Application>Microsoft Office PowerPoint</Application>
  <PresentationFormat>Widescreen</PresentationFormat>
  <Paragraphs>276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Is Python case sensitive when dealing with identifiers?  a) yes b) no c) machine dependent d) none of the mentioned</dc:title>
  <dc:creator>shahzadahsan9765@hotmail.com</dc:creator>
  <cp:lastModifiedBy>ArFeen KhAn</cp:lastModifiedBy>
  <cp:revision>26</cp:revision>
  <dcterms:created xsi:type="dcterms:W3CDTF">2019-07-09T18:54:01Z</dcterms:created>
  <dcterms:modified xsi:type="dcterms:W3CDTF">2019-07-15T18:48:30Z</dcterms:modified>
</cp:coreProperties>
</file>