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1DFCA-47D2-4C67-AAE3-03AA199B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48692-9D14-4088-B9B5-902F91F9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84B7E-636F-4142-8553-9528FA4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1B83A-D509-4439-896D-A5808B15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81393-FA9C-4683-93C2-8CC11166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8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FBA5-EDB6-4272-8833-8DDD863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33726-7AF1-49A7-86FE-32ABC104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6D106-736B-4E11-81A8-4FD76A05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B4984-8FD0-4F9C-9EAF-86523C2D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C92F2-1E52-47E6-A25F-20E22227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9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99CC1-5EBB-4C09-A9C3-7C6FC9F59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AADDD0-FBC8-4E7E-9AC9-8E4534A7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71662-0955-42B0-9BD2-F1A4E306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0361A-4BE5-40FD-81C4-980FA97A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B5FB0-D57F-4F3B-B115-D9B8ABF7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6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FF653-1D9E-4835-B4EE-F3F884C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0FE17-336E-4774-99AF-22CE1A2B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ADDC6-BFD4-4108-A608-D40AF2F7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4C567-913A-4180-A3EF-B09DB296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A370F-C724-4B84-8904-F3149CBB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03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E80F-DA69-4B82-AA41-673BBF07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E511B-2B74-4F9F-9D90-B742D787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1658B-A6FB-487D-A8E3-0711BBF6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17DED-F388-4945-85EB-76791E1E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EB308-3D7F-40B0-AD59-25B801E3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0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96570-ECBD-4109-9457-4B77C4A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D036-F060-499B-8128-9B27F87A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CC027A-73E8-4127-B724-CDFA0DA3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663CEF-F502-49F3-BCE5-6DD7CCE1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F21D96-5F10-4914-892F-28C1D7B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6E292-10BA-4500-87E1-1035FE84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24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02D7-C6D4-401E-8EF9-36615395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7E164-483C-44FD-8578-FC344587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C3E219-5625-4CCD-BDB7-0494CA180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6623F-09B5-40F2-9554-4DAD76E1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817E7C-3306-429F-B60E-85ABD0844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BDC7B-B5CC-47F5-A82E-B3DC981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83F44F-C5DA-41AB-B870-19D50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F47EAA-DD5A-480A-9822-C9F92C2E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3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77E9-D4F8-41E8-833A-203144E7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3BC561-8943-4723-AE9B-4D7266B4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8DA8AC-ADFA-48D5-A75E-8B45549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1F97AC-E673-4EA4-99FD-85C86C38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6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59CC80-38B7-4F9F-850D-2CB0806D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098D15-0624-45C3-9CDF-DB12F143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C1FBD-456D-4030-B339-B2BD04A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7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F9F3-0236-400A-9273-7C08AD43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87893-20E8-4C50-8872-EB6730DE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57B0A-701E-4AD7-9E58-92206350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9A65C-A1F7-422C-AD10-F469D986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10A69-E2FA-41ED-9892-3DB515C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890D7-84AD-4636-983E-64BE9F59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0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4171C-B81E-46BE-9944-02F0B0C1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5CBEA-6F90-43E7-A7DA-8461667D9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09189-F595-4BF3-8228-A0AE2604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9F21D-97C8-40A6-8735-8461484F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600BE-8F2E-4AFE-87A0-62A189C9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FB9BB-BE0E-4E33-84C7-F05CC95A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1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4A6DC-8716-4FB9-8284-245E1E13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8F90A-F61A-459E-B732-A8C89923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DDF96-A37C-4A39-8FB6-7A1DF44EE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99E6-D4E8-47F0-A2E3-41D15AE54255}" type="datetimeFigureOut">
              <a:rPr lang="es-MX" smtClean="0"/>
              <a:t>08/04/2021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AEDF2-4281-4D29-8030-099ECA5CB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62D05-F7A7-4EA6-9609-9D1EE30C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E7A7-E9DF-4ED8-B25C-E11C6DB846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94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F82D1D-DEE7-4B81-A183-B9512FE8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9C0DA0-0039-4629-A81E-BE45008C6998}"/>
              </a:ext>
            </a:extLst>
          </p:cNvPr>
          <p:cNvSpPr txBox="1"/>
          <p:nvPr/>
        </p:nvSpPr>
        <p:spPr>
          <a:xfrm>
            <a:off x="2357405" y="1927202"/>
            <a:ext cx="18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 u origen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FCF92A-3148-487C-BA43-6886EB89468F}"/>
              </a:ext>
            </a:extLst>
          </p:cNvPr>
          <p:cNvSpPr txBox="1"/>
          <p:nvPr/>
        </p:nvSpPr>
        <p:spPr>
          <a:xfrm>
            <a:off x="2357405" y="4910724"/>
            <a:ext cx="186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A9EB74-5F3D-4FEC-A910-77124DA5D58A}"/>
              </a:ext>
            </a:extLst>
          </p:cNvPr>
          <p:cNvSpPr txBox="1"/>
          <p:nvPr/>
        </p:nvSpPr>
        <p:spPr>
          <a:xfrm>
            <a:off x="8514951" y="1958223"/>
            <a:ext cx="21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Ambiente/Historial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27FA46-F637-49F7-9698-E68893C7C300}"/>
              </a:ext>
            </a:extLst>
          </p:cNvPr>
          <p:cNvSpPr txBox="1"/>
          <p:nvPr/>
        </p:nvSpPr>
        <p:spPr>
          <a:xfrm>
            <a:off x="8299938" y="4910724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Archivo/Paquetes/Ayuda</a:t>
            </a:r>
          </a:p>
        </p:txBody>
      </p:sp>
    </p:spTree>
    <p:extLst>
      <p:ext uri="{BB962C8B-B14F-4D97-AF65-F5344CB8AC3E}">
        <p14:creationId xmlns:p14="http://schemas.microsoft.com/office/powerpoint/2010/main" val="213236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 Prudencio</dc:creator>
  <cp:lastModifiedBy>Jaime  Prudencio</cp:lastModifiedBy>
  <cp:revision>1</cp:revision>
  <dcterms:created xsi:type="dcterms:W3CDTF">2021-04-08T15:27:12Z</dcterms:created>
  <dcterms:modified xsi:type="dcterms:W3CDTF">2021-04-08T15:32:22Z</dcterms:modified>
</cp:coreProperties>
</file>