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5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95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9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5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05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6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3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02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11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D168-D126-45B5-8E35-DCFDF6EB909C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57A2-3F86-4A8E-9C13-4021A964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8240" y="498762"/>
            <a:ext cx="9144000" cy="7418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Проект: «Мини-Змейка»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704109"/>
            <a:ext cx="9144000" cy="3553691"/>
          </a:xfrm>
        </p:spPr>
        <p:txBody>
          <a:bodyPr/>
          <a:lstStyle/>
          <a:p>
            <a:pPr algn="r"/>
            <a:r>
              <a:rPr lang="ru-RU" dirty="0" smtClean="0"/>
              <a:t>Выполнил </a:t>
            </a:r>
          </a:p>
          <a:p>
            <a:pPr algn="r"/>
            <a:r>
              <a:rPr lang="ru-RU" dirty="0" smtClean="0"/>
              <a:t>обучающийся 2-го курса «Яндекс. Лицея»</a:t>
            </a:r>
          </a:p>
          <a:p>
            <a:pPr algn="r"/>
            <a:r>
              <a:rPr lang="ru-RU" dirty="0" smtClean="0"/>
              <a:t>Ларионов Владимир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94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«Змейка» является классикой. Каждый начинающий </a:t>
            </a:r>
            <a:r>
              <a:rPr lang="ru-RU" dirty="0" err="1" smtClean="0"/>
              <a:t>игродел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олжен сделать «змейку» или «тетрис».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данном проекте представлена реализация «Мини-Змейки», в которой реализованы все ключевые особенности данной игровой концепции.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40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Стартовый экран. Здесь игроку будет предложено выбрать сложность. От выбора игрока будет зависеть скорость передвижения змейки по игровому полю</a:t>
            </a:r>
          </a:p>
          <a:p>
            <a:r>
              <a:rPr lang="ru-RU" dirty="0" smtClean="0"/>
              <a:t>2. Основной экран. Здесь представлен основной игровой процесс. Управление осуществляется посредством стрелочек или клавиш «</a:t>
            </a:r>
            <a:r>
              <a:rPr lang="en-US" dirty="0" smtClean="0"/>
              <a:t>W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«</a:t>
            </a:r>
            <a:r>
              <a:rPr lang="en-US" dirty="0" smtClean="0"/>
              <a:t>A</a:t>
            </a:r>
            <a:r>
              <a:rPr lang="ru-RU" dirty="0" smtClean="0"/>
              <a:t>», «</a:t>
            </a:r>
            <a:r>
              <a:rPr lang="en-US" dirty="0" smtClean="0"/>
              <a:t>S</a:t>
            </a:r>
            <a:r>
              <a:rPr lang="ru-RU" dirty="0" smtClean="0"/>
              <a:t>», «</a:t>
            </a:r>
            <a:r>
              <a:rPr lang="en-US" dirty="0" smtClean="0"/>
              <a:t>D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3. При проигрыше будет показан счет, который набрал игрок за последний раунд.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3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Работая над данным проектом я смог попрактиковаться в использовании технологии </a:t>
            </a:r>
            <a:r>
              <a:rPr lang="en-US" dirty="0" err="1" smtClean="0"/>
              <a:t>Pygame</a:t>
            </a:r>
            <a:r>
              <a:rPr lang="en-US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900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Проект: «Мини-Змейка»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«Мини-Змейка»</dc:title>
  <dc:creator>Владимир</dc:creator>
  <cp:lastModifiedBy>Владимир</cp:lastModifiedBy>
  <cp:revision>1</cp:revision>
  <dcterms:created xsi:type="dcterms:W3CDTF">2024-02-25T19:11:11Z</dcterms:created>
  <dcterms:modified xsi:type="dcterms:W3CDTF">2024-02-25T19:11:21Z</dcterms:modified>
</cp:coreProperties>
</file>