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15"/>
  </p:notesMasterIdLst>
  <p:sldIdLst>
    <p:sldId id="330" r:id="rId5"/>
    <p:sldId id="508" r:id="rId6"/>
    <p:sldId id="528" r:id="rId7"/>
    <p:sldId id="544" r:id="rId8"/>
    <p:sldId id="545" r:id="rId9"/>
    <p:sldId id="540" r:id="rId10"/>
    <p:sldId id="539" r:id="rId11"/>
    <p:sldId id="541" r:id="rId12"/>
    <p:sldId id="543" r:id="rId13"/>
    <p:sldId id="505" r:id="rId14"/>
  </p:sldIdLst>
  <p:sldSz cx="12192000" cy="6858000"/>
  <p:notesSz cx="6858000" cy="9144000"/>
  <p:embeddedFontLst>
    <p:embeddedFont>
      <p:font typeface="IBM Plex Sans" panose="020B0503050203000203" pitchFamily="34" charset="0"/>
      <p:regular r:id="rId16"/>
      <p:bold r:id="rId16"/>
      <p:italic r:id="rId16"/>
      <p:boldItalic r:id="rId16"/>
    </p:embeddedFont>
    <p:embeddedFont>
      <p:font typeface="IBM Plex Sans ExtraLight" panose="020B0303050203000203" pitchFamily="34" charset="0"/>
      <p:regular r:id="rId16"/>
      <p:italic r:id="rId16"/>
    </p:embeddedFont>
    <p:embeddedFont>
      <p:font typeface="IBM Plex Sans Light" panose="020B0403050203000203" pitchFamily="34" charset="0"/>
      <p:regular r:id="rId16"/>
      <p:italic r:id="rId16"/>
    </p:embeddedFont>
    <p:embeddedFont>
      <p:font typeface="IBM Plex Sans Medium" panose="020B0603050203000203" pitchFamily="34" charset="0"/>
      <p:regular r:id="rId16"/>
      <p:italic r:id="rId16"/>
    </p:embeddedFont>
    <p:embeddedFont>
      <p:font typeface="IBM Plex Sans SemiBold" panose="020B0703050203000203" pitchFamily="34" charset="0"/>
      <p:regular r:id="rId16"/>
      <p:bold r:id="rId16"/>
      <p:italic r:id="rId16"/>
      <p:boldItalic r:id="rId16"/>
    </p:embeddedFont>
    <p:embeddedFont>
      <p:font typeface="IBM Plex Serif" panose="02060503050406000203" pitchFamily="18" charset="0"/>
      <p:regular r:id="rId16"/>
      <p:bold r:id="rId16"/>
      <p:italic r:id="rId16"/>
      <p:boldItalic r:id="rId16"/>
    </p:embeddedFont>
    <p:embeddedFont>
      <p:font typeface="IBM Plex Serif ExtraLight" panose="02060303050406000203" pitchFamily="18" charset="0"/>
      <p:regular r:id="rId16"/>
      <p:bold r:id="rId17"/>
      <p:italic r:id="rId16"/>
      <p:boldItalic r:id="rId18"/>
    </p:embeddedFont>
    <p:embeddedFont>
      <p:font typeface="IBM Plex Serif Medium" panose="02060603050406000203" pitchFamily="18" charset="0"/>
      <p:regular r:id="rId16"/>
      <p:bold r:id="rId19"/>
      <p:italic r:id="rId16"/>
      <p:boldItalic r:id="rId20"/>
    </p:embeddedFont>
  </p:embeddedFontLst>
  <p:defaultTextStyle>
    <a:defPPr>
      <a:defRPr lang="en-US"/>
    </a:defPPr>
    <a:lvl1pPr marL="0" indent="0" algn="l" defTabSz="914400" rtl="0" eaLnBrk="1" latinLnBrk="0" hangingPunct="1">
      <a:lnSpc>
        <a:spcPct val="100000"/>
      </a:lnSpc>
      <a:spcBef>
        <a:spcPts val="0"/>
      </a:spcBef>
      <a:spcAft>
        <a:spcPts val="300"/>
      </a:spcAft>
      <a:buFont typeface="Arial" panose="020B0604020202020204" pitchFamily="34" charset="0"/>
      <a:buNone/>
      <a:defRPr sz="1800" b="0" i="0" kern="1200">
        <a:solidFill>
          <a:schemeClr val="accent2"/>
        </a:solidFill>
        <a:latin typeface="IBM Plex Sans" panose="020B0503050203000203" pitchFamily="34" charset="0"/>
        <a:ea typeface="Roboto Thin"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ousyak Housepian" initials="AH" lastIdx="1" clrIdx="0">
    <p:extLst>
      <p:ext uri="{19B8F6BF-5375-455C-9EA6-DF929625EA0E}">
        <p15:presenceInfo xmlns:p15="http://schemas.microsoft.com/office/powerpoint/2012/main" userId="S::arousyak@stinsondesign.com::1b197580-4156-4b48-b0c5-eb7dbb91f388" providerId="AD"/>
      </p:ext>
    </p:extLst>
  </p:cmAuthor>
  <p:cmAuthor id="2" name="Cindy Wilce" initials="CW" lastIdx="1" clrIdx="1">
    <p:extLst>
      <p:ext uri="{19B8F6BF-5375-455C-9EA6-DF929625EA0E}">
        <p15:presenceInfo xmlns:p15="http://schemas.microsoft.com/office/powerpoint/2012/main" userId="S::cindyv@yorku.ca::dca70459-72e7-440e-b035-1d8b479615b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B60"/>
    <a:srgbClr val="ECECEC"/>
    <a:srgbClr val="BFBFBF"/>
    <a:srgbClr val="F89B53"/>
    <a:srgbClr val="A9D6A1"/>
    <a:srgbClr val="F47421"/>
    <a:srgbClr val="74D2FF"/>
    <a:srgbClr val="EEDA62"/>
    <a:srgbClr val="FF9D4F"/>
    <a:srgbClr val="0261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autoAdjust="0"/>
    <p:restoredTop sz="68290" autoAdjust="0"/>
  </p:normalViewPr>
  <p:slideViewPr>
    <p:cSldViewPr snapToGrid="0" snapToObjects="1">
      <p:cViewPr varScale="1">
        <p:scale>
          <a:sx n="56" d="100"/>
          <a:sy n="56" d="100"/>
        </p:scale>
        <p:origin x="2006" y="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69" d="100"/>
          <a:sy n="169" d="100"/>
        </p:scale>
        <p:origin x="492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NUL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GHYA KUNDU" userId="6d8e71545eafd138" providerId="LiveId" clId="{363DA040-9F84-472D-ADF7-DA7854C42EA8}"/>
    <pc:docChg chg="custSel addSld delSld modSld sldOrd">
      <pc:chgData name="ARGHYA KUNDU" userId="6d8e71545eafd138" providerId="LiveId" clId="{363DA040-9F84-472D-ADF7-DA7854C42EA8}" dt="2022-09-20T14:50:57.958" v="307" actId="20577"/>
      <pc:docMkLst>
        <pc:docMk/>
      </pc:docMkLst>
      <pc:sldChg chg="modSp mod">
        <pc:chgData name="ARGHYA KUNDU" userId="6d8e71545eafd138" providerId="LiveId" clId="{363DA040-9F84-472D-ADF7-DA7854C42EA8}" dt="2022-09-20T14:21:05.806" v="0"/>
        <pc:sldMkLst>
          <pc:docMk/>
          <pc:sldMk cId="4182375410" sldId="330"/>
        </pc:sldMkLst>
        <pc:spChg chg="mod">
          <ac:chgData name="ARGHYA KUNDU" userId="6d8e71545eafd138" providerId="LiveId" clId="{363DA040-9F84-472D-ADF7-DA7854C42EA8}" dt="2022-09-20T14:21:05.806" v="0"/>
          <ac:spMkLst>
            <pc:docMk/>
            <pc:sldMk cId="4182375410" sldId="330"/>
            <ac:spMk id="3" creationId="{8CB2FCFF-155C-9D43-AE65-1AA98D7F7E1F}"/>
          </ac:spMkLst>
        </pc:spChg>
      </pc:sldChg>
      <pc:sldChg chg="modSp mod">
        <pc:chgData name="ARGHYA KUNDU" userId="6d8e71545eafd138" providerId="LiveId" clId="{363DA040-9F84-472D-ADF7-DA7854C42EA8}" dt="2022-09-20T14:21:25.636" v="5" actId="20577"/>
        <pc:sldMkLst>
          <pc:docMk/>
          <pc:sldMk cId="258880800" sldId="481"/>
        </pc:sldMkLst>
        <pc:spChg chg="mod">
          <ac:chgData name="ARGHYA KUNDU" userId="6d8e71545eafd138" providerId="LiveId" clId="{363DA040-9F84-472D-ADF7-DA7854C42EA8}" dt="2022-09-20T14:21:25.636" v="5" actId="20577"/>
          <ac:spMkLst>
            <pc:docMk/>
            <pc:sldMk cId="258880800" sldId="481"/>
            <ac:spMk id="11" creationId="{550592CD-57A1-4F17-BA10-0DF8BF68F3D4}"/>
          </ac:spMkLst>
        </pc:spChg>
      </pc:sldChg>
      <pc:sldChg chg="modSp">
        <pc:chgData name="ARGHYA KUNDU" userId="6d8e71545eafd138" providerId="LiveId" clId="{363DA040-9F84-472D-ADF7-DA7854C42EA8}" dt="2022-09-20T14:23:37.948" v="38" actId="20577"/>
        <pc:sldMkLst>
          <pc:docMk/>
          <pc:sldMk cId="1411072714" sldId="482"/>
        </pc:sldMkLst>
        <pc:graphicFrameChg chg="mod">
          <ac:chgData name="ARGHYA KUNDU" userId="6d8e71545eafd138" providerId="LiveId" clId="{363DA040-9F84-472D-ADF7-DA7854C42EA8}" dt="2022-09-20T14:23:37.948" v="38" actId="20577"/>
          <ac:graphicFrameMkLst>
            <pc:docMk/>
            <pc:sldMk cId="1411072714" sldId="482"/>
            <ac:graphicFrameMk id="24" creationId="{AE515859-09CC-40F7-9907-36379561E448}"/>
          </ac:graphicFrameMkLst>
        </pc:graphicFrameChg>
      </pc:sldChg>
      <pc:sldChg chg="modSp mod">
        <pc:chgData name="ARGHYA KUNDU" userId="6d8e71545eafd138" providerId="LiveId" clId="{363DA040-9F84-472D-ADF7-DA7854C42EA8}" dt="2022-09-20T14:48:51.377" v="266" actId="20577"/>
        <pc:sldMkLst>
          <pc:docMk/>
          <pc:sldMk cId="2175556570" sldId="508"/>
        </pc:sldMkLst>
        <pc:spChg chg="mod">
          <ac:chgData name="ARGHYA KUNDU" userId="6d8e71545eafd138" providerId="LiveId" clId="{363DA040-9F84-472D-ADF7-DA7854C42EA8}" dt="2022-09-20T14:48:51.377" v="266" actId="20577"/>
          <ac:spMkLst>
            <pc:docMk/>
            <pc:sldMk cId="2175556570" sldId="508"/>
            <ac:spMk id="7" creationId="{51623FD8-0CE0-4C35-A4AD-6E7AF64090C4}"/>
          </ac:spMkLst>
        </pc:spChg>
      </pc:sldChg>
      <pc:sldChg chg="addSp delSp modSp add mod ord modNotesTx">
        <pc:chgData name="ARGHYA KUNDU" userId="6d8e71545eafd138" providerId="LiveId" clId="{363DA040-9F84-472D-ADF7-DA7854C42EA8}" dt="2022-09-20T14:36:07.435" v="166"/>
        <pc:sldMkLst>
          <pc:docMk/>
          <pc:sldMk cId="3853235026" sldId="525"/>
        </pc:sldMkLst>
        <pc:spChg chg="mod">
          <ac:chgData name="ARGHYA KUNDU" userId="6d8e71545eafd138" providerId="LiveId" clId="{363DA040-9F84-472D-ADF7-DA7854C42EA8}" dt="2022-09-20T14:35:17.478" v="152"/>
          <ac:spMkLst>
            <pc:docMk/>
            <pc:sldMk cId="3853235026" sldId="525"/>
            <ac:spMk id="2" creationId="{4EA63A84-D5E9-4192-94A2-FE35FDB8B51B}"/>
          </ac:spMkLst>
        </pc:spChg>
        <pc:spChg chg="mod">
          <ac:chgData name="ARGHYA KUNDU" userId="6d8e71545eafd138" providerId="LiveId" clId="{363DA040-9F84-472D-ADF7-DA7854C42EA8}" dt="2022-09-20T14:36:07.435" v="166"/>
          <ac:spMkLst>
            <pc:docMk/>
            <pc:sldMk cId="3853235026" sldId="525"/>
            <ac:spMk id="6" creationId="{DE5FF06F-F3F7-4B83-BCDA-60AE51EBD51C}"/>
          </ac:spMkLst>
        </pc:spChg>
        <pc:spChg chg="mod">
          <ac:chgData name="ARGHYA KUNDU" userId="6d8e71545eafd138" providerId="LiveId" clId="{363DA040-9F84-472D-ADF7-DA7854C42EA8}" dt="2022-09-20T14:35:52.656" v="165" actId="20577"/>
          <ac:spMkLst>
            <pc:docMk/>
            <pc:sldMk cId="3853235026" sldId="525"/>
            <ac:spMk id="7" creationId="{A03174E3-54E1-47A8-A426-255C7F0A2E25}"/>
          </ac:spMkLst>
        </pc:spChg>
        <pc:picChg chg="del">
          <ac:chgData name="ARGHYA KUNDU" userId="6d8e71545eafd138" providerId="LiveId" clId="{363DA040-9F84-472D-ADF7-DA7854C42EA8}" dt="2022-09-20T14:34:28.586" v="138" actId="478"/>
          <ac:picMkLst>
            <pc:docMk/>
            <pc:sldMk cId="3853235026" sldId="525"/>
            <ac:picMk id="3" creationId="{1E7A12E1-AF8A-BB40-2295-713E1EB2B6B5}"/>
          </ac:picMkLst>
        </pc:picChg>
        <pc:picChg chg="add mod">
          <ac:chgData name="ARGHYA KUNDU" userId="6d8e71545eafd138" providerId="LiveId" clId="{363DA040-9F84-472D-ADF7-DA7854C42EA8}" dt="2022-09-20T14:34:52.068" v="141" actId="1076"/>
          <ac:picMkLst>
            <pc:docMk/>
            <pc:sldMk cId="3853235026" sldId="525"/>
            <ac:picMk id="8" creationId="{C144AE7D-84B7-9961-DED9-951FB1EAFE2B}"/>
          </ac:picMkLst>
        </pc:picChg>
      </pc:sldChg>
      <pc:sldChg chg="modSp mod modNotesTx">
        <pc:chgData name="ARGHYA KUNDU" userId="6d8e71545eafd138" providerId="LiveId" clId="{363DA040-9F84-472D-ADF7-DA7854C42EA8}" dt="2022-09-20T14:50:28.862" v="297" actId="20577"/>
        <pc:sldMkLst>
          <pc:docMk/>
          <pc:sldMk cId="4255504531" sldId="528"/>
        </pc:sldMkLst>
        <pc:spChg chg="mod">
          <ac:chgData name="ARGHYA KUNDU" userId="6d8e71545eafd138" providerId="LiveId" clId="{363DA040-9F84-472D-ADF7-DA7854C42EA8}" dt="2022-09-20T14:27:21.059" v="92" actId="20577"/>
          <ac:spMkLst>
            <pc:docMk/>
            <pc:sldMk cId="4255504531" sldId="528"/>
            <ac:spMk id="7" creationId="{51623FD8-0CE0-4C35-A4AD-6E7AF64090C4}"/>
          </ac:spMkLst>
        </pc:spChg>
      </pc:sldChg>
      <pc:sldChg chg="addSp delSp modSp mod">
        <pc:chgData name="ARGHYA KUNDU" userId="6d8e71545eafd138" providerId="LiveId" clId="{363DA040-9F84-472D-ADF7-DA7854C42EA8}" dt="2022-09-20T14:42:11.640" v="216" actId="20577"/>
        <pc:sldMkLst>
          <pc:docMk/>
          <pc:sldMk cId="1622319109" sldId="533"/>
        </pc:sldMkLst>
        <pc:spChg chg="mod">
          <ac:chgData name="ARGHYA KUNDU" userId="6d8e71545eafd138" providerId="LiveId" clId="{363DA040-9F84-472D-ADF7-DA7854C42EA8}" dt="2022-09-20T14:42:11.640" v="216" actId="20577"/>
          <ac:spMkLst>
            <pc:docMk/>
            <pc:sldMk cId="1622319109" sldId="533"/>
            <ac:spMk id="5" creationId="{66FCA306-0A5D-D875-3B7F-9C7EB589CC23}"/>
          </ac:spMkLst>
        </pc:spChg>
        <pc:picChg chg="add mod">
          <ac:chgData name="ARGHYA KUNDU" userId="6d8e71545eafd138" providerId="LiveId" clId="{363DA040-9F84-472D-ADF7-DA7854C42EA8}" dt="2022-09-20T14:40:00.524" v="200" actId="1076"/>
          <ac:picMkLst>
            <pc:docMk/>
            <pc:sldMk cId="1622319109" sldId="533"/>
            <ac:picMk id="4" creationId="{B062E70A-566D-D18E-8084-3C9200E28605}"/>
          </ac:picMkLst>
        </pc:picChg>
        <pc:picChg chg="del">
          <ac:chgData name="ARGHYA KUNDU" userId="6d8e71545eafd138" providerId="LiveId" clId="{363DA040-9F84-472D-ADF7-DA7854C42EA8}" dt="2022-09-20T14:39:40.992" v="196" actId="478"/>
          <ac:picMkLst>
            <pc:docMk/>
            <pc:sldMk cId="1622319109" sldId="533"/>
            <ac:picMk id="7" creationId="{1ACC3CBD-7F70-6CFE-5023-D56287B263F8}"/>
          </ac:picMkLst>
        </pc:picChg>
        <pc:picChg chg="add mod">
          <ac:chgData name="ARGHYA KUNDU" userId="6d8e71545eafd138" providerId="LiveId" clId="{363DA040-9F84-472D-ADF7-DA7854C42EA8}" dt="2022-09-20T14:40:38.390" v="204" actId="14100"/>
          <ac:picMkLst>
            <pc:docMk/>
            <pc:sldMk cId="1622319109" sldId="533"/>
            <ac:picMk id="8" creationId="{126C3830-FB2B-CA4C-ED77-776452F30E1E}"/>
          </ac:picMkLst>
        </pc:picChg>
        <pc:picChg chg="del">
          <ac:chgData name="ARGHYA KUNDU" userId="6d8e71545eafd138" providerId="LiveId" clId="{363DA040-9F84-472D-ADF7-DA7854C42EA8}" dt="2022-09-20T14:40:32.190" v="201" actId="478"/>
          <ac:picMkLst>
            <pc:docMk/>
            <pc:sldMk cId="1622319109" sldId="533"/>
            <ac:picMk id="11" creationId="{1775E089-0EA0-6AB9-6E7F-C06B7622F274}"/>
          </ac:picMkLst>
        </pc:picChg>
      </pc:sldChg>
      <pc:sldChg chg="modSp mod">
        <pc:chgData name="ARGHYA KUNDU" userId="6d8e71545eafd138" providerId="LiveId" clId="{363DA040-9F84-472D-ADF7-DA7854C42EA8}" dt="2022-09-20T14:50:57.958" v="307" actId="20577"/>
        <pc:sldMkLst>
          <pc:docMk/>
          <pc:sldMk cId="3964677029" sldId="538"/>
        </pc:sldMkLst>
        <pc:spChg chg="mod">
          <ac:chgData name="ARGHYA KUNDU" userId="6d8e71545eafd138" providerId="LiveId" clId="{363DA040-9F84-472D-ADF7-DA7854C42EA8}" dt="2022-09-20T14:50:57.958" v="307" actId="20577"/>
          <ac:spMkLst>
            <pc:docMk/>
            <pc:sldMk cId="3964677029" sldId="538"/>
            <ac:spMk id="7" creationId="{51623FD8-0CE0-4C35-A4AD-6E7AF64090C4}"/>
          </ac:spMkLst>
        </pc:spChg>
      </pc:sldChg>
      <pc:sldChg chg="modSp mod">
        <pc:chgData name="ARGHYA KUNDU" userId="6d8e71545eafd138" providerId="LiveId" clId="{363DA040-9F84-472D-ADF7-DA7854C42EA8}" dt="2022-09-20T14:31:11.465" v="126" actId="20577"/>
        <pc:sldMkLst>
          <pc:docMk/>
          <pc:sldMk cId="1758086528" sldId="554"/>
        </pc:sldMkLst>
        <pc:spChg chg="mod">
          <ac:chgData name="ARGHYA KUNDU" userId="6d8e71545eafd138" providerId="LiveId" clId="{363DA040-9F84-472D-ADF7-DA7854C42EA8}" dt="2022-09-20T14:31:11.465" v="126" actId="20577"/>
          <ac:spMkLst>
            <pc:docMk/>
            <pc:sldMk cId="1758086528" sldId="554"/>
            <ac:spMk id="5" creationId="{66FCA306-0A5D-D875-3B7F-9C7EB589CC23}"/>
          </ac:spMkLst>
        </pc:spChg>
        <pc:picChg chg="mod">
          <ac:chgData name="ARGHYA KUNDU" userId="6d8e71545eafd138" providerId="LiveId" clId="{363DA040-9F84-472D-ADF7-DA7854C42EA8}" dt="2022-09-20T14:30:06.136" v="99" actId="1076"/>
          <ac:picMkLst>
            <pc:docMk/>
            <pc:sldMk cId="1758086528" sldId="554"/>
            <ac:picMk id="6" creationId="{15B37148-0D75-820A-882B-CCED8E309A2E}"/>
          </ac:picMkLst>
        </pc:picChg>
      </pc:sldChg>
      <pc:sldChg chg="addSp delSp modSp add del mod ord">
        <pc:chgData name="ARGHYA KUNDU" userId="6d8e71545eafd138" providerId="LiveId" clId="{363DA040-9F84-472D-ADF7-DA7854C42EA8}" dt="2022-09-20T14:39:04.410" v="195" actId="47"/>
        <pc:sldMkLst>
          <pc:docMk/>
          <pc:sldMk cId="1276509698" sldId="560"/>
        </pc:sldMkLst>
        <pc:picChg chg="add mod">
          <ac:chgData name="ARGHYA KUNDU" userId="6d8e71545eafd138" providerId="LiveId" clId="{363DA040-9F84-472D-ADF7-DA7854C42EA8}" dt="2022-09-20T14:33:21.595" v="133" actId="1076"/>
          <ac:picMkLst>
            <pc:docMk/>
            <pc:sldMk cId="1276509698" sldId="560"/>
            <ac:picMk id="4" creationId="{78D04A6A-0839-7EBB-6198-A84AEAB68BFE}"/>
          </ac:picMkLst>
        </pc:picChg>
        <pc:picChg chg="del">
          <ac:chgData name="ARGHYA KUNDU" userId="6d8e71545eafd138" providerId="LiveId" clId="{363DA040-9F84-472D-ADF7-DA7854C42EA8}" dt="2022-09-20T14:33:14.145" v="130" actId="478"/>
          <ac:picMkLst>
            <pc:docMk/>
            <pc:sldMk cId="1276509698" sldId="560"/>
            <ac:picMk id="7" creationId="{1ACC3CBD-7F70-6CFE-5023-D56287B263F8}"/>
          </ac:picMkLst>
        </pc:picChg>
        <pc:picChg chg="del">
          <ac:chgData name="ARGHYA KUNDU" userId="6d8e71545eafd138" providerId="LiveId" clId="{363DA040-9F84-472D-ADF7-DA7854C42EA8}" dt="2022-09-20T14:33:15.924" v="131" actId="478"/>
          <ac:picMkLst>
            <pc:docMk/>
            <pc:sldMk cId="1276509698" sldId="560"/>
            <ac:picMk id="11" creationId="{1775E089-0EA0-6AB9-6E7F-C06B7622F274}"/>
          </ac:picMkLst>
        </pc:picChg>
      </pc:sldChg>
      <pc:sldChg chg="add">
        <pc:chgData name="ARGHYA KUNDU" userId="6d8e71545eafd138" providerId="LiveId" clId="{363DA040-9F84-472D-ADF7-DA7854C42EA8}" dt="2022-09-20T14:33:27.447" v="134"/>
        <pc:sldMkLst>
          <pc:docMk/>
          <pc:sldMk cId="2670587834" sldId="561"/>
        </pc:sldMkLst>
      </pc:sldChg>
      <pc:sldChg chg="addSp delSp modSp add mod">
        <pc:chgData name="ARGHYA KUNDU" userId="6d8e71545eafd138" providerId="LiveId" clId="{363DA040-9F84-472D-ADF7-DA7854C42EA8}" dt="2022-09-20T14:38:53.584" v="194" actId="20577"/>
        <pc:sldMkLst>
          <pc:docMk/>
          <pc:sldMk cId="3856853085" sldId="562"/>
        </pc:sldMkLst>
        <pc:spChg chg="mod">
          <ac:chgData name="ARGHYA KUNDU" userId="6d8e71545eafd138" providerId="LiveId" clId="{363DA040-9F84-472D-ADF7-DA7854C42EA8}" dt="2022-09-20T14:38:53.584" v="194" actId="20577"/>
          <ac:spMkLst>
            <pc:docMk/>
            <pc:sldMk cId="3856853085" sldId="562"/>
            <ac:spMk id="6" creationId="{DE5FF06F-F3F7-4B83-BCDA-60AE51EBD51C}"/>
          </ac:spMkLst>
        </pc:spChg>
        <pc:picChg chg="del">
          <ac:chgData name="ARGHYA KUNDU" userId="6d8e71545eafd138" providerId="LiveId" clId="{363DA040-9F84-472D-ADF7-DA7854C42EA8}" dt="2022-09-20T14:36:36.868" v="168" actId="478"/>
          <ac:picMkLst>
            <pc:docMk/>
            <pc:sldMk cId="3856853085" sldId="562"/>
            <ac:picMk id="8" creationId="{C144AE7D-84B7-9961-DED9-951FB1EAFE2B}"/>
          </ac:picMkLst>
        </pc:picChg>
        <pc:picChg chg="add mod">
          <ac:chgData name="ARGHYA KUNDU" userId="6d8e71545eafd138" providerId="LiveId" clId="{363DA040-9F84-472D-ADF7-DA7854C42EA8}" dt="2022-09-20T14:36:39.875" v="170" actId="1076"/>
          <ac:picMkLst>
            <pc:docMk/>
            <pc:sldMk cId="3856853085" sldId="562"/>
            <ac:picMk id="9" creationId="{623099E1-9D47-B171-DAB7-AB1E3DC8631A}"/>
          </ac:picMkLst>
        </pc:picChg>
      </pc:sldChg>
      <pc:sldChg chg="addSp delSp modSp add mod">
        <pc:chgData name="ARGHYA KUNDU" userId="6d8e71545eafd138" providerId="LiveId" clId="{363DA040-9F84-472D-ADF7-DA7854C42EA8}" dt="2022-09-20T14:38:48.597" v="193"/>
        <pc:sldMkLst>
          <pc:docMk/>
          <pc:sldMk cId="740257384" sldId="563"/>
        </pc:sldMkLst>
        <pc:spChg chg="mod">
          <ac:chgData name="ARGHYA KUNDU" userId="6d8e71545eafd138" providerId="LiveId" clId="{363DA040-9F84-472D-ADF7-DA7854C42EA8}" dt="2022-09-20T14:38:48.597" v="193"/>
          <ac:spMkLst>
            <pc:docMk/>
            <pc:sldMk cId="740257384" sldId="563"/>
            <ac:spMk id="6" creationId="{DE5FF06F-F3F7-4B83-BCDA-60AE51EBD51C}"/>
          </ac:spMkLst>
        </pc:spChg>
        <pc:picChg chg="add mod">
          <ac:chgData name="ARGHYA KUNDU" userId="6d8e71545eafd138" providerId="LiveId" clId="{363DA040-9F84-472D-ADF7-DA7854C42EA8}" dt="2022-09-20T14:38:05.589" v="187" actId="1076"/>
          <ac:picMkLst>
            <pc:docMk/>
            <pc:sldMk cId="740257384" sldId="563"/>
            <ac:picMk id="8" creationId="{EA18EA2F-EAC5-1511-8B4F-44BC2D68A36E}"/>
          </ac:picMkLst>
        </pc:picChg>
        <pc:picChg chg="del">
          <ac:chgData name="ARGHYA KUNDU" userId="6d8e71545eafd138" providerId="LiveId" clId="{363DA040-9F84-472D-ADF7-DA7854C42EA8}" dt="2022-09-20T14:38:02.641" v="185" actId="478"/>
          <ac:picMkLst>
            <pc:docMk/>
            <pc:sldMk cId="740257384" sldId="563"/>
            <ac:picMk id="9" creationId="{623099E1-9D47-B171-DAB7-AB1E3DC863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70D4-BDDA-914A-83D5-0BA0FBC1D874}"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C0F6B-90C6-CD41-AF20-328E4F0F7295}" type="slidenum">
              <a:rPr lang="en-US" smtClean="0"/>
              <a:t>‹#›</a:t>
            </a:fld>
            <a:endParaRPr lang="en-US"/>
          </a:p>
        </p:txBody>
      </p:sp>
    </p:spTree>
    <p:extLst>
      <p:ext uri="{BB962C8B-B14F-4D97-AF65-F5344CB8AC3E}">
        <p14:creationId xmlns:p14="http://schemas.microsoft.com/office/powerpoint/2010/main" val="351035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BM Plex Sans" panose="020B050305020300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IBM Plex Sans"/>
            </a:endParaRPr>
          </a:p>
        </p:txBody>
      </p:sp>
      <p:sp>
        <p:nvSpPr>
          <p:cNvPr id="4" name="Slide Number Placeholder 3"/>
          <p:cNvSpPr>
            <a:spLocks noGrp="1"/>
          </p:cNvSpPr>
          <p:nvPr>
            <p:ph type="sldNum" sz="quarter" idx="5"/>
          </p:nvPr>
        </p:nvSpPr>
        <p:spPr/>
        <p:txBody>
          <a:bodyPr/>
          <a:lstStyle/>
          <a:p>
            <a:fld id="{2D6C0F6B-90C6-CD41-AF20-328E4F0F7295}" type="slidenum">
              <a:rPr lang="en-US" smtClean="0"/>
              <a:t>1</a:t>
            </a:fld>
            <a:endParaRPr lang="en-US" dirty="0"/>
          </a:p>
        </p:txBody>
      </p:sp>
    </p:spTree>
    <p:extLst>
      <p:ext uri="{BB962C8B-B14F-4D97-AF65-F5344CB8AC3E}">
        <p14:creationId xmlns:p14="http://schemas.microsoft.com/office/powerpoint/2010/main" val="220166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methods mostly does not considers or oversimplifies the structural information associated with </a:t>
            </a:r>
            <a:r>
              <a:rPr lang="en-US" dirty="0" err="1"/>
              <a:t>rumour</a:t>
            </a:r>
            <a:r>
              <a:rPr lang="en-US" dirty="0"/>
              <a:t> propagation. However, the news propagation patters has been shown conducive to render useful indications for identifying rumors.</a:t>
            </a:r>
          </a:p>
        </p:txBody>
      </p:sp>
      <p:sp>
        <p:nvSpPr>
          <p:cNvPr id="4" name="Slide Number Placeholder 3"/>
          <p:cNvSpPr>
            <a:spLocks noGrp="1"/>
          </p:cNvSpPr>
          <p:nvPr>
            <p:ph type="sldNum" sz="quarter" idx="5"/>
          </p:nvPr>
        </p:nvSpPr>
        <p:spPr/>
        <p:txBody>
          <a:bodyPr/>
          <a:lstStyle/>
          <a:p>
            <a:fld id="{2D6C0F6B-90C6-CD41-AF20-328E4F0F7295}" type="slidenum">
              <a:rPr lang="en-US" smtClean="0"/>
              <a:t>2</a:t>
            </a:fld>
            <a:endParaRPr lang="en-US"/>
          </a:p>
        </p:txBody>
      </p:sp>
    </p:spTree>
    <p:extLst>
      <p:ext uri="{BB962C8B-B14F-4D97-AF65-F5344CB8AC3E}">
        <p14:creationId xmlns:p14="http://schemas.microsoft.com/office/powerpoint/2010/main" val="358122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t>This motivated this study to explore deeper in this direction to properly utilize diffusion cascades to differentiate fake news to true news. In this research, a novel rumor detection approach is presented  based on using critical features related to diffusion cascades.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this study we also use the temporal properties of the diffusion of fake news, but additionally take into account the features originating from the spread of infectious diseases in the field of </a:t>
            </a:r>
            <a:r>
              <a:rPr lang="en-US" dirty="0" err="1"/>
              <a:t>epidimology</a:t>
            </a:r>
            <a:r>
              <a:rPr lang="en-US" dirty="0"/>
              <a: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Accuracy is low and Diffusion cascades can be represented by different methods as described later. Compared to above these studies, our model tries to incorporate and utilize the properties of two types tree representations as will be explained later</a:t>
            </a:r>
          </a:p>
          <a:p>
            <a:pPr marL="285750" indent="-285750">
              <a:lnSpc>
                <a:spcPct val="150000"/>
              </a:lnSpc>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3</a:t>
            </a:fld>
            <a:endParaRPr lang="en-US"/>
          </a:p>
        </p:txBody>
      </p:sp>
    </p:spTree>
    <p:extLst>
      <p:ext uri="{BB962C8B-B14F-4D97-AF65-F5344CB8AC3E}">
        <p14:creationId xmlns:p14="http://schemas.microsoft.com/office/powerpoint/2010/main" val="420961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4</a:t>
            </a:fld>
            <a:endParaRPr lang="en-US"/>
          </a:p>
        </p:txBody>
      </p:sp>
    </p:spTree>
    <p:extLst>
      <p:ext uri="{BB962C8B-B14F-4D97-AF65-F5344CB8AC3E}">
        <p14:creationId xmlns:p14="http://schemas.microsoft.com/office/powerpoint/2010/main" val="234678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5</a:t>
            </a:fld>
            <a:endParaRPr lang="en-US"/>
          </a:p>
        </p:txBody>
      </p:sp>
    </p:spTree>
    <p:extLst>
      <p:ext uri="{BB962C8B-B14F-4D97-AF65-F5344CB8AC3E}">
        <p14:creationId xmlns:p14="http://schemas.microsoft.com/office/powerpoint/2010/main" val="122579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6</a:t>
            </a:fld>
            <a:endParaRPr lang="en-US"/>
          </a:p>
        </p:txBody>
      </p:sp>
    </p:spTree>
    <p:extLst>
      <p:ext uri="{BB962C8B-B14F-4D97-AF65-F5344CB8AC3E}">
        <p14:creationId xmlns:p14="http://schemas.microsoft.com/office/powerpoint/2010/main" val="202606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7</a:t>
            </a:fld>
            <a:endParaRPr lang="en-US"/>
          </a:p>
        </p:txBody>
      </p:sp>
    </p:spTree>
    <p:extLst>
      <p:ext uri="{BB962C8B-B14F-4D97-AF65-F5344CB8AC3E}">
        <p14:creationId xmlns:p14="http://schemas.microsoft.com/office/powerpoint/2010/main" val="217929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8</a:t>
            </a:fld>
            <a:endParaRPr lang="en-US"/>
          </a:p>
        </p:txBody>
      </p:sp>
    </p:spTree>
    <p:extLst>
      <p:ext uri="{BB962C8B-B14F-4D97-AF65-F5344CB8AC3E}">
        <p14:creationId xmlns:p14="http://schemas.microsoft.com/office/powerpoint/2010/main" val="27764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6C0F6B-90C6-CD41-AF20-328E4F0F7295}" type="slidenum">
              <a:rPr lang="en-US" smtClean="0"/>
              <a:t>9</a:t>
            </a:fld>
            <a:endParaRPr lang="en-US"/>
          </a:p>
        </p:txBody>
      </p:sp>
    </p:spTree>
    <p:extLst>
      <p:ext uri="{BB962C8B-B14F-4D97-AF65-F5344CB8AC3E}">
        <p14:creationId xmlns:p14="http://schemas.microsoft.com/office/powerpoint/2010/main" val="1511778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3.png"/><Relationship Id="rId5" Type="http://schemas.openxmlformats.org/officeDocument/2006/relationships/image" Target="../media/image13.sv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svg"/><Relationship Id="rId7" Type="http://schemas.openxmlformats.org/officeDocument/2006/relationships/image" Target="../media/image21.png"/><Relationship Id="rId12"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svg"/><Relationship Id="rId11" Type="http://schemas.openxmlformats.org/officeDocument/2006/relationships/image" Target="../media/image3.pn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20.svg"/><Relationship Id="rId9"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tyle 1)">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93D08-52E9-A041-8C3E-289033ABDDBB}"/>
              </a:ext>
            </a:extLst>
          </p:cNvPr>
          <p:cNvSpPr>
            <a:spLocks noGrp="1"/>
          </p:cNvSpPr>
          <p:nvPr>
            <p:ph type="title" hasCustomPrompt="1"/>
          </p:nvPr>
        </p:nvSpPr>
        <p:spPr>
          <a:xfrm>
            <a:off x="362776" y="1651964"/>
            <a:ext cx="4317167" cy="2008385"/>
          </a:xfrm>
          <a:solidFill>
            <a:schemeClr val="accent1"/>
          </a:solidFill>
          <a:ln>
            <a:noFill/>
          </a:ln>
        </p:spPr>
        <p:txBody>
          <a:bodyPr vert="horz" wrap="square" lIns="0" tIns="0" rIns="0" bIns="0" rtlCol="0" anchor="b">
            <a:noAutofit/>
          </a:bodyPr>
          <a:lstStyle>
            <a:lvl1pPr>
              <a:defRPr lang="en-US" sz="4000" dirty="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Presentation Title</a:t>
            </a:r>
          </a:p>
        </p:txBody>
      </p:sp>
      <p:sp>
        <p:nvSpPr>
          <p:cNvPr id="14" name="Text Placeholder 12">
            <a:extLst>
              <a:ext uri="{FF2B5EF4-FFF2-40B4-BE49-F238E27FC236}">
                <a16:creationId xmlns:a16="http://schemas.microsoft.com/office/drawing/2014/main" id="{0C179A9A-C7C8-7C48-A97C-FBC66812BEE9}"/>
              </a:ext>
            </a:extLst>
          </p:cNvPr>
          <p:cNvSpPr>
            <a:spLocks noGrp="1"/>
          </p:cNvSpPr>
          <p:nvPr>
            <p:ph type="body" sz="quarter" idx="14" hasCustomPrompt="1"/>
          </p:nvPr>
        </p:nvSpPr>
        <p:spPr>
          <a:xfrm>
            <a:off x="371959" y="3665115"/>
            <a:ext cx="4301133" cy="631755"/>
          </a:xfrm>
          <a:solidFill>
            <a:schemeClr val="accent1"/>
          </a:solidFill>
          <a:ln>
            <a:noFill/>
          </a:ln>
        </p:spPr>
        <p:txBody>
          <a:bodyPr wrap="square" lIns="0" tIns="0" rIns="0" bIns="0" anchor="t">
            <a:noAutofit/>
          </a:bodyPr>
          <a:lstStyle>
            <a:lvl1pPr>
              <a:lnSpc>
                <a:spcPct val="100000"/>
              </a:lnSpc>
              <a:spcBef>
                <a:spcPts val="0"/>
              </a:spcBef>
              <a:defRPr sz="1600" b="0" i="0" cap="none" baseline="0">
                <a:solidFill>
                  <a:schemeClr val="bg1"/>
                </a:solidFill>
                <a:latin typeface="IBM Plex Sans Light" panose="020B04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Presentation subtitle</a:t>
            </a:r>
          </a:p>
        </p:txBody>
      </p:sp>
      <p:sp>
        <p:nvSpPr>
          <p:cNvPr id="12" name="Text Placeholder 12">
            <a:extLst>
              <a:ext uri="{FF2B5EF4-FFF2-40B4-BE49-F238E27FC236}">
                <a16:creationId xmlns:a16="http://schemas.microsoft.com/office/drawing/2014/main" id="{9E978879-4384-7944-8E60-E6FEF4E21A9D}"/>
              </a:ext>
            </a:extLst>
          </p:cNvPr>
          <p:cNvSpPr>
            <a:spLocks noGrp="1"/>
          </p:cNvSpPr>
          <p:nvPr>
            <p:ph type="body" sz="quarter" idx="13" hasCustomPrompt="1"/>
          </p:nvPr>
        </p:nvSpPr>
        <p:spPr>
          <a:xfrm>
            <a:off x="371959" y="4301625"/>
            <a:ext cx="4301133" cy="315212"/>
          </a:xfrm>
          <a:solidFill>
            <a:schemeClr val="accent1"/>
          </a:solidFill>
          <a:ln>
            <a:noFill/>
          </a:ln>
        </p:spPr>
        <p:txBody>
          <a:bodyPr wrap="none" lIns="0" tIns="0" rIns="0" bIns="0" anchor="b">
            <a:noAutofit/>
          </a:bodyPr>
          <a:lstStyle>
            <a:lvl1pPr>
              <a:defRPr sz="1200" b="1" i="0" cap="all" baseline="0">
                <a:solidFill>
                  <a:schemeClr val="bg1"/>
                </a:solidFill>
                <a:latin typeface="IBM Plex Sans SemiBold" panose="020B05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Presenter name</a:t>
            </a:r>
          </a:p>
        </p:txBody>
      </p:sp>
      <p:cxnSp>
        <p:nvCxnSpPr>
          <p:cNvPr id="5" name="Straight Connector 4">
            <a:extLst>
              <a:ext uri="{FF2B5EF4-FFF2-40B4-BE49-F238E27FC236}">
                <a16:creationId xmlns:a16="http://schemas.microsoft.com/office/drawing/2014/main" id="{F2D8F8C9-F49E-3048-826A-0937FBC04EBF}"/>
              </a:ext>
              <a:ext uri="{C183D7F6-B498-43B3-948B-1728B52AA6E4}">
                <adec:decorative xmlns:adec="http://schemas.microsoft.com/office/drawing/2017/decorative" val="1"/>
              </a:ext>
            </a:extLst>
          </p:cNvPr>
          <p:cNvCxnSpPr>
            <a:cxnSpLocks/>
          </p:cNvCxnSpPr>
          <p:nvPr userDrawn="1"/>
        </p:nvCxnSpPr>
        <p:spPr>
          <a:xfrm>
            <a:off x="361513" y="4804806"/>
            <a:ext cx="43171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2" name="Picture Placeholder 9" descr="York University Logo">
            <a:extLst>
              <a:ext uri="{FF2B5EF4-FFF2-40B4-BE49-F238E27FC236}">
                <a16:creationId xmlns:a16="http://schemas.microsoft.com/office/drawing/2014/main" id="{40BEB9EB-86F7-BB40-904C-4805395531C7}"/>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382173" y="5066521"/>
            <a:ext cx="4290917" cy="360000"/>
          </a:xfrm>
          <a:prstGeom prst="rect">
            <a:avLst/>
          </a:prstGeom>
        </p:spPr>
      </p:pic>
      <p:sp>
        <p:nvSpPr>
          <p:cNvPr id="11" name="Freeform 10">
            <a:extLst>
              <a:ext uri="{FF2B5EF4-FFF2-40B4-BE49-F238E27FC236}">
                <a16:creationId xmlns:a16="http://schemas.microsoft.com/office/drawing/2014/main" id="{027E5C04-A6BF-204B-B6E3-68227002AE82}"/>
              </a:ext>
              <a:ext uri="{C183D7F6-B498-43B3-948B-1728B52AA6E4}">
                <adec:decorative xmlns:adec="http://schemas.microsoft.com/office/drawing/2017/decorative" val="1"/>
              </a:ext>
            </a:extLst>
          </p:cNvPr>
          <p:cNvSpPr/>
          <p:nvPr userDrawn="1"/>
        </p:nvSpPr>
        <p:spPr>
          <a:xfrm>
            <a:off x="-1" y="1"/>
            <a:ext cx="12192002" cy="6858000"/>
          </a:xfrm>
          <a:custGeom>
            <a:avLst/>
            <a:gdLst>
              <a:gd name="connsiteX0" fmla="*/ 360001 w 12192002"/>
              <a:gd name="connsiteY0" fmla="*/ 360000 h 6858000"/>
              <a:gd name="connsiteX1" fmla="*/ 360001 w 12192002"/>
              <a:gd name="connsiteY1" fmla="*/ 6497999 h 6858000"/>
              <a:gd name="connsiteX2" fmla="*/ 11832001 w 12192002"/>
              <a:gd name="connsiteY2" fmla="*/ 6497999 h 6858000"/>
              <a:gd name="connsiteX3" fmla="*/ 11832001 w 12192002"/>
              <a:gd name="connsiteY3" fmla="*/ 360000 h 6858000"/>
              <a:gd name="connsiteX4" fmla="*/ 1 w 12192002"/>
              <a:gd name="connsiteY4" fmla="*/ 0 h 6858000"/>
              <a:gd name="connsiteX5" fmla="*/ 360001 w 12192002"/>
              <a:gd name="connsiteY5" fmla="*/ 0 h 6858000"/>
              <a:gd name="connsiteX6" fmla="*/ 360001 w 12192002"/>
              <a:gd name="connsiteY6" fmla="*/ 0 h 6858000"/>
              <a:gd name="connsiteX7" fmla="*/ 11832001 w 12192002"/>
              <a:gd name="connsiteY7" fmla="*/ 0 h 6858000"/>
              <a:gd name="connsiteX8" fmla="*/ 12192001 w 12192002"/>
              <a:gd name="connsiteY8" fmla="*/ 0 h 6858000"/>
              <a:gd name="connsiteX9" fmla="*/ 12192002 w 12192002"/>
              <a:gd name="connsiteY9" fmla="*/ 0 h 6858000"/>
              <a:gd name="connsiteX10" fmla="*/ 12192002 w 12192002"/>
              <a:gd name="connsiteY10" fmla="*/ 360000 h 6858000"/>
              <a:gd name="connsiteX11" fmla="*/ 12192001 w 12192002"/>
              <a:gd name="connsiteY11" fmla="*/ 360000 h 6858000"/>
              <a:gd name="connsiteX12" fmla="*/ 12192001 w 12192002"/>
              <a:gd name="connsiteY12" fmla="*/ 6497999 h 6858000"/>
              <a:gd name="connsiteX13" fmla="*/ 12192002 w 12192002"/>
              <a:gd name="connsiteY13" fmla="*/ 6497999 h 6858000"/>
              <a:gd name="connsiteX14" fmla="*/ 12192002 w 12192002"/>
              <a:gd name="connsiteY14" fmla="*/ 6857999 h 6858000"/>
              <a:gd name="connsiteX15" fmla="*/ 12192001 w 12192002"/>
              <a:gd name="connsiteY15" fmla="*/ 6857999 h 6858000"/>
              <a:gd name="connsiteX16" fmla="*/ 12192001 w 12192002"/>
              <a:gd name="connsiteY16" fmla="*/ 6858000 h 6858000"/>
              <a:gd name="connsiteX17" fmla="*/ 11832001 w 12192002"/>
              <a:gd name="connsiteY17" fmla="*/ 6858000 h 6858000"/>
              <a:gd name="connsiteX18" fmla="*/ 11832001 w 12192002"/>
              <a:gd name="connsiteY18" fmla="*/ 6857999 h 6858000"/>
              <a:gd name="connsiteX19" fmla="*/ 360001 w 12192002"/>
              <a:gd name="connsiteY19" fmla="*/ 6857999 h 6858000"/>
              <a:gd name="connsiteX20" fmla="*/ 360001 w 12192002"/>
              <a:gd name="connsiteY20" fmla="*/ 6858000 h 6858000"/>
              <a:gd name="connsiteX21" fmla="*/ 1 w 12192002"/>
              <a:gd name="connsiteY21" fmla="*/ 6858000 h 6858000"/>
              <a:gd name="connsiteX22" fmla="*/ 1 w 12192002"/>
              <a:gd name="connsiteY22" fmla="*/ 6857999 h 6858000"/>
              <a:gd name="connsiteX23" fmla="*/ 0 w 12192002"/>
              <a:gd name="connsiteY23" fmla="*/ 6857999 h 6858000"/>
              <a:gd name="connsiteX24" fmla="*/ 0 w 12192002"/>
              <a:gd name="connsiteY24" fmla="*/ 6497999 h 6858000"/>
              <a:gd name="connsiteX25" fmla="*/ 1 w 12192002"/>
              <a:gd name="connsiteY25" fmla="*/ 6497999 h 6858000"/>
              <a:gd name="connsiteX26" fmla="*/ 1 w 12192002"/>
              <a:gd name="connsiteY26" fmla="*/ 360000 h 6858000"/>
              <a:gd name="connsiteX27" fmla="*/ 0 w 12192002"/>
              <a:gd name="connsiteY27" fmla="*/ 360000 h 6858000"/>
              <a:gd name="connsiteX28" fmla="*/ 0 w 12192002"/>
              <a:gd name="connsiteY28" fmla="*/ 0 h 6858000"/>
              <a:gd name="connsiteX29" fmla="*/ 1 w 12192002"/>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2002" h="6858000">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03924A13-79EE-1D47-B49D-1565C986DA27}"/>
              </a:ext>
              <a:ext uri="{C183D7F6-B498-43B3-948B-1728B52AA6E4}">
                <adec:decorative xmlns:adec="http://schemas.microsoft.com/office/drawing/2017/decorative" val="1"/>
              </a:ext>
            </a:extLst>
          </p:cNvPr>
          <p:cNvSpPr>
            <a:spLocks noGrp="1"/>
          </p:cNvSpPr>
          <p:nvPr>
            <p:ph type="pic" sz="quarter" idx="11" hasCustomPrompt="1"/>
          </p:nvPr>
        </p:nvSpPr>
        <p:spPr>
          <a:xfrm>
            <a:off x="355599" y="358815"/>
            <a:ext cx="11485301" cy="6146157"/>
          </a:xfrm>
          <a:custGeom>
            <a:avLst/>
            <a:gdLst>
              <a:gd name="connsiteX0" fmla="*/ 0 w 11485301"/>
              <a:gd name="connsiteY0" fmla="*/ 0 h 6146157"/>
              <a:gd name="connsiteX1" fmla="*/ 11485301 w 11485301"/>
              <a:gd name="connsiteY1" fmla="*/ 0 h 6146157"/>
              <a:gd name="connsiteX2" fmla="*/ 11485301 w 11485301"/>
              <a:gd name="connsiteY2" fmla="*/ 6146157 h 6146157"/>
              <a:gd name="connsiteX3" fmla="*/ 0 w 11485301"/>
              <a:gd name="connsiteY3" fmla="*/ 6146157 h 6146157"/>
              <a:gd name="connsiteX4" fmla="*/ 0 w 11485301"/>
              <a:gd name="connsiteY4" fmla="*/ 5413033 h 6146157"/>
              <a:gd name="connsiteX5" fmla="*/ 510420 w 11485301"/>
              <a:gd name="connsiteY5" fmla="*/ 5413033 h 6146157"/>
              <a:gd name="connsiteX6" fmla="*/ 510420 w 11485301"/>
              <a:gd name="connsiteY6" fmla="*/ 5411487 h 6146157"/>
              <a:gd name="connsiteX7" fmla="*/ 4702893 w 11485301"/>
              <a:gd name="connsiteY7" fmla="*/ 5411487 h 6146157"/>
              <a:gd name="connsiteX8" fmla="*/ 4702893 w 11485301"/>
              <a:gd name="connsiteY8" fmla="*/ 753630 h 6146157"/>
              <a:gd name="connsiteX9" fmla="*/ 8075 w 11485301"/>
              <a:gd name="connsiteY9" fmla="*/ 753630 h 6146157"/>
              <a:gd name="connsiteX10" fmla="*/ 8075 w 11485301"/>
              <a:gd name="connsiteY10" fmla="*/ 758785 h 6146157"/>
              <a:gd name="connsiteX11" fmla="*/ 0 w 11485301"/>
              <a:gd name="connsiteY11" fmla="*/ 758785 h 614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5301" h="6146157">
                <a:moveTo>
                  <a:pt x="0" y="0"/>
                </a:moveTo>
                <a:lnTo>
                  <a:pt x="11485301" y="0"/>
                </a:lnTo>
                <a:lnTo>
                  <a:pt x="11485301" y="6146157"/>
                </a:lnTo>
                <a:lnTo>
                  <a:pt x="0" y="6146157"/>
                </a:lnTo>
                <a:lnTo>
                  <a:pt x="0" y="5413033"/>
                </a:lnTo>
                <a:lnTo>
                  <a:pt x="510420" y="5413033"/>
                </a:lnTo>
                <a:lnTo>
                  <a:pt x="510420" y="5411487"/>
                </a:lnTo>
                <a:lnTo>
                  <a:pt x="4702893" y="5411487"/>
                </a:lnTo>
                <a:lnTo>
                  <a:pt x="4702893" y="753630"/>
                </a:lnTo>
                <a:lnTo>
                  <a:pt x="8075" y="753630"/>
                </a:lnTo>
                <a:lnTo>
                  <a:pt x="8075" y="758785"/>
                </a:lnTo>
                <a:lnTo>
                  <a:pt x="0" y="758785"/>
                </a:lnTo>
                <a:close/>
              </a:path>
            </a:pathLst>
          </a:custGeom>
          <a:solidFill>
            <a:schemeClr val="bg1"/>
          </a:solidFill>
        </p:spPr>
        <p:txBody>
          <a:bodyPr wrap="square" rIns="288000" anchor="ctr">
            <a:noAutofit/>
          </a:bodyPr>
          <a:lstStyle>
            <a:lvl1pPr algn="r">
              <a:defRPr/>
            </a:lvl1pPr>
          </a:lstStyle>
          <a:p>
            <a:r>
              <a:rPr lang="en-US" dirty="0"/>
              <a:t>Drop photo here to add background photo</a:t>
            </a:r>
            <a:br>
              <a:rPr lang="en-US" dirty="0"/>
            </a:br>
            <a:r>
              <a:rPr lang="en-US" dirty="0"/>
              <a:t>(then edit alt text)</a:t>
            </a:r>
          </a:p>
        </p:txBody>
      </p:sp>
    </p:spTree>
    <p:extLst>
      <p:ext uri="{BB962C8B-B14F-4D97-AF65-F5344CB8AC3E}">
        <p14:creationId xmlns:p14="http://schemas.microsoft.com/office/powerpoint/2010/main" val="14301001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8EAD049-4EF0-C74A-869D-75BA93F08107}"/>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26" name="TextBox 25">
              <a:extLst>
                <a:ext uri="{FF2B5EF4-FFF2-40B4-BE49-F238E27FC236}">
                  <a16:creationId xmlns:a16="http://schemas.microsoft.com/office/drawing/2014/main" id="{6FDDBC3A-F6EE-A145-BB54-0B5D845DE7C4}"/>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7" name="Picture 26">
              <a:extLst>
                <a:ext uri="{FF2B5EF4-FFF2-40B4-BE49-F238E27FC236}">
                  <a16:creationId xmlns:a16="http://schemas.microsoft.com/office/drawing/2014/main" id="{1563D341-B3BC-2544-AE04-77E07AD48FEC}"/>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grpSp>
        <p:nvGrpSpPr>
          <p:cNvPr id="21" name="Group 20">
            <a:extLst>
              <a:ext uri="{FF2B5EF4-FFF2-40B4-BE49-F238E27FC236}">
                <a16:creationId xmlns:a16="http://schemas.microsoft.com/office/drawing/2014/main" id="{B294C7FA-C886-C644-899E-C57AD06876B3}"/>
              </a:ext>
              <a:ext uri="{C183D7F6-B498-43B3-948B-1728B52AA6E4}">
                <adec:decorative xmlns:adec="http://schemas.microsoft.com/office/drawing/2017/decorative" val="1"/>
              </a:ext>
            </a:extLst>
          </p:cNvPr>
          <p:cNvGrpSpPr/>
          <p:nvPr userDrawn="1"/>
        </p:nvGrpSpPr>
        <p:grpSpPr>
          <a:xfrm>
            <a:off x="12087188" y="-254000"/>
            <a:ext cx="2167267" cy="4917440"/>
            <a:chOff x="12087188" y="-254000"/>
            <a:chExt cx="2167267" cy="4917440"/>
          </a:xfrm>
        </p:grpSpPr>
        <p:sp>
          <p:nvSpPr>
            <p:cNvPr id="22" name="Rectangle 21">
              <a:extLst>
                <a:ext uri="{FF2B5EF4-FFF2-40B4-BE49-F238E27FC236}">
                  <a16:creationId xmlns:a16="http://schemas.microsoft.com/office/drawing/2014/main" id="{9EE00E72-917B-EB4A-B4FA-89040CCDFB2B}"/>
                </a:ext>
              </a:extLst>
            </p:cNvPr>
            <p:cNvSpPr/>
            <p:nvPr userDrawn="1"/>
          </p:nvSpPr>
          <p:spPr>
            <a:xfrm>
              <a:off x="12254204" y="199076"/>
              <a:ext cx="2000251" cy="4464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a:extLst>
                <a:ext uri="{FF2B5EF4-FFF2-40B4-BE49-F238E27FC236}">
                  <a16:creationId xmlns:a16="http://schemas.microsoft.com/office/drawing/2014/main" id="{F97474BE-BD02-DB4E-8593-210D7243723C}"/>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ight Triangle 23">
              <a:extLst>
                <a:ext uri="{FF2B5EF4-FFF2-40B4-BE49-F238E27FC236}">
                  <a16:creationId xmlns:a16="http://schemas.microsoft.com/office/drawing/2014/main" id="{05E3FCD1-BE72-FF47-A2A4-68B95B0635F4}"/>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TextBox 30">
              <a:extLst>
                <a:ext uri="{FF2B5EF4-FFF2-40B4-BE49-F238E27FC236}">
                  <a16:creationId xmlns:a16="http://schemas.microsoft.com/office/drawing/2014/main" id="{FE6CCB0E-541E-E547-AA3A-3C3D5FBF9CA6}"/>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32" name="TextBox 31">
              <a:extLst>
                <a:ext uri="{FF2B5EF4-FFF2-40B4-BE49-F238E27FC236}">
                  <a16:creationId xmlns:a16="http://schemas.microsoft.com/office/drawing/2014/main" id="{308C6FF2-2E78-0745-9DEC-69D558B3DE0B}"/>
                </a:ext>
              </a:extLst>
            </p:cNvPr>
            <p:cNvSpPr txBox="1"/>
            <p:nvPr userDrawn="1"/>
          </p:nvSpPr>
          <p:spPr>
            <a:xfrm>
              <a:off x="12335975" y="461900"/>
              <a:ext cx="1797275" cy="3842310"/>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Cropping the image: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This slide is built with layered placeholders. You will need to move the dark overlay in order to click the photo</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to crop.</a:t>
              </a:r>
              <a:br>
                <a:rPr lang="en-US" sz="900" b="0" i="0">
                  <a:solidFill>
                    <a:schemeClr val="tx1">
                      <a:lumMod val="75000"/>
                      <a:lumOff val="25000"/>
                    </a:schemeClr>
                  </a:solidFill>
                  <a:latin typeface="IBM Plex Sans" panose="020B0503050203000203" pitchFamily="34" charset="77"/>
                  <a:ea typeface="Roboto" charset="0"/>
                  <a:cs typeface="Roboto" charset="0"/>
                </a:rPr>
              </a:b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Once the overlay is moved aside, right-click </a:t>
              </a:r>
              <a:r>
                <a:rPr lang="en-US" sz="900" b="0" i="0">
                  <a:solidFill>
                    <a:schemeClr val="tx1">
                      <a:lumMod val="75000"/>
                      <a:lumOff val="25000"/>
                    </a:schemeClr>
                  </a:solidFill>
                  <a:latin typeface="IBM Plex Sans" panose="020B0503050203000203" pitchFamily="34" charset="77"/>
                  <a:ea typeface="Roboto" charset="0"/>
                  <a:cs typeface="Roboto" charset="0"/>
                </a:rPr>
                <a:t>on the image. Choose ‘Crop’ from the menu. Adjust size &amp; position. Press esc or click outside image area to exit cropping mode</a:t>
              </a:r>
            </a:p>
          </p:txBody>
        </p:sp>
      </p:grpSp>
      <p:sp>
        <p:nvSpPr>
          <p:cNvPr id="2" name="Title 1">
            <a:extLst>
              <a:ext uri="{FF2B5EF4-FFF2-40B4-BE49-F238E27FC236}">
                <a16:creationId xmlns:a16="http://schemas.microsoft.com/office/drawing/2014/main" id="{AF4A2716-629B-9C45-AADD-DE61D864D5B7}"/>
              </a:ext>
            </a:extLst>
          </p:cNvPr>
          <p:cNvSpPr>
            <a:spLocks noGrp="1"/>
          </p:cNvSpPr>
          <p:nvPr>
            <p:ph type="title" hasCustomPrompt="1"/>
          </p:nvPr>
        </p:nvSpPr>
        <p:spPr>
          <a:xfrm>
            <a:off x="355800" y="357216"/>
            <a:ext cx="11480400" cy="1562400"/>
          </a:xfrm>
          <a:solidFill>
            <a:schemeClr val="tx1">
              <a:alpha val="54000"/>
            </a:schemeClr>
          </a:solidFill>
        </p:spPr>
        <p:txBody>
          <a:bodyPr anchor="ctr"/>
          <a:lstStyle>
            <a:lvl1pPr algn="ctr">
              <a:defRPr b="1" i="0">
                <a:solidFill>
                  <a:schemeClr val="bg1"/>
                </a:solidFill>
                <a:latin typeface="IBM Plex Sans SemiBold" panose="020B0503050203000203" pitchFamily="34" charset="0"/>
              </a:defRPr>
            </a:lvl1pPr>
          </a:lstStyle>
          <a:p>
            <a:r>
              <a:rPr lang="en-US" dirty="0"/>
              <a:t>Click to Add a Title To Your Slide</a:t>
            </a:r>
          </a:p>
        </p:txBody>
      </p:sp>
      <p:sp>
        <p:nvSpPr>
          <p:cNvPr id="54" name="Text Placeholder 53">
            <a:extLst>
              <a:ext uri="{FF2B5EF4-FFF2-40B4-BE49-F238E27FC236}">
                <a16:creationId xmlns:a16="http://schemas.microsoft.com/office/drawing/2014/main" id="{DDA1CF8A-1741-6B40-A154-613324130EC4}"/>
              </a:ext>
            </a:extLst>
          </p:cNvPr>
          <p:cNvSpPr>
            <a:spLocks noGrp="1"/>
          </p:cNvSpPr>
          <p:nvPr>
            <p:ph type="body" sz="quarter" idx="12" hasCustomPrompt="1"/>
          </p:nvPr>
        </p:nvSpPr>
        <p:spPr>
          <a:xfrm>
            <a:off x="518432" y="2468097"/>
            <a:ext cx="5400000" cy="455613"/>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7" name="Text Placeholder 57">
            <a:extLst>
              <a:ext uri="{FF2B5EF4-FFF2-40B4-BE49-F238E27FC236}">
                <a16:creationId xmlns:a16="http://schemas.microsoft.com/office/drawing/2014/main" id="{1AF0F73F-121B-4645-901F-267B00C591B5}"/>
              </a:ext>
            </a:extLst>
          </p:cNvPr>
          <p:cNvSpPr>
            <a:spLocks noGrp="1"/>
          </p:cNvSpPr>
          <p:nvPr>
            <p:ph type="body" sz="quarter" idx="15"/>
          </p:nvPr>
        </p:nvSpPr>
        <p:spPr>
          <a:xfrm>
            <a:off x="518859" y="3015397"/>
            <a:ext cx="5411922" cy="3138341"/>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53">
            <a:extLst>
              <a:ext uri="{FF2B5EF4-FFF2-40B4-BE49-F238E27FC236}">
                <a16:creationId xmlns:a16="http://schemas.microsoft.com/office/drawing/2014/main" id="{85171A1C-33F0-154B-A90A-134189461561}"/>
              </a:ext>
            </a:extLst>
          </p:cNvPr>
          <p:cNvSpPr>
            <a:spLocks noGrp="1"/>
          </p:cNvSpPr>
          <p:nvPr>
            <p:ph type="body" sz="quarter" idx="13" hasCustomPrompt="1"/>
          </p:nvPr>
        </p:nvSpPr>
        <p:spPr>
          <a:xfrm>
            <a:off x="6264399" y="2468097"/>
            <a:ext cx="5412090" cy="455613"/>
          </a:xfrm>
        </p:spPr>
        <p:txBody>
          <a:bodyPr lIns="0" anchor="b">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b="0" i="0" cap="all" spc="10" baseline="0">
                <a:solidFill>
                  <a:schemeClr val="accent1"/>
                </a:solidFill>
                <a:latin typeface="IBM Plex Sans Medium" panose="020B0503050203000203" pitchFamily="34" charset="0"/>
              </a:defRPr>
            </a:lvl1pPr>
          </a:lstStyle>
          <a:p>
            <a:pPr lvl="0"/>
            <a:r>
              <a:rPr lang="en-US"/>
              <a:t>CLICK TO ADD SUBHEADER</a:t>
            </a:r>
            <a:endParaRPr lang="en-US" dirty="0"/>
          </a:p>
        </p:txBody>
      </p:sp>
      <p:sp>
        <p:nvSpPr>
          <p:cNvPr id="20" name="Text Placeholder 57">
            <a:extLst>
              <a:ext uri="{FF2B5EF4-FFF2-40B4-BE49-F238E27FC236}">
                <a16:creationId xmlns:a16="http://schemas.microsoft.com/office/drawing/2014/main" id="{D832DB65-C34A-724C-BC2D-C88133F6D6C0}"/>
              </a:ext>
            </a:extLst>
          </p:cNvPr>
          <p:cNvSpPr>
            <a:spLocks noGrp="1"/>
          </p:cNvSpPr>
          <p:nvPr>
            <p:ph type="body" sz="quarter" idx="19"/>
          </p:nvPr>
        </p:nvSpPr>
        <p:spPr>
          <a:xfrm>
            <a:off x="6264399" y="3015397"/>
            <a:ext cx="5421633" cy="3138341"/>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2F9C4D6D-A922-1345-A1A8-1C756DCF58EF}"/>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7AA6FF0F-EF68-C34F-8441-557C608E34D2}"/>
              </a:ext>
            </a:extLst>
          </p:cNvPr>
          <p:cNvSpPr/>
          <p:nvPr userDrawn="1"/>
        </p:nvSpPr>
        <p:spPr>
          <a:xfrm rot="5400000">
            <a:off x="4957584" y="-4957585"/>
            <a:ext cx="2276833" cy="12192003"/>
          </a:xfrm>
          <a:custGeom>
            <a:avLst/>
            <a:gdLst>
              <a:gd name="connsiteX0" fmla="*/ 360000 w 2276833"/>
              <a:gd name="connsiteY0" fmla="*/ 11832003 h 12192003"/>
              <a:gd name="connsiteX1" fmla="*/ 1916832 w 2276833"/>
              <a:gd name="connsiteY1" fmla="*/ 11832003 h 12192003"/>
              <a:gd name="connsiteX2" fmla="*/ 1916833 w 2276833"/>
              <a:gd name="connsiteY2" fmla="*/ 360002 h 12192003"/>
              <a:gd name="connsiteX3" fmla="*/ 360000 w 2276833"/>
              <a:gd name="connsiteY3" fmla="*/ 360002 h 12192003"/>
              <a:gd name="connsiteX4" fmla="*/ 0 w 2276833"/>
              <a:gd name="connsiteY4" fmla="*/ 12192000 h 12192003"/>
              <a:gd name="connsiteX5" fmla="*/ 0 w 2276833"/>
              <a:gd name="connsiteY5" fmla="*/ 0 h 12192003"/>
              <a:gd name="connsiteX6" fmla="*/ 360000 w 2276833"/>
              <a:gd name="connsiteY6" fmla="*/ 0 h 12192003"/>
              <a:gd name="connsiteX7" fmla="*/ 360000 w 2276833"/>
              <a:gd name="connsiteY7" fmla="*/ 1 h 12192003"/>
              <a:gd name="connsiteX8" fmla="*/ 1916833 w 2276833"/>
              <a:gd name="connsiteY8" fmla="*/ 1 h 12192003"/>
              <a:gd name="connsiteX9" fmla="*/ 1916833 w 2276833"/>
              <a:gd name="connsiteY9" fmla="*/ 0 h 12192003"/>
              <a:gd name="connsiteX10" fmla="*/ 2276833 w 2276833"/>
              <a:gd name="connsiteY10" fmla="*/ 0 h 12192003"/>
              <a:gd name="connsiteX11" fmla="*/ 2276832 w 2276833"/>
              <a:gd name="connsiteY11" fmla="*/ 12192000 h 12192003"/>
              <a:gd name="connsiteX12" fmla="*/ 2266791 w 2276833"/>
              <a:gd name="connsiteY12" fmla="*/ 12192000 h 12192003"/>
              <a:gd name="connsiteX13" fmla="*/ 2266791 w 2276833"/>
              <a:gd name="connsiteY13" fmla="*/ 12192003 h 12192003"/>
              <a:gd name="connsiteX14" fmla="*/ 0 w 2276833"/>
              <a:gd name="connsiteY14" fmla="*/ 12192003 h 12192003"/>
              <a:gd name="connsiteX15" fmla="*/ 0 w 2276833"/>
              <a:gd name="connsiteY15" fmla="*/ 12192000 h 1219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6833" h="1219200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 name="Picture 27" descr="York University Logo&#10;">
            <a:extLst>
              <a:ext uri="{FF2B5EF4-FFF2-40B4-BE49-F238E27FC236}">
                <a16:creationId xmlns:a16="http://schemas.microsoft.com/office/drawing/2014/main" id="{9C3BBD24-06A8-1A4A-99ED-8A60807077D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7" name="Picture Placeholder 6">
            <a:extLst>
              <a:ext uri="{FF2B5EF4-FFF2-40B4-BE49-F238E27FC236}">
                <a16:creationId xmlns:a16="http://schemas.microsoft.com/office/drawing/2014/main" id="{603B2061-D856-4A41-B120-2B85C6C79AAD}"/>
              </a:ext>
            </a:extLst>
          </p:cNvPr>
          <p:cNvSpPr>
            <a:spLocks noGrp="1"/>
          </p:cNvSpPr>
          <p:nvPr>
            <p:ph type="pic" sz="quarter" idx="18" hasCustomPrompt="1"/>
          </p:nvPr>
        </p:nvSpPr>
        <p:spPr>
          <a:xfrm>
            <a:off x="355512" y="358954"/>
            <a:ext cx="11480977" cy="1558925"/>
          </a:xfrm>
        </p:spPr>
        <p:txBody>
          <a:bodyPr bIns="180000" anchor="b">
            <a:normAutofit/>
          </a:bodyPr>
          <a:lstStyle>
            <a:lvl1pPr algn="ctr">
              <a:defRPr sz="1600">
                <a:solidFill>
                  <a:schemeClr val="bg1"/>
                </a:solidFill>
              </a:defRPr>
            </a:lvl1pPr>
          </a:lstStyle>
          <a:p>
            <a:r>
              <a:rPr lang="en-US"/>
              <a:t>Drag and drop photo onto slide to add header image</a:t>
            </a:r>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Tree>
    <p:extLst>
      <p:ext uri="{BB962C8B-B14F-4D97-AF65-F5344CB8AC3E}">
        <p14:creationId xmlns:p14="http://schemas.microsoft.com/office/powerpoint/2010/main" val="3062963029"/>
      </p:ext>
    </p:extLst>
  </p:cSld>
  <p:clrMapOvr>
    <a:masterClrMapping/>
  </p:clrMapOvr>
  <p:extLst>
    <p:ext uri="{DCECCB84-F9BA-43D5-87BE-67443E8EF086}">
      <p15:sldGuideLst xmlns:p15="http://schemas.microsoft.com/office/powerpoint/2012/main">
        <p15:guide id="3" pos="316" userDrawn="1">
          <p15:clr>
            <a:srgbClr val="FBAE40"/>
          </p15:clr>
        </p15:guide>
        <p15:guide id="4" pos="3739" userDrawn="1">
          <p15:clr>
            <a:srgbClr val="FBAE40"/>
          </p15:clr>
        </p15:guide>
        <p15:guide id="5" pos="3940" userDrawn="1">
          <p15:clr>
            <a:srgbClr val="FBAE40"/>
          </p15:clr>
        </p15:guide>
        <p15:guide id="6" pos="7363" userDrawn="1">
          <p15:clr>
            <a:srgbClr val="FBAE40"/>
          </p15:clr>
        </p15:guide>
        <p15:guide id="9" orient="horz" pos="1842" userDrawn="1">
          <p15:clr>
            <a:srgbClr val="FBAE40"/>
          </p15:clr>
        </p15:guide>
        <p15:guide id="10" orient="horz" pos="38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0B93398-B2F0-0D4B-8824-7FF221E7D0E9}"/>
              </a:ext>
              <a:ext uri="{C183D7F6-B498-43B3-948B-1728B52AA6E4}">
                <adec:decorative xmlns:adec="http://schemas.microsoft.com/office/drawing/2017/decorative" val="1"/>
              </a:ext>
            </a:extLst>
          </p:cNvPr>
          <p:cNvSpPr txBox="1"/>
          <p:nvPr userDrawn="1"/>
        </p:nvSpPr>
        <p:spPr>
          <a:xfrm>
            <a:off x="12335975" y="461900"/>
            <a:ext cx="1797275" cy="3842310"/>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Cropping the image: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This slide is built with layered placeholders. You will need to move the dark overlay in order to click the photo</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to crop.</a:t>
            </a:r>
            <a:br>
              <a:rPr lang="en-US" sz="900" b="0" i="0">
                <a:solidFill>
                  <a:schemeClr val="tx1">
                    <a:lumMod val="75000"/>
                    <a:lumOff val="25000"/>
                  </a:schemeClr>
                </a:solidFill>
                <a:latin typeface="IBM Plex Sans" panose="020B0503050203000203" pitchFamily="34" charset="77"/>
                <a:ea typeface="Roboto" charset="0"/>
                <a:cs typeface="Roboto" charset="0"/>
              </a:rPr>
            </a:b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Once the overlay is moved aside, right-click </a:t>
            </a:r>
            <a:r>
              <a:rPr lang="en-US" sz="900" b="0" i="0">
                <a:solidFill>
                  <a:schemeClr val="tx1">
                    <a:lumMod val="75000"/>
                    <a:lumOff val="25000"/>
                  </a:schemeClr>
                </a:solidFill>
                <a:latin typeface="IBM Plex Sans" panose="020B0503050203000203" pitchFamily="34" charset="77"/>
                <a:ea typeface="Roboto" charset="0"/>
                <a:cs typeface="Roboto" charset="0"/>
              </a:rPr>
              <a:t>on the image. Choose ‘Crop’ from the menu. Adjust size &amp; position. Press esc or click outside image area to exit cropping mode</a:t>
            </a:r>
          </a:p>
        </p:txBody>
      </p:sp>
      <p:sp>
        <p:nvSpPr>
          <p:cNvPr id="2" name="Title 1">
            <a:extLst>
              <a:ext uri="{FF2B5EF4-FFF2-40B4-BE49-F238E27FC236}">
                <a16:creationId xmlns:a16="http://schemas.microsoft.com/office/drawing/2014/main" id="{AF4A2716-629B-9C45-AADD-DE61D864D5B7}"/>
              </a:ext>
            </a:extLst>
          </p:cNvPr>
          <p:cNvSpPr>
            <a:spLocks noGrp="1"/>
          </p:cNvSpPr>
          <p:nvPr>
            <p:ph type="title" hasCustomPrompt="1"/>
          </p:nvPr>
        </p:nvSpPr>
        <p:spPr>
          <a:xfrm>
            <a:off x="355800" y="348748"/>
            <a:ext cx="11480400" cy="1569600"/>
          </a:xfrm>
          <a:solidFill>
            <a:schemeClr val="tx1">
              <a:alpha val="54000"/>
            </a:schemeClr>
          </a:solidFill>
        </p:spPr>
        <p:txBody>
          <a:bodyPr anchor="ctr"/>
          <a:lstStyle>
            <a:lvl1pPr algn="ctr">
              <a:defRPr b="1" i="0">
                <a:solidFill>
                  <a:schemeClr val="bg1"/>
                </a:solidFill>
                <a:latin typeface="IBM Plex Sans SemiBold" panose="020B0503050203000203" pitchFamily="34" charset="0"/>
              </a:defRPr>
            </a:lvl1pPr>
          </a:lstStyle>
          <a:p>
            <a:r>
              <a:rPr lang="en-US" dirty="0"/>
              <a:t>Click to Add a Title To Your Slide</a:t>
            </a:r>
          </a:p>
        </p:txBody>
      </p:sp>
      <p:sp>
        <p:nvSpPr>
          <p:cNvPr id="54" name="Text Placeholder 53">
            <a:extLst>
              <a:ext uri="{FF2B5EF4-FFF2-40B4-BE49-F238E27FC236}">
                <a16:creationId xmlns:a16="http://schemas.microsoft.com/office/drawing/2014/main" id="{DDA1CF8A-1741-6B40-A154-613324130EC4}"/>
              </a:ext>
            </a:extLst>
          </p:cNvPr>
          <p:cNvSpPr>
            <a:spLocks noGrp="1"/>
          </p:cNvSpPr>
          <p:nvPr>
            <p:ph type="body" sz="quarter" idx="12" hasCustomPrompt="1"/>
          </p:nvPr>
        </p:nvSpPr>
        <p:spPr>
          <a:xfrm>
            <a:off x="518859" y="2468097"/>
            <a:ext cx="3514725" cy="455613"/>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4" name="Text Placeholder 57">
            <a:extLst>
              <a:ext uri="{FF2B5EF4-FFF2-40B4-BE49-F238E27FC236}">
                <a16:creationId xmlns:a16="http://schemas.microsoft.com/office/drawing/2014/main" id="{A0685936-FD89-8644-B6EC-36AD7532FB26}"/>
              </a:ext>
            </a:extLst>
          </p:cNvPr>
          <p:cNvSpPr>
            <a:spLocks noGrp="1"/>
          </p:cNvSpPr>
          <p:nvPr>
            <p:ph type="body" sz="quarter" idx="15"/>
          </p:nvPr>
        </p:nvSpPr>
        <p:spPr>
          <a:xfrm>
            <a:off x="518859" y="3015397"/>
            <a:ext cx="3523302" cy="3138341"/>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53">
            <a:extLst>
              <a:ext uri="{FF2B5EF4-FFF2-40B4-BE49-F238E27FC236}">
                <a16:creationId xmlns:a16="http://schemas.microsoft.com/office/drawing/2014/main" id="{85171A1C-33F0-154B-A90A-134189461561}"/>
              </a:ext>
            </a:extLst>
          </p:cNvPr>
          <p:cNvSpPr>
            <a:spLocks noGrp="1"/>
          </p:cNvSpPr>
          <p:nvPr>
            <p:ph type="body" sz="quarter" idx="13" hasCustomPrompt="1"/>
          </p:nvPr>
        </p:nvSpPr>
        <p:spPr>
          <a:xfrm>
            <a:off x="4338637" y="2468097"/>
            <a:ext cx="3514725" cy="455613"/>
          </a:xfrm>
        </p:spPr>
        <p:txBody>
          <a:bodyPr lIns="0" anchor="b">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b="0" i="0" cap="all" spc="10" baseline="0">
                <a:solidFill>
                  <a:schemeClr val="accent1"/>
                </a:solidFill>
                <a:latin typeface="IBM Plex Sans Medium" panose="020B0503050203000203" pitchFamily="34" charset="0"/>
              </a:defRPr>
            </a:lvl1pPr>
          </a:lstStyle>
          <a:p>
            <a:pPr lvl="0"/>
            <a:r>
              <a:rPr lang="en-US"/>
              <a:t>CLICK TO ADD SUBHEADER</a:t>
            </a:r>
            <a:endParaRPr lang="en-US" dirty="0"/>
          </a:p>
        </p:txBody>
      </p:sp>
      <p:sp>
        <p:nvSpPr>
          <p:cNvPr id="16" name="Text Placeholder 57">
            <a:extLst>
              <a:ext uri="{FF2B5EF4-FFF2-40B4-BE49-F238E27FC236}">
                <a16:creationId xmlns:a16="http://schemas.microsoft.com/office/drawing/2014/main" id="{1490539A-E4E2-DE44-B3A7-F6ADD2E83C64}"/>
              </a:ext>
            </a:extLst>
          </p:cNvPr>
          <p:cNvSpPr>
            <a:spLocks noGrp="1"/>
          </p:cNvSpPr>
          <p:nvPr>
            <p:ph type="body" sz="quarter" idx="19"/>
          </p:nvPr>
        </p:nvSpPr>
        <p:spPr>
          <a:xfrm>
            <a:off x="4338637" y="3015397"/>
            <a:ext cx="3510000" cy="3138341"/>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53">
            <a:extLst>
              <a:ext uri="{FF2B5EF4-FFF2-40B4-BE49-F238E27FC236}">
                <a16:creationId xmlns:a16="http://schemas.microsoft.com/office/drawing/2014/main" id="{A0CAE2A1-4EB9-AE45-A294-C7AF8E330E2E}"/>
              </a:ext>
            </a:extLst>
          </p:cNvPr>
          <p:cNvSpPr>
            <a:spLocks noGrp="1"/>
          </p:cNvSpPr>
          <p:nvPr>
            <p:ph type="body" sz="quarter" idx="14" hasCustomPrompt="1"/>
          </p:nvPr>
        </p:nvSpPr>
        <p:spPr>
          <a:xfrm>
            <a:off x="8175244" y="2468097"/>
            <a:ext cx="3513519" cy="455613"/>
          </a:xfrm>
        </p:spPr>
        <p:txBody>
          <a:bodyPr lIns="0" anchor="b">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7" name="Text Placeholder 57">
            <a:extLst>
              <a:ext uri="{FF2B5EF4-FFF2-40B4-BE49-F238E27FC236}">
                <a16:creationId xmlns:a16="http://schemas.microsoft.com/office/drawing/2014/main" id="{6A290EEA-CFEC-614B-B849-D38F318885F1}"/>
              </a:ext>
            </a:extLst>
          </p:cNvPr>
          <p:cNvSpPr>
            <a:spLocks noGrp="1"/>
          </p:cNvSpPr>
          <p:nvPr>
            <p:ph type="body" sz="quarter" idx="20"/>
          </p:nvPr>
        </p:nvSpPr>
        <p:spPr>
          <a:xfrm>
            <a:off x="8175244" y="3015397"/>
            <a:ext cx="3514385" cy="3138341"/>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0" name="Picture 29" descr="York University Logo">
            <a:extLst>
              <a:ext uri="{FF2B5EF4-FFF2-40B4-BE49-F238E27FC236}">
                <a16:creationId xmlns:a16="http://schemas.microsoft.com/office/drawing/2014/main" id="{F1CD1720-798A-2144-8E95-90329F56E5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13" name="Rectangle 12">
            <a:extLst>
              <a:ext uri="{FF2B5EF4-FFF2-40B4-BE49-F238E27FC236}">
                <a16:creationId xmlns:a16="http://schemas.microsoft.com/office/drawing/2014/main" id="{BC3A69CB-0B60-2E46-9CE9-075656CED18E}"/>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7AA6FF0F-EF68-C34F-8441-557C608E34D2}"/>
              </a:ext>
            </a:extLst>
          </p:cNvPr>
          <p:cNvSpPr/>
          <p:nvPr userDrawn="1"/>
        </p:nvSpPr>
        <p:spPr>
          <a:xfrm rot="5400000">
            <a:off x="4957584" y="-4957585"/>
            <a:ext cx="2276833" cy="12192003"/>
          </a:xfrm>
          <a:custGeom>
            <a:avLst/>
            <a:gdLst>
              <a:gd name="connsiteX0" fmla="*/ 360000 w 2276833"/>
              <a:gd name="connsiteY0" fmla="*/ 11832003 h 12192003"/>
              <a:gd name="connsiteX1" fmla="*/ 1916832 w 2276833"/>
              <a:gd name="connsiteY1" fmla="*/ 11832003 h 12192003"/>
              <a:gd name="connsiteX2" fmla="*/ 1916833 w 2276833"/>
              <a:gd name="connsiteY2" fmla="*/ 360002 h 12192003"/>
              <a:gd name="connsiteX3" fmla="*/ 360000 w 2276833"/>
              <a:gd name="connsiteY3" fmla="*/ 360002 h 12192003"/>
              <a:gd name="connsiteX4" fmla="*/ 0 w 2276833"/>
              <a:gd name="connsiteY4" fmla="*/ 12192000 h 12192003"/>
              <a:gd name="connsiteX5" fmla="*/ 0 w 2276833"/>
              <a:gd name="connsiteY5" fmla="*/ 0 h 12192003"/>
              <a:gd name="connsiteX6" fmla="*/ 360000 w 2276833"/>
              <a:gd name="connsiteY6" fmla="*/ 0 h 12192003"/>
              <a:gd name="connsiteX7" fmla="*/ 360000 w 2276833"/>
              <a:gd name="connsiteY7" fmla="*/ 1 h 12192003"/>
              <a:gd name="connsiteX8" fmla="*/ 1916833 w 2276833"/>
              <a:gd name="connsiteY8" fmla="*/ 1 h 12192003"/>
              <a:gd name="connsiteX9" fmla="*/ 1916833 w 2276833"/>
              <a:gd name="connsiteY9" fmla="*/ 0 h 12192003"/>
              <a:gd name="connsiteX10" fmla="*/ 2276833 w 2276833"/>
              <a:gd name="connsiteY10" fmla="*/ 0 h 12192003"/>
              <a:gd name="connsiteX11" fmla="*/ 2276832 w 2276833"/>
              <a:gd name="connsiteY11" fmla="*/ 12192000 h 12192003"/>
              <a:gd name="connsiteX12" fmla="*/ 2266791 w 2276833"/>
              <a:gd name="connsiteY12" fmla="*/ 12192000 h 12192003"/>
              <a:gd name="connsiteX13" fmla="*/ 2266791 w 2276833"/>
              <a:gd name="connsiteY13" fmla="*/ 12192003 h 12192003"/>
              <a:gd name="connsiteX14" fmla="*/ 0 w 2276833"/>
              <a:gd name="connsiteY14" fmla="*/ 12192003 h 12192003"/>
              <a:gd name="connsiteX15" fmla="*/ 0 w 2276833"/>
              <a:gd name="connsiteY15" fmla="*/ 12192000 h 1219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6833" h="1219200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624210312"/>
      </p:ext>
    </p:extLst>
  </p:cSld>
  <p:clrMapOvr>
    <a:masterClrMapping/>
  </p:clrMapOvr>
  <p:extLst>
    <p:ext uri="{DCECCB84-F9BA-43D5-87BE-67443E8EF086}">
      <p15:sldGuideLst xmlns:p15="http://schemas.microsoft.com/office/powerpoint/2012/main">
        <p15:guide id="3" pos="316" userDrawn="1">
          <p15:clr>
            <a:srgbClr val="FBAE40"/>
          </p15:clr>
        </p15:guide>
        <p15:guide id="4" pos="2547" userDrawn="1">
          <p15:clr>
            <a:srgbClr val="FBAE40"/>
          </p15:clr>
        </p15:guide>
        <p15:guide id="5" pos="2732" userDrawn="1">
          <p15:clr>
            <a:srgbClr val="FBAE40"/>
          </p15:clr>
        </p15:guide>
        <p15:guide id="6" pos="4947" userDrawn="1">
          <p15:clr>
            <a:srgbClr val="FBAE40"/>
          </p15:clr>
        </p15:guide>
        <p15:guide id="7" pos="5148" userDrawn="1">
          <p15:clr>
            <a:srgbClr val="FBAE40"/>
          </p15:clr>
        </p15:guide>
        <p15:guide id="8" pos="7363" userDrawn="1">
          <p15:clr>
            <a:srgbClr val="FBAE40"/>
          </p15:clr>
        </p15:guide>
        <p15:guide id="11" orient="horz" pos="1843" userDrawn="1">
          <p15:clr>
            <a:srgbClr val="FBAE40"/>
          </p15:clr>
        </p15:guide>
        <p15:guide id="12" orient="horz" pos="388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 Slide">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0B7A318-AF95-C64A-9742-DB1B6ECAFEC7}"/>
              </a:ext>
              <a:ext uri="{C183D7F6-B498-43B3-948B-1728B52AA6E4}">
                <adec:decorative xmlns:adec="http://schemas.microsoft.com/office/drawing/2017/decorative" val="1"/>
              </a:ext>
            </a:extLst>
          </p:cNvPr>
          <p:cNvGrpSpPr/>
          <p:nvPr userDrawn="1"/>
        </p:nvGrpSpPr>
        <p:grpSpPr>
          <a:xfrm>
            <a:off x="12087188" y="-254000"/>
            <a:ext cx="2167267" cy="4917440"/>
            <a:chOff x="12087188" y="-254000"/>
            <a:chExt cx="2167267" cy="4917440"/>
          </a:xfrm>
        </p:grpSpPr>
        <p:sp>
          <p:nvSpPr>
            <p:cNvPr id="28" name="Rectangle 27">
              <a:extLst>
                <a:ext uri="{FF2B5EF4-FFF2-40B4-BE49-F238E27FC236}">
                  <a16:creationId xmlns:a16="http://schemas.microsoft.com/office/drawing/2014/main" id="{26EAEB48-48CA-924E-80EB-0D1797E4D96E}"/>
                </a:ext>
              </a:extLst>
            </p:cNvPr>
            <p:cNvSpPr/>
            <p:nvPr userDrawn="1"/>
          </p:nvSpPr>
          <p:spPr>
            <a:xfrm>
              <a:off x="12254204" y="199076"/>
              <a:ext cx="2000251" cy="44643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Rectangle 28">
              <a:extLst>
                <a:ext uri="{FF2B5EF4-FFF2-40B4-BE49-F238E27FC236}">
                  <a16:creationId xmlns:a16="http://schemas.microsoft.com/office/drawing/2014/main" id="{C859D891-5A58-AD47-95FC-E659DE2EB075}"/>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Right Triangle 29">
              <a:extLst>
                <a:ext uri="{FF2B5EF4-FFF2-40B4-BE49-F238E27FC236}">
                  <a16:creationId xmlns:a16="http://schemas.microsoft.com/office/drawing/2014/main" id="{AEC968F2-950A-BB4A-AE63-A6C35D8C4E2C}"/>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TextBox 30">
              <a:extLst>
                <a:ext uri="{FF2B5EF4-FFF2-40B4-BE49-F238E27FC236}">
                  <a16:creationId xmlns:a16="http://schemas.microsoft.com/office/drawing/2014/main" id="{5C9B3ED5-A7F5-F04D-B2FF-378CE1BBBA9F}"/>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grpSp>
      <p:grpSp>
        <p:nvGrpSpPr>
          <p:cNvPr id="23" name="Group 22">
            <a:extLst>
              <a:ext uri="{FF2B5EF4-FFF2-40B4-BE49-F238E27FC236}">
                <a16:creationId xmlns:a16="http://schemas.microsoft.com/office/drawing/2014/main" id="{97E0ECFF-121E-054B-8DCF-5C911603445C}"/>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24" name="TextBox 23">
              <a:extLst>
                <a:ext uri="{FF2B5EF4-FFF2-40B4-BE49-F238E27FC236}">
                  <a16:creationId xmlns:a16="http://schemas.microsoft.com/office/drawing/2014/main" id="{7A22C250-B3C1-6644-99DF-533EEC469E0B}"/>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5" name="Picture 24">
              <a:extLst>
                <a:ext uri="{FF2B5EF4-FFF2-40B4-BE49-F238E27FC236}">
                  <a16:creationId xmlns:a16="http://schemas.microsoft.com/office/drawing/2014/main" id="{FF1A7A67-75D1-B346-90CF-2827CAC82390}"/>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sp>
        <p:nvSpPr>
          <p:cNvPr id="69" name="Title 1">
            <a:extLst>
              <a:ext uri="{FF2B5EF4-FFF2-40B4-BE49-F238E27FC236}">
                <a16:creationId xmlns:a16="http://schemas.microsoft.com/office/drawing/2014/main" id="{20E1D805-0FBE-4047-AA28-F7B71DA351E3}"/>
              </a:ext>
            </a:extLst>
          </p:cNvPr>
          <p:cNvSpPr>
            <a:spLocks noGrp="1"/>
          </p:cNvSpPr>
          <p:nvPr>
            <p:ph type="title" hasCustomPrompt="1"/>
          </p:nvPr>
        </p:nvSpPr>
        <p:spPr>
          <a:xfrm>
            <a:off x="355800" y="357216"/>
            <a:ext cx="11480400" cy="1562400"/>
          </a:xfrm>
          <a:solidFill>
            <a:schemeClr val="tx1">
              <a:alpha val="54000"/>
            </a:schemeClr>
          </a:solidFill>
        </p:spPr>
        <p:txBody>
          <a:bodyPr anchor="ctr"/>
          <a:lstStyle>
            <a:lvl1pPr algn="ctr">
              <a:defRPr b="1" i="0">
                <a:solidFill>
                  <a:schemeClr val="bg1"/>
                </a:solidFill>
                <a:latin typeface="IBM Plex Sans SemiBold" panose="020B0503050203000203" pitchFamily="34" charset="0"/>
              </a:defRPr>
            </a:lvl1pPr>
          </a:lstStyle>
          <a:p>
            <a:r>
              <a:rPr lang="en-US" dirty="0"/>
              <a:t>Click to Add a Title To Your Slide</a:t>
            </a:r>
          </a:p>
        </p:txBody>
      </p:sp>
      <p:sp>
        <p:nvSpPr>
          <p:cNvPr id="26" name="TextBox 25">
            <a:extLst>
              <a:ext uri="{FF2B5EF4-FFF2-40B4-BE49-F238E27FC236}">
                <a16:creationId xmlns:a16="http://schemas.microsoft.com/office/drawing/2014/main" id="{E4AED740-9869-424A-98FC-8ABAD1295394}"/>
              </a:ext>
              <a:ext uri="{C183D7F6-B498-43B3-948B-1728B52AA6E4}">
                <adec:decorative xmlns:adec="http://schemas.microsoft.com/office/drawing/2017/decorative" val="1"/>
              </a:ext>
            </a:extLst>
          </p:cNvPr>
          <p:cNvSpPr txBox="1"/>
          <p:nvPr userDrawn="1"/>
        </p:nvSpPr>
        <p:spPr>
          <a:xfrm>
            <a:off x="12335975" y="461900"/>
            <a:ext cx="1797275" cy="3842310"/>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Cropping the image: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This slide is built with layered placeholders. You will need to move the dark overlay in order to click the photo</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to crop.</a:t>
            </a:r>
            <a:br>
              <a:rPr lang="en-US" sz="900" b="0" i="0">
                <a:solidFill>
                  <a:schemeClr val="tx1">
                    <a:lumMod val="75000"/>
                    <a:lumOff val="25000"/>
                  </a:schemeClr>
                </a:solidFill>
                <a:latin typeface="IBM Plex Sans" panose="020B0503050203000203" pitchFamily="34" charset="77"/>
                <a:ea typeface="Roboto" charset="0"/>
                <a:cs typeface="Roboto" charset="0"/>
              </a:rPr>
            </a:b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Once the overlay is moved aside, right-click </a:t>
            </a:r>
            <a:r>
              <a:rPr lang="en-US" sz="900" b="0" i="0">
                <a:solidFill>
                  <a:schemeClr val="tx1">
                    <a:lumMod val="75000"/>
                    <a:lumOff val="25000"/>
                  </a:schemeClr>
                </a:solidFill>
                <a:latin typeface="IBM Plex Sans" panose="020B0503050203000203" pitchFamily="34" charset="77"/>
                <a:ea typeface="Roboto" charset="0"/>
                <a:cs typeface="Roboto" charset="0"/>
              </a:rPr>
              <a:t>on the image. Choose ‘Crop’ from the menu. Adjust size &amp; position. Press esc or click outside image area to exit cropping mode</a:t>
            </a:r>
          </a:p>
        </p:txBody>
      </p:sp>
      <p:pic>
        <p:nvPicPr>
          <p:cNvPr id="32" name="Picture 31" descr="York University Logo">
            <a:extLst>
              <a:ext uri="{FF2B5EF4-FFF2-40B4-BE49-F238E27FC236}">
                <a16:creationId xmlns:a16="http://schemas.microsoft.com/office/drawing/2014/main" id="{E8D4B176-2C79-484B-A8DE-FEC4A3AFEB5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54" name="Text Placeholder 53">
            <a:extLst>
              <a:ext uri="{FF2B5EF4-FFF2-40B4-BE49-F238E27FC236}">
                <a16:creationId xmlns:a16="http://schemas.microsoft.com/office/drawing/2014/main" id="{DDA1CF8A-1741-6B40-A154-613324130EC4}"/>
              </a:ext>
            </a:extLst>
          </p:cNvPr>
          <p:cNvSpPr>
            <a:spLocks noGrp="1"/>
          </p:cNvSpPr>
          <p:nvPr>
            <p:ph type="body" sz="quarter" idx="12" hasCustomPrompt="1"/>
          </p:nvPr>
        </p:nvSpPr>
        <p:spPr>
          <a:xfrm>
            <a:off x="518860" y="2467711"/>
            <a:ext cx="2539980" cy="455613"/>
          </a:xfrm>
        </p:spPr>
        <p:txBody>
          <a:bodyPr lIns="0" anchor="b">
            <a:noAutofit/>
          </a:bodyPr>
          <a:lstStyle>
            <a:lvl1pPr>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6" name="Text Placeholder 57">
            <a:extLst>
              <a:ext uri="{FF2B5EF4-FFF2-40B4-BE49-F238E27FC236}">
                <a16:creationId xmlns:a16="http://schemas.microsoft.com/office/drawing/2014/main" id="{CD95C082-98A0-6748-A678-AAFE8DE67E8D}"/>
              </a:ext>
            </a:extLst>
          </p:cNvPr>
          <p:cNvSpPr>
            <a:spLocks noGrp="1"/>
          </p:cNvSpPr>
          <p:nvPr>
            <p:ph type="body" sz="quarter" idx="15"/>
          </p:nvPr>
        </p:nvSpPr>
        <p:spPr>
          <a:xfrm>
            <a:off x="518859" y="3015397"/>
            <a:ext cx="2540254" cy="3138341"/>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53">
            <a:extLst>
              <a:ext uri="{FF2B5EF4-FFF2-40B4-BE49-F238E27FC236}">
                <a16:creationId xmlns:a16="http://schemas.microsoft.com/office/drawing/2014/main" id="{05ABEBBB-8B74-7A42-8A9F-A3DDD027B073}"/>
              </a:ext>
            </a:extLst>
          </p:cNvPr>
          <p:cNvSpPr>
            <a:spLocks noGrp="1"/>
          </p:cNvSpPr>
          <p:nvPr>
            <p:ph type="body" sz="quarter" idx="16" hasCustomPrompt="1"/>
          </p:nvPr>
        </p:nvSpPr>
        <p:spPr>
          <a:xfrm>
            <a:off x="3382808" y="2467711"/>
            <a:ext cx="2552855" cy="455613"/>
          </a:xfrm>
        </p:spPr>
        <p:txBody>
          <a:bodyPr lIns="0" anchor="b">
            <a:noAutofit/>
          </a:bodyPr>
          <a:lstStyle>
            <a:lvl1pPr>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8" name="Text Placeholder 57">
            <a:extLst>
              <a:ext uri="{FF2B5EF4-FFF2-40B4-BE49-F238E27FC236}">
                <a16:creationId xmlns:a16="http://schemas.microsoft.com/office/drawing/2014/main" id="{D443BBF1-455E-AF49-A986-735889667730}"/>
              </a:ext>
            </a:extLst>
          </p:cNvPr>
          <p:cNvSpPr>
            <a:spLocks noGrp="1"/>
          </p:cNvSpPr>
          <p:nvPr>
            <p:ph type="body" sz="quarter" idx="23"/>
          </p:nvPr>
        </p:nvSpPr>
        <p:spPr>
          <a:xfrm>
            <a:off x="3382530" y="3015397"/>
            <a:ext cx="2553130" cy="3138341"/>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2" name="Text Placeholder 53">
            <a:extLst>
              <a:ext uri="{FF2B5EF4-FFF2-40B4-BE49-F238E27FC236}">
                <a16:creationId xmlns:a16="http://schemas.microsoft.com/office/drawing/2014/main" id="{4952AB17-501E-A84A-B8E5-47E1F3E05446}"/>
              </a:ext>
            </a:extLst>
          </p:cNvPr>
          <p:cNvSpPr>
            <a:spLocks noGrp="1"/>
          </p:cNvSpPr>
          <p:nvPr>
            <p:ph type="body" sz="quarter" idx="18" hasCustomPrompt="1"/>
          </p:nvPr>
        </p:nvSpPr>
        <p:spPr>
          <a:xfrm>
            <a:off x="6254750" y="2467711"/>
            <a:ext cx="2562128" cy="455613"/>
          </a:xfrm>
        </p:spPr>
        <p:txBody>
          <a:bodyPr lIns="0" anchor="b">
            <a:noAutofit/>
          </a:bodyPr>
          <a:lstStyle>
            <a:lvl1pPr>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9" name="Text Placeholder 57">
            <a:extLst>
              <a:ext uri="{FF2B5EF4-FFF2-40B4-BE49-F238E27FC236}">
                <a16:creationId xmlns:a16="http://schemas.microsoft.com/office/drawing/2014/main" id="{993B8260-5652-8746-BF74-85470FB85505}"/>
              </a:ext>
            </a:extLst>
          </p:cNvPr>
          <p:cNvSpPr>
            <a:spLocks noGrp="1"/>
          </p:cNvSpPr>
          <p:nvPr>
            <p:ph type="body" sz="quarter" idx="24"/>
          </p:nvPr>
        </p:nvSpPr>
        <p:spPr>
          <a:xfrm>
            <a:off x="6254751" y="3015397"/>
            <a:ext cx="2562404" cy="3138341"/>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4" name="Text Placeholder 53">
            <a:extLst>
              <a:ext uri="{FF2B5EF4-FFF2-40B4-BE49-F238E27FC236}">
                <a16:creationId xmlns:a16="http://schemas.microsoft.com/office/drawing/2014/main" id="{DF00A96C-E66D-9343-B080-A9DE19366887}"/>
              </a:ext>
            </a:extLst>
          </p:cNvPr>
          <p:cNvSpPr>
            <a:spLocks noGrp="1"/>
          </p:cNvSpPr>
          <p:nvPr>
            <p:ph type="body" sz="quarter" idx="20" hasCustomPrompt="1"/>
          </p:nvPr>
        </p:nvSpPr>
        <p:spPr>
          <a:xfrm>
            <a:off x="9132890" y="2467711"/>
            <a:ext cx="2555873" cy="455613"/>
          </a:xfrm>
        </p:spPr>
        <p:txBody>
          <a:bodyPr lIns="0" anchor="b">
            <a:noAutofit/>
          </a:bodyPr>
          <a:lstStyle>
            <a:lvl1pPr>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20" name="Text Placeholder 57">
            <a:extLst>
              <a:ext uri="{FF2B5EF4-FFF2-40B4-BE49-F238E27FC236}">
                <a16:creationId xmlns:a16="http://schemas.microsoft.com/office/drawing/2014/main" id="{0E4B3554-1F36-134D-A7B1-C7726BF5C8CC}"/>
              </a:ext>
            </a:extLst>
          </p:cNvPr>
          <p:cNvSpPr>
            <a:spLocks noGrp="1"/>
          </p:cNvSpPr>
          <p:nvPr>
            <p:ph type="body" sz="quarter" idx="25"/>
          </p:nvPr>
        </p:nvSpPr>
        <p:spPr>
          <a:xfrm>
            <a:off x="9132890" y="3015397"/>
            <a:ext cx="2556148" cy="3138341"/>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Freeform 67">
            <a:extLst>
              <a:ext uri="{FF2B5EF4-FFF2-40B4-BE49-F238E27FC236}">
                <a16:creationId xmlns:a16="http://schemas.microsoft.com/office/drawing/2014/main" id="{A81A7D1D-57C2-7F4D-86FF-CCB8244B5FD9}"/>
              </a:ext>
              <a:ext uri="{C183D7F6-B498-43B3-948B-1728B52AA6E4}">
                <adec:decorative xmlns:adec="http://schemas.microsoft.com/office/drawing/2017/decorative" val="1"/>
              </a:ext>
            </a:extLst>
          </p:cNvPr>
          <p:cNvSpPr/>
          <p:nvPr userDrawn="1"/>
        </p:nvSpPr>
        <p:spPr>
          <a:xfrm rot="5400000">
            <a:off x="4957584" y="-4957585"/>
            <a:ext cx="2276833" cy="12192003"/>
          </a:xfrm>
          <a:custGeom>
            <a:avLst/>
            <a:gdLst>
              <a:gd name="connsiteX0" fmla="*/ 360000 w 2276833"/>
              <a:gd name="connsiteY0" fmla="*/ 11832003 h 12192003"/>
              <a:gd name="connsiteX1" fmla="*/ 1916832 w 2276833"/>
              <a:gd name="connsiteY1" fmla="*/ 11832003 h 12192003"/>
              <a:gd name="connsiteX2" fmla="*/ 1916833 w 2276833"/>
              <a:gd name="connsiteY2" fmla="*/ 360002 h 12192003"/>
              <a:gd name="connsiteX3" fmla="*/ 360000 w 2276833"/>
              <a:gd name="connsiteY3" fmla="*/ 360002 h 12192003"/>
              <a:gd name="connsiteX4" fmla="*/ 0 w 2276833"/>
              <a:gd name="connsiteY4" fmla="*/ 12192000 h 12192003"/>
              <a:gd name="connsiteX5" fmla="*/ 0 w 2276833"/>
              <a:gd name="connsiteY5" fmla="*/ 0 h 12192003"/>
              <a:gd name="connsiteX6" fmla="*/ 360000 w 2276833"/>
              <a:gd name="connsiteY6" fmla="*/ 0 h 12192003"/>
              <a:gd name="connsiteX7" fmla="*/ 360000 w 2276833"/>
              <a:gd name="connsiteY7" fmla="*/ 1 h 12192003"/>
              <a:gd name="connsiteX8" fmla="*/ 1916833 w 2276833"/>
              <a:gd name="connsiteY8" fmla="*/ 1 h 12192003"/>
              <a:gd name="connsiteX9" fmla="*/ 1916833 w 2276833"/>
              <a:gd name="connsiteY9" fmla="*/ 0 h 12192003"/>
              <a:gd name="connsiteX10" fmla="*/ 2276833 w 2276833"/>
              <a:gd name="connsiteY10" fmla="*/ 0 h 12192003"/>
              <a:gd name="connsiteX11" fmla="*/ 2276832 w 2276833"/>
              <a:gd name="connsiteY11" fmla="*/ 12192000 h 12192003"/>
              <a:gd name="connsiteX12" fmla="*/ 2266791 w 2276833"/>
              <a:gd name="connsiteY12" fmla="*/ 12192000 h 12192003"/>
              <a:gd name="connsiteX13" fmla="*/ 2266791 w 2276833"/>
              <a:gd name="connsiteY13" fmla="*/ 12192003 h 12192003"/>
              <a:gd name="connsiteX14" fmla="*/ 0 w 2276833"/>
              <a:gd name="connsiteY14" fmla="*/ 12192003 h 12192003"/>
              <a:gd name="connsiteX15" fmla="*/ 0 w 2276833"/>
              <a:gd name="connsiteY15" fmla="*/ 12192000 h 1219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6833" h="1219200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79E4E51C-FB87-8B4E-8FE3-8608D1425507}"/>
              </a:ext>
              <a:ext uri="{C183D7F6-B498-43B3-948B-1728B52AA6E4}">
                <adec:decorative xmlns:adec="http://schemas.microsoft.com/office/drawing/2017/decorative" val="1"/>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688430697"/>
      </p:ext>
    </p:extLst>
  </p:cSld>
  <p:clrMapOvr>
    <a:masterClrMapping/>
  </p:clrMapOvr>
  <p:extLst>
    <p:ext uri="{DCECCB84-F9BA-43D5-87BE-67443E8EF086}">
      <p15:sldGuideLst xmlns:p15="http://schemas.microsoft.com/office/powerpoint/2012/main">
        <p15:guide id="1" userDrawn="1">
          <p15:clr>
            <a:srgbClr val="FBAE40"/>
          </p15:clr>
        </p15:guide>
        <p15:guide id="2" pos="7680" userDrawn="1">
          <p15:clr>
            <a:srgbClr val="FBAE40"/>
          </p15:clr>
        </p15:guide>
        <p15:guide id="3" pos="316" userDrawn="1">
          <p15:clr>
            <a:srgbClr val="FBAE40"/>
          </p15:clr>
        </p15:guide>
        <p15:guide id="4" pos="1927" userDrawn="1">
          <p15:clr>
            <a:srgbClr val="FBAE40"/>
          </p15:clr>
        </p15:guide>
        <p15:guide id="5" pos="2128" userDrawn="1">
          <p15:clr>
            <a:srgbClr val="FBAE40"/>
          </p15:clr>
        </p15:guide>
        <p15:guide id="6" pos="3739" userDrawn="1">
          <p15:clr>
            <a:srgbClr val="FBAE40"/>
          </p15:clr>
        </p15:guide>
        <p15:guide id="7" pos="3940" userDrawn="1">
          <p15:clr>
            <a:srgbClr val="FBAE40"/>
          </p15:clr>
        </p15:guide>
        <p15:guide id="8" pos="5551" userDrawn="1">
          <p15:clr>
            <a:srgbClr val="FBAE40"/>
          </p15:clr>
        </p15:guide>
        <p15:guide id="9" pos="5752" userDrawn="1">
          <p15:clr>
            <a:srgbClr val="FBAE40"/>
          </p15:clr>
        </p15:guide>
        <p15:guide id="10" pos="7363" userDrawn="1">
          <p15:clr>
            <a:srgbClr val="FBAE40"/>
          </p15:clr>
        </p15:guide>
        <p15:guide id="11" orient="horz" userDrawn="1">
          <p15:clr>
            <a:srgbClr val="FBAE40"/>
          </p15:clr>
        </p15:guide>
        <p15:guide id="12" orient="horz" pos="4320" userDrawn="1">
          <p15:clr>
            <a:srgbClr val="FBAE40"/>
          </p15:clr>
        </p15:guide>
        <p15:guide id="13" orient="horz" pos="1843" userDrawn="1">
          <p15:clr>
            <a:srgbClr val="FBAE40"/>
          </p15:clr>
        </p15:guide>
        <p15:guide id="14" orient="horz" pos="388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Message Slide - Horizonta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EA3B59-861D-CC42-A8F6-D7799EDD6436}"/>
              </a:ext>
            </a:extLst>
          </p:cNvPr>
          <p:cNvSpPr>
            <a:spLocks noGrp="1"/>
          </p:cNvSpPr>
          <p:nvPr>
            <p:ph type="title" hasCustomPrompt="1"/>
          </p:nvPr>
        </p:nvSpPr>
        <p:spPr/>
        <p:txBody>
          <a:bodyPr/>
          <a:lstStyle/>
          <a:p>
            <a:r>
              <a:rPr lang="en-US" dirty="0"/>
              <a:t>Click to Add a Title To Your Slide</a:t>
            </a:r>
          </a:p>
        </p:txBody>
      </p:sp>
      <p:sp>
        <p:nvSpPr>
          <p:cNvPr id="9" name="Text Placeholder 57">
            <a:extLst>
              <a:ext uri="{FF2B5EF4-FFF2-40B4-BE49-F238E27FC236}">
                <a16:creationId xmlns:a16="http://schemas.microsoft.com/office/drawing/2014/main" id="{82A7616C-08E1-5C4A-94C3-59BF9457407A}"/>
              </a:ext>
            </a:extLst>
          </p:cNvPr>
          <p:cNvSpPr>
            <a:spLocks noGrp="1"/>
          </p:cNvSpPr>
          <p:nvPr>
            <p:ph type="body" sz="quarter" idx="15"/>
          </p:nvPr>
        </p:nvSpPr>
        <p:spPr>
          <a:xfrm>
            <a:off x="518859" y="1196975"/>
            <a:ext cx="5469192" cy="3631399"/>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9CF470C1-9891-4042-9E4B-7B72C488D569}"/>
              </a:ext>
            </a:extLst>
          </p:cNvPr>
          <p:cNvSpPr>
            <a:spLocks noGrp="1"/>
          </p:cNvSpPr>
          <p:nvPr>
            <p:ph sz="quarter" idx="17"/>
          </p:nvPr>
        </p:nvSpPr>
        <p:spPr>
          <a:xfrm>
            <a:off x="6199187" y="1196975"/>
            <a:ext cx="5481638" cy="3631963"/>
          </a:xfrm>
        </p:spPr>
        <p:txBody>
          <a:bodyPr>
            <a:noAutofit/>
          </a:bodyPr>
          <a:lstStyle>
            <a:lvl1pPr>
              <a:defRPr sz="1800"/>
            </a:lvl1pPr>
            <a:lvl2pPr>
              <a:defRPr sz="1400"/>
            </a:lvl2pPr>
            <a:lvl3pPr>
              <a:defRPr sz="1400"/>
            </a:lvl3pPr>
            <a:lvl4pPr>
              <a:defRPr sz="1400"/>
            </a:lvl4pPr>
            <a:lvl5pPr>
              <a:defRPr sz="1400"/>
            </a:lvl5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a:extLst>
              <a:ext uri="{FF2B5EF4-FFF2-40B4-BE49-F238E27FC236}">
                <a16:creationId xmlns:a16="http://schemas.microsoft.com/office/drawing/2014/main" id="{00C011D8-2A62-E249-872A-5B51381422FD}"/>
              </a:ext>
            </a:extLst>
          </p:cNvPr>
          <p:cNvSpPr>
            <a:spLocks noGrp="1"/>
          </p:cNvSpPr>
          <p:nvPr>
            <p:ph type="body" sz="quarter" idx="16" hasCustomPrompt="1"/>
          </p:nvPr>
        </p:nvSpPr>
        <p:spPr>
          <a:xfrm>
            <a:off x="0" y="4983481"/>
            <a:ext cx="12192000" cy="1182370"/>
          </a:xfrm>
          <a:solidFill>
            <a:schemeClr val="accent1"/>
          </a:solidFill>
        </p:spPr>
        <p:txBody>
          <a:bodyPr lIns="360000" rIns="360000" anchor="ctr">
            <a:noAutofit/>
          </a:bodyPr>
          <a:lstStyle>
            <a:lvl1pPr algn="ctr">
              <a:spcBef>
                <a:spcPts val="0"/>
              </a:spcBef>
              <a:defRPr sz="2500" b="1" i="0">
                <a:solidFill>
                  <a:schemeClr val="bg1"/>
                </a:solidFill>
                <a:latin typeface="IBM Plex Sans SemiBold" panose="020B0503050203000203" pitchFamily="34" charset="0"/>
              </a:defRPr>
            </a:lvl1pPr>
            <a:lvl2pPr algn="ctr">
              <a:defRPr/>
            </a:lvl2pPr>
            <a:lvl3pPr algn="ctr">
              <a:defRPr/>
            </a:lvl3pPr>
            <a:lvl4pPr algn="ctr">
              <a:defRPr/>
            </a:lvl4pPr>
            <a:lvl5pPr algn="ctr">
              <a:defRPr/>
            </a:lvl5pPr>
          </a:lstStyle>
          <a:p>
            <a:pPr lvl="0"/>
            <a:r>
              <a:rPr lang="en-US"/>
              <a:t>Click to add key message here</a:t>
            </a:r>
            <a:endParaRPr lang="en-US" dirty="0"/>
          </a:p>
        </p:txBody>
      </p:sp>
      <p:pic>
        <p:nvPicPr>
          <p:cNvPr id="11" name="Picture 10" descr="York University Logo">
            <a:extLst>
              <a:ext uri="{FF2B5EF4-FFF2-40B4-BE49-F238E27FC236}">
                <a16:creationId xmlns:a16="http://schemas.microsoft.com/office/drawing/2014/main" id="{ACA75758-CE2F-AD4D-9C00-A5C4D754094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8" name="Rectangle 7">
            <a:extLst>
              <a:ext uri="{FF2B5EF4-FFF2-40B4-BE49-F238E27FC236}">
                <a16:creationId xmlns:a16="http://schemas.microsoft.com/office/drawing/2014/main" id="{459BDC70-74B9-044C-8E4F-7A7CA082BF9A}"/>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54E6109-2268-364C-8CD6-E955F7C54400}"/>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CBE64C34-46C3-CF47-86FC-801C5C79FA58}"/>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065083164"/>
      </p:ext>
    </p:extLst>
  </p:cSld>
  <p:clrMapOvr>
    <a:masterClrMapping/>
  </p:clrMapOvr>
  <p:extLst>
    <p:ext uri="{DCECCB84-F9BA-43D5-87BE-67443E8EF086}">
      <p15:sldGuideLst xmlns:p15="http://schemas.microsoft.com/office/powerpoint/2012/main">
        <p15:guide id="3" pos="316" userDrawn="1">
          <p15:clr>
            <a:srgbClr val="FBAE40"/>
          </p15:clr>
        </p15:guide>
        <p15:guide id="4" pos="3772" userDrawn="1">
          <p15:clr>
            <a:srgbClr val="FBAE40"/>
          </p15:clr>
        </p15:guide>
        <p15:guide id="5" pos="3908" userDrawn="1">
          <p15:clr>
            <a:srgbClr val="FBAE40"/>
          </p15:clr>
        </p15:guide>
        <p15:guide id="6" pos="7363" userDrawn="1">
          <p15:clr>
            <a:srgbClr val="FBAE40"/>
          </p15:clr>
        </p15:guide>
        <p15:guide id="7" orient="horz" pos="3045" userDrawn="1">
          <p15:clr>
            <a:srgbClr val="FBAE40"/>
          </p15:clr>
        </p15:guide>
        <p15:guide id="9" orient="horz" pos="754" userDrawn="1">
          <p15:clr>
            <a:srgbClr val="FBAE40"/>
          </p15:clr>
        </p15:guide>
        <p15:guide id="10" orient="horz" pos="38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Message Slide - Righ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2438-6E57-9647-843B-BA5F13D0AA18}"/>
              </a:ext>
            </a:extLst>
          </p:cNvPr>
          <p:cNvSpPr>
            <a:spLocks noGrp="1"/>
          </p:cNvSpPr>
          <p:nvPr>
            <p:ph type="title" hasCustomPrompt="1"/>
          </p:nvPr>
        </p:nvSpPr>
        <p:spPr>
          <a:xfrm>
            <a:off x="515380" y="241403"/>
            <a:ext cx="11161240" cy="720000"/>
          </a:xfrm>
        </p:spPr>
        <p:txBody>
          <a:bodyPr/>
          <a:lstStyle/>
          <a:p>
            <a:r>
              <a:rPr lang="en-US" dirty="0"/>
              <a:t>Click to Add a Title To Your Slide</a:t>
            </a:r>
          </a:p>
        </p:txBody>
      </p:sp>
      <p:sp>
        <p:nvSpPr>
          <p:cNvPr id="15" name="Content Placeholder 7">
            <a:extLst>
              <a:ext uri="{FF2B5EF4-FFF2-40B4-BE49-F238E27FC236}">
                <a16:creationId xmlns:a16="http://schemas.microsoft.com/office/drawing/2014/main" id="{5B00F938-8D68-9B4D-9BF9-D2B9ADDA7056}"/>
              </a:ext>
            </a:extLst>
          </p:cNvPr>
          <p:cNvSpPr>
            <a:spLocks noGrp="1"/>
          </p:cNvSpPr>
          <p:nvPr>
            <p:ph sz="quarter" idx="13"/>
          </p:nvPr>
        </p:nvSpPr>
        <p:spPr>
          <a:xfrm>
            <a:off x="519197" y="1196975"/>
            <a:ext cx="6773796" cy="2377498"/>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CBE64C34-46C3-CF47-86FC-801C5C79FA58}"/>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C54E6109-2268-364C-8CD6-E955F7C54400}"/>
              </a:ext>
            </a:extLst>
          </p:cNvPr>
          <p:cNvSpPr>
            <a:spLocks noGrp="1"/>
          </p:cNvSpPr>
          <p:nvPr>
            <p:ph type="sldNum" sz="quarter" idx="11"/>
          </p:nvPr>
        </p:nvSpPr>
        <p:spPr/>
        <p:txBody>
          <a:bodyPr/>
          <a:lstStyle/>
          <a:p>
            <a:fld id="{5B64C28E-966E-6B4A-816A-311B7D0A2E6D}" type="slidenum">
              <a:rPr lang="en-US" smtClean="0"/>
              <a:pPr/>
              <a:t>‹#›</a:t>
            </a:fld>
            <a:endParaRPr lang="en-US"/>
          </a:p>
        </p:txBody>
      </p:sp>
      <p:pic>
        <p:nvPicPr>
          <p:cNvPr id="12" name="Picture 11" descr="York University Logo">
            <a:extLst>
              <a:ext uri="{FF2B5EF4-FFF2-40B4-BE49-F238E27FC236}">
                <a16:creationId xmlns:a16="http://schemas.microsoft.com/office/drawing/2014/main" id="{422D4709-976D-8A4B-91D9-0F46B2A3B23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8" name="Rectangle 7">
            <a:extLst>
              <a:ext uri="{FF2B5EF4-FFF2-40B4-BE49-F238E27FC236}">
                <a16:creationId xmlns:a16="http://schemas.microsoft.com/office/drawing/2014/main" id="{459BDC70-74B9-044C-8E4F-7A7CA082BF9A}"/>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EF7FFA-B04E-C541-A81B-39886A3ECF51}"/>
              </a:ext>
            </a:extLst>
          </p:cNvPr>
          <p:cNvSpPr/>
          <p:nvPr userDrawn="1"/>
        </p:nvSpPr>
        <p:spPr>
          <a:xfrm>
            <a:off x="7464425" y="1196976"/>
            <a:ext cx="4727575" cy="49689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Text Placeholder 12">
            <a:extLst>
              <a:ext uri="{FF2B5EF4-FFF2-40B4-BE49-F238E27FC236}">
                <a16:creationId xmlns:a16="http://schemas.microsoft.com/office/drawing/2014/main" id="{BD292504-3200-184C-B462-F52FB17C00F5}"/>
              </a:ext>
            </a:extLst>
          </p:cNvPr>
          <p:cNvSpPr>
            <a:spLocks noGrp="1"/>
          </p:cNvSpPr>
          <p:nvPr>
            <p:ph type="body" sz="quarter" idx="19" hasCustomPrompt="1"/>
          </p:nvPr>
        </p:nvSpPr>
        <p:spPr>
          <a:xfrm>
            <a:off x="7904938" y="3789363"/>
            <a:ext cx="3775886" cy="2200376"/>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supporting text</a:t>
            </a:r>
          </a:p>
        </p:txBody>
      </p:sp>
      <p:sp>
        <p:nvSpPr>
          <p:cNvPr id="7" name="Text Placeholder 6">
            <a:extLst>
              <a:ext uri="{FF2B5EF4-FFF2-40B4-BE49-F238E27FC236}">
                <a16:creationId xmlns:a16="http://schemas.microsoft.com/office/drawing/2014/main" id="{204EFEAB-5229-BC4B-901B-5A2A517F5510}"/>
              </a:ext>
            </a:extLst>
          </p:cNvPr>
          <p:cNvSpPr>
            <a:spLocks noGrp="1"/>
          </p:cNvSpPr>
          <p:nvPr>
            <p:ph type="body" sz="quarter" idx="18" hasCustomPrompt="1"/>
          </p:nvPr>
        </p:nvSpPr>
        <p:spPr>
          <a:xfrm>
            <a:off x="7906871" y="1400175"/>
            <a:ext cx="3795771" cy="2173288"/>
          </a:xfrm>
          <a:prstGeom prst="callout1">
            <a:avLst>
              <a:gd name="adj1" fmla="val 99688"/>
              <a:gd name="adj2" fmla="val 118"/>
              <a:gd name="adj3" fmla="val 99626"/>
              <a:gd name="adj4" fmla="val 99603"/>
            </a:avLst>
          </a:prstGeom>
          <a:ln w="12700">
            <a:solidFill>
              <a:schemeClr val="bg1"/>
            </a:solidFill>
          </a:ln>
        </p:spPr>
        <p:txBody>
          <a:bodyPr bIns="180000" anchor="b">
            <a:noAutofit/>
          </a:bodyPr>
          <a:lstStyle>
            <a:lvl1pPr>
              <a:defRPr sz="2800" b="1" i="0">
                <a:solidFill>
                  <a:schemeClr val="bg1"/>
                </a:solidFill>
                <a:latin typeface="IBM Plex Sans SemiBold" panose="020B0503050203000203" pitchFamily="34" charset="0"/>
              </a:defRPr>
            </a:lvl1pPr>
            <a:lvl2pPr>
              <a:defRPr sz="2000" b="1" i="0">
                <a:solidFill>
                  <a:schemeClr val="bg1"/>
                </a:solidFill>
                <a:latin typeface="IBM Plex Sans SemiBold" panose="020B0503050203000203" pitchFamily="34" charset="0"/>
              </a:defRPr>
            </a:lvl2pPr>
            <a:lvl3pPr>
              <a:defRPr sz="20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XX% </a:t>
            </a:r>
          </a:p>
          <a:p>
            <a:pPr lvl="0"/>
            <a:r>
              <a:rPr lang="en-US" dirty="0"/>
              <a:t>Key takeaway here</a:t>
            </a:r>
          </a:p>
        </p:txBody>
      </p:sp>
      <p:sp>
        <p:nvSpPr>
          <p:cNvPr id="16" name="Content Placeholder 7">
            <a:extLst>
              <a:ext uri="{FF2B5EF4-FFF2-40B4-BE49-F238E27FC236}">
                <a16:creationId xmlns:a16="http://schemas.microsoft.com/office/drawing/2014/main" id="{1AB37550-8A87-7441-9466-8056CD272C07}"/>
              </a:ext>
            </a:extLst>
          </p:cNvPr>
          <p:cNvSpPr>
            <a:spLocks noGrp="1"/>
          </p:cNvSpPr>
          <p:nvPr>
            <p:ph sz="quarter" idx="20"/>
          </p:nvPr>
        </p:nvSpPr>
        <p:spPr>
          <a:xfrm>
            <a:off x="519197" y="3789040"/>
            <a:ext cx="6773796" cy="2377497"/>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7318530"/>
      </p:ext>
    </p:extLst>
  </p:cSld>
  <p:clrMapOvr>
    <a:masterClrMapping/>
  </p:clrMapOvr>
  <p:extLst>
    <p:ext uri="{DCECCB84-F9BA-43D5-87BE-67443E8EF086}">
      <p15:sldGuideLst xmlns:p15="http://schemas.microsoft.com/office/powerpoint/2012/main">
        <p15:guide id="3" pos="316" userDrawn="1">
          <p15:clr>
            <a:srgbClr val="FBAE40"/>
          </p15:clr>
        </p15:guide>
        <p15:guide id="5" pos="4702" userDrawn="1">
          <p15:clr>
            <a:srgbClr val="FBAE40"/>
          </p15:clr>
        </p15:guide>
        <p15:guide id="6" pos="7363" userDrawn="1">
          <p15:clr>
            <a:srgbClr val="FBAE40"/>
          </p15:clr>
        </p15:guide>
        <p15:guide id="9" orient="horz" pos="2251" userDrawn="1">
          <p15:clr>
            <a:srgbClr val="FBAE40"/>
          </p15:clr>
        </p15:guide>
        <p15:guide id="10" orient="horz" pos="2387" userDrawn="1">
          <p15:clr>
            <a:srgbClr val="FBAE40"/>
          </p15:clr>
        </p15:guide>
        <p15:guide id="11" orient="horz" pos="754" userDrawn="1">
          <p15:clr>
            <a:srgbClr val="FBAE40"/>
          </p15:clr>
        </p15:guide>
        <p15:guide id="12" orient="horz" pos="38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Message Slide - Lef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2438-6E57-9647-843B-BA5F13D0AA18}"/>
              </a:ext>
            </a:extLst>
          </p:cNvPr>
          <p:cNvSpPr>
            <a:spLocks noGrp="1"/>
          </p:cNvSpPr>
          <p:nvPr>
            <p:ph type="title" hasCustomPrompt="1"/>
          </p:nvPr>
        </p:nvSpPr>
        <p:spPr>
          <a:xfrm>
            <a:off x="515380" y="241403"/>
            <a:ext cx="11161240" cy="720000"/>
          </a:xfrm>
        </p:spPr>
        <p:txBody>
          <a:bodyPr/>
          <a:lstStyle/>
          <a:p>
            <a:r>
              <a:rPr lang="en-US" dirty="0"/>
              <a:t>Click to Add a Title To Your Slide</a:t>
            </a:r>
          </a:p>
        </p:txBody>
      </p:sp>
      <p:pic>
        <p:nvPicPr>
          <p:cNvPr id="15" name="Picture 14" descr="York University Logo&#10;">
            <a:extLst>
              <a:ext uri="{FF2B5EF4-FFF2-40B4-BE49-F238E27FC236}">
                <a16:creationId xmlns:a16="http://schemas.microsoft.com/office/drawing/2014/main" id="{30D26959-709E-344A-9D91-500503F8DEF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8" name="Rectangle 7">
            <a:extLst>
              <a:ext uri="{FF2B5EF4-FFF2-40B4-BE49-F238E27FC236}">
                <a16:creationId xmlns:a16="http://schemas.microsoft.com/office/drawing/2014/main" id="{459BDC70-74B9-044C-8E4F-7A7CA082BF9A}"/>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9EF7FFA-B04E-C541-A81B-39886A3ECF51}"/>
              </a:ext>
            </a:extLst>
          </p:cNvPr>
          <p:cNvSpPr/>
          <p:nvPr userDrawn="1"/>
        </p:nvSpPr>
        <p:spPr>
          <a:xfrm>
            <a:off x="0" y="1196975"/>
            <a:ext cx="4709020" cy="4975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Content Placeholder 7">
            <a:extLst>
              <a:ext uri="{FF2B5EF4-FFF2-40B4-BE49-F238E27FC236}">
                <a16:creationId xmlns:a16="http://schemas.microsoft.com/office/drawing/2014/main" id="{627D0DAE-E129-5445-8C07-39C5633DAD93}"/>
              </a:ext>
            </a:extLst>
          </p:cNvPr>
          <p:cNvSpPr>
            <a:spLocks noGrp="1"/>
          </p:cNvSpPr>
          <p:nvPr>
            <p:ph sz="quarter" idx="20"/>
          </p:nvPr>
        </p:nvSpPr>
        <p:spPr>
          <a:xfrm>
            <a:off x="4907029" y="3789040"/>
            <a:ext cx="6773796" cy="2377497"/>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7">
            <a:extLst>
              <a:ext uri="{FF2B5EF4-FFF2-40B4-BE49-F238E27FC236}">
                <a16:creationId xmlns:a16="http://schemas.microsoft.com/office/drawing/2014/main" id="{3C53C104-C340-4445-B597-ADA10F229264}"/>
              </a:ext>
            </a:extLst>
          </p:cNvPr>
          <p:cNvSpPr>
            <a:spLocks noGrp="1"/>
          </p:cNvSpPr>
          <p:nvPr>
            <p:ph sz="quarter" idx="13"/>
          </p:nvPr>
        </p:nvSpPr>
        <p:spPr>
          <a:xfrm>
            <a:off x="4907029" y="1196975"/>
            <a:ext cx="6773796" cy="2377498"/>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a:extLst>
              <a:ext uri="{FF2B5EF4-FFF2-40B4-BE49-F238E27FC236}">
                <a16:creationId xmlns:a16="http://schemas.microsoft.com/office/drawing/2014/main" id="{BD292504-3200-184C-B462-F52FB17C00F5}"/>
              </a:ext>
            </a:extLst>
          </p:cNvPr>
          <p:cNvSpPr>
            <a:spLocks noGrp="1"/>
          </p:cNvSpPr>
          <p:nvPr>
            <p:ph type="body" sz="quarter" idx="19" hasCustomPrompt="1"/>
          </p:nvPr>
        </p:nvSpPr>
        <p:spPr>
          <a:xfrm>
            <a:off x="508784" y="3741738"/>
            <a:ext cx="3689059" cy="2248001"/>
          </a:xfrm>
        </p:spPr>
        <p:txBody>
          <a:bodyPr bIns="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supporting text</a:t>
            </a:r>
          </a:p>
        </p:txBody>
      </p:sp>
      <p:sp>
        <p:nvSpPr>
          <p:cNvPr id="7" name="Text Placeholder 6">
            <a:extLst>
              <a:ext uri="{FF2B5EF4-FFF2-40B4-BE49-F238E27FC236}">
                <a16:creationId xmlns:a16="http://schemas.microsoft.com/office/drawing/2014/main" id="{204EFEAB-5229-BC4B-901B-5A2A517F5510}"/>
              </a:ext>
            </a:extLst>
          </p:cNvPr>
          <p:cNvSpPr>
            <a:spLocks noGrp="1"/>
          </p:cNvSpPr>
          <p:nvPr>
            <p:ph type="body" sz="quarter" idx="18" hasCustomPrompt="1"/>
          </p:nvPr>
        </p:nvSpPr>
        <p:spPr>
          <a:xfrm>
            <a:off x="511175" y="1400175"/>
            <a:ext cx="3708487" cy="2215480"/>
          </a:xfrm>
          <a:prstGeom prst="callout1">
            <a:avLst>
              <a:gd name="adj1" fmla="val 99688"/>
              <a:gd name="adj2" fmla="val 118"/>
              <a:gd name="adj3" fmla="val 99626"/>
              <a:gd name="adj4" fmla="val 99603"/>
            </a:avLst>
          </a:prstGeom>
          <a:ln w="12700">
            <a:solidFill>
              <a:schemeClr val="bg1"/>
            </a:solidFill>
          </a:ln>
        </p:spPr>
        <p:txBody>
          <a:bodyPr bIns="0" anchor="b">
            <a:noAutofit/>
          </a:bodyPr>
          <a:lstStyle>
            <a:lvl1pPr>
              <a:defRPr sz="2800" b="1" i="0">
                <a:solidFill>
                  <a:schemeClr val="bg1"/>
                </a:solidFill>
                <a:latin typeface="IBM Plex Sans SemiBold" panose="020B0503050203000203" pitchFamily="34" charset="0"/>
              </a:defRPr>
            </a:lvl1pPr>
            <a:lvl2pPr>
              <a:defRPr sz="2000" b="1" i="0">
                <a:solidFill>
                  <a:schemeClr val="bg1"/>
                </a:solidFill>
                <a:latin typeface="IBM Plex Sans SemiBold" panose="020B0503050203000203" pitchFamily="34" charset="0"/>
              </a:defRPr>
            </a:lvl2pPr>
            <a:lvl3pPr>
              <a:defRPr sz="20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XX% </a:t>
            </a:r>
          </a:p>
          <a:p>
            <a:pPr lvl="0"/>
            <a:r>
              <a:rPr lang="en-US" dirty="0"/>
              <a:t>Key takeaway here</a:t>
            </a:r>
          </a:p>
        </p:txBody>
      </p:sp>
      <p:sp>
        <p:nvSpPr>
          <p:cNvPr id="4" name="Slide Number Placeholder 3">
            <a:extLst>
              <a:ext uri="{FF2B5EF4-FFF2-40B4-BE49-F238E27FC236}">
                <a16:creationId xmlns:a16="http://schemas.microsoft.com/office/drawing/2014/main" id="{C54E6109-2268-364C-8CD6-E955F7C54400}"/>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CBE64C34-46C3-CF47-86FC-801C5C79FA58}"/>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987327247"/>
      </p:ext>
    </p:extLst>
  </p:cSld>
  <p:clrMapOvr>
    <a:masterClrMapping/>
  </p:clrMapOvr>
  <p:extLst>
    <p:ext uri="{DCECCB84-F9BA-43D5-87BE-67443E8EF086}">
      <p15:sldGuideLst xmlns:p15="http://schemas.microsoft.com/office/powerpoint/2012/main">
        <p15:guide id="3" pos="316" userDrawn="1">
          <p15:clr>
            <a:srgbClr val="FBAE40"/>
          </p15:clr>
        </p15:guide>
        <p15:guide id="7" orient="horz" pos="754" userDrawn="1">
          <p15:clr>
            <a:srgbClr val="FBAE40"/>
          </p15:clr>
        </p15:guide>
        <p15:guide id="8" orient="horz" pos="2251" userDrawn="1">
          <p15:clr>
            <a:srgbClr val="FBAE40"/>
          </p15:clr>
        </p15:guide>
        <p15:guide id="9" orient="horz" pos="2387" userDrawn="1">
          <p15:clr>
            <a:srgbClr val="FBAE40"/>
          </p15:clr>
        </p15:guide>
        <p15:guide id="10" orient="horz" pos="38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umn Slide - Lef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D4B6989-F90F-3540-B459-E0BE32A07163}"/>
              </a:ext>
              <a:ext uri="{C183D7F6-B498-43B3-948B-1728B52AA6E4}">
                <adec:decorative xmlns:adec="http://schemas.microsoft.com/office/drawing/2017/decorative" val="1"/>
              </a:ext>
            </a:extLst>
          </p:cNvPr>
          <p:cNvGrpSpPr/>
          <p:nvPr userDrawn="1"/>
        </p:nvGrpSpPr>
        <p:grpSpPr>
          <a:xfrm>
            <a:off x="12087188" y="-254000"/>
            <a:ext cx="2167267" cy="2173235"/>
            <a:chOff x="12087188" y="-254000"/>
            <a:chExt cx="2167267" cy="2173235"/>
          </a:xfrm>
        </p:grpSpPr>
        <p:sp>
          <p:nvSpPr>
            <p:cNvPr id="21" name="Rectangle 20">
              <a:extLst>
                <a:ext uri="{FF2B5EF4-FFF2-40B4-BE49-F238E27FC236}">
                  <a16:creationId xmlns:a16="http://schemas.microsoft.com/office/drawing/2014/main" id="{37D2173E-D878-4740-90EB-CA07169DA88F}"/>
                </a:ext>
              </a:extLst>
            </p:cNvPr>
            <p:cNvSpPr/>
            <p:nvPr userDrawn="1"/>
          </p:nvSpPr>
          <p:spPr>
            <a:xfrm>
              <a:off x="12254204" y="199076"/>
              <a:ext cx="2000251" cy="17201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a:extLst>
                <a:ext uri="{FF2B5EF4-FFF2-40B4-BE49-F238E27FC236}">
                  <a16:creationId xmlns:a16="http://schemas.microsoft.com/office/drawing/2014/main" id="{4CED0850-027D-4E45-B12D-7FB26A0F98AC}"/>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ight Triangle 23">
              <a:extLst>
                <a:ext uri="{FF2B5EF4-FFF2-40B4-BE49-F238E27FC236}">
                  <a16:creationId xmlns:a16="http://schemas.microsoft.com/office/drawing/2014/main" id="{CD2A2308-A29F-F24B-9343-825F7C12ECFF}"/>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a:extLst>
                <a:ext uri="{FF2B5EF4-FFF2-40B4-BE49-F238E27FC236}">
                  <a16:creationId xmlns:a16="http://schemas.microsoft.com/office/drawing/2014/main" id="{3816774A-34AD-5B46-885F-33D516C7EEBA}"/>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6" name="TextBox 25">
              <a:extLst>
                <a:ext uri="{FF2B5EF4-FFF2-40B4-BE49-F238E27FC236}">
                  <a16:creationId xmlns:a16="http://schemas.microsoft.com/office/drawing/2014/main" id="{5996C894-1126-CC4E-B48F-FABE58430EC9}"/>
                </a:ext>
              </a:extLst>
            </p:cNvPr>
            <p:cNvSpPr txBox="1"/>
            <p:nvPr userDrawn="1"/>
          </p:nvSpPr>
          <p:spPr>
            <a:xfrm>
              <a:off x="12335975" y="461901"/>
              <a:ext cx="1797275" cy="1417141"/>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p:txBody>
        </p:sp>
      </p:grpSp>
      <p:grpSp>
        <p:nvGrpSpPr>
          <p:cNvPr id="27" name="Group 26">
            <a:extLst>
              <a:ext uri="{FF2B5EF4-FFF2-40B4-BE49-F238E27FC236}">
                <a16:creationId xmlns:a16="http://schemas.microsoft.com/office/drawing/2014/main" id="{D42DE9D7-90CC-8047-8F7B-835D25D3B0E1}"/>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a:solidFill>
            <a:schemeClr val="bg1"/>
          </a:solidFill>
        </p:grpSpPr>
        <p:sp>
          <p:nvSpPr>
            <p:cNvPr id="28" name="TextBox 27">
              <a:extLst>
                <a:ext uri="{FF2B5EF4-FFF2-40B4-BE49-F238E27FC236}">
                  <a16:creationId xmlns:a16="http://schemas.microsoft.com/office/drawing/2014/main" id="{1DC16862-5469-E448-AEB8-7C21763B1CF5}"/>
                </a:ext>
              </a:extLst>
            </p:cNvPr>
            <p:cNvSpPr txBox="1"/>
            <p:nvPr userDrawn="1"/>
          </p:nvSpPr>
          <p:spPr>
            <a:xfrm>
              <a:off x="12192000" y="-947342"/>
              <a:ext cx="2144486" cy="605550"/>
            </a:xfrm>
            <a:prstGeom prst="rect">
              <a:avLst/>
            </a:prstGeom>
            <a:grp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9" name="Picture 28">
              <a:extLst>
                <a:ext uri="{FF2B5EF4-FFF2-40B4-BE49-F238E27FC236}">
                  <a16:creationId xmlns:a16="http://schemas.microsoft.com/office/drawing/2014/main" id="{2F7B01E6-D212-7445-9084-4B465A1B82B3}"/>
                </a:ext>
              </a:extLst>
            </p:cNvPr>
            <p:cNvPicPr>
              <a:picLocks noChangeAspect="1"/>
            </p:cNvPicPr>
            <p:nvPr userDrawn="1"/>
          </p:nvPicPr>
          <p:blipFill>
            <a:blip r:embed="rId2"/>
            <a:stretch>
              <a:fillRect/>
            </a:stretch>
          </p:blipFill>
          <p:spPr>
            <a:xfrm>
              <a:off x="14291128" y="-853006"/>
              <a:ext cx="328386" cy="446605"/>
            </a:xfrm>
            <a:prstGeom prst="rect">
              <a:avLst/>
            </a:prstGeom>
            <a:grpFill/>
            <a:ln>
              <a:solidFill>
                <a:schemeClr val="accent6"/>
              </a:solidFill>
            </a:ln>
          </p:spPr>
        </p:pic>
      </p:grpSp>
      <p:sp>
        <p:nvSpPr>
          <p:cNvPr id="2" name="Title 1">
            <a:extLst>
              <a:ext uri="{FF2B5EF4-FFF2-40B4-BE49-F238E27FC236}">
                <a16:creationId xmlns:a16="http://schemas.microsoft.com/office/drawing/2014/main" id="{3D33E130-96B9-2A4D-8ECC-62AAABB506C6}"/>
              </a:ext>
            </a:extLst>
          </p:cNvPr>
          <p:cNvSpPr>
            <a:spLocks noGrp="1"/>
          </p:cNvSpPr>
          <p:nvPr>
            <p:ph type="title" hasCustomPrompt="1"/>
          </p:nvPr>
        </p:nvSpPr>
        <p:spPr>
          <a:xfrm>
            <a:off x="4478866" y="225425"/>
            <a:ext cx="7197753" cy="720000"/>
          </a:xfrm>
        </p:spPr>
        <p:txBody>
          <a:bodyPr/>
          <a:lstStyle/>
          <a:p>
            <a:r>
              <a:rPr lang="en-US" dirty="0"/>
              <a:t>Click to Add a Title To Your Slide</a:t>
            </a:r>
          </a:p>
        </p:txBody>
      </p:sp>
      <p:sp>
        <p:nvSpPr>
          <p:cNvPr id="7" name="Content Placeholder 7">
            <a:extLst>
              <a:ext uri="{FF2B5EF4-FFF2-40B4-BE49-F238E27FC236}">
                <a16:creationId xmlns:a16="http://schemas.microsoft.com/office/drawing/2014/main" id="{9D18FA23-2CD1-AD41-99C8-1AC86935DDEF}"/>
              </a:ext>
            </a:extLst>
          </p:cNvPr>
          <p:cNvSpPr>
            <a:spLocks noGrp="1"/>
          </p:cNvSpPr>
          <p:nvPr>
            <p:ph sz="quarter" idx="13"/>
          </p:nvPr>
        </p:nvSpPr>
        <p:spPr>
          <a:xfrm>
            <a:off x="4478866" y="1268412"/>
            <a:ext cx="7201959" cy="4897437"/>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York University Logo">
            <a:extLst>
              <a:ext uri="{FF2B5EF4-FFF2-40B4-BE49-F238E27FC236}">
                <a16:creationId xmlns:a16="http://schemas.microsoft.com/office/drawing/2014/main" id="{70AB483B-B616-384E-83C0-785A1EA1630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19" name="Freeform 18">
            <a:extLst>
              <a:ext uri="{FF2B5EF4-FFF2-40B4-BE49-F238E27FC236}">
                <a16:creationId xmlns:a16="http://schemas.microsoft.com/office/drawing/2014/main" id="{43A43FB6-03C7-CC41-BCE9-0DF5F24BF3CB}"/>
              </a:ext>
            </a:extLst>
          </p:cNvPr>
          <p:cNvSpPr/>
          <p:nvPr userDrawn="1"/>
        </p:nvSpPr>
        <p:spPr>
          <a:xfrm>
            <a:off x="182982" y="179445"/>
            <a:ext cx="3913029" cy="6499333"/>
          </a:xfrm>
          <a:custGeom>
            <a:avLst/>
            <a:gdLst>
              <a:gd name="connsiteX0" fmla="*/ 180000 w 3913029"/>
              <a:gd name="connsiteY0" fmla="*/ 180000 h 6499333"/>
              <a:gd name="connsiteX1" fmla="*/ 180000 w 3913029"/>
              <a:gd name="connsiteY1" fmla="*/ 6318469 h 6499333"/>
              <a:gd name="connsiteX2" fmla="*/ 3731334 w 3913029"/>
              <a:gd name="connsiteY2" fmla="*/ 6318469 h 6499333"/>
              <a:gd name="connsiteX3" fmla="*/ 3731334 w 3913029"/>
              <a:gd name="connsiteY3" fmla="*/ 180000 h 6499333"/>
              <a:gd name="connsiteX4" fmla="*/ 0 w 3913029"/>
              <a:gd name="connsiteY4" fmla="*/ 0 h 6499333"/>
              <a:gd name="connsiteX5" fmla="*/ 3913029 w 3913029"/>
              <a:gd name="connsiteY5" fmla="*/ 0 h 6499333"/>
              <a:gd name="connsiteX6" fmla="*/ 3913029 w 3913029"/>
              <a:gd name="connsiteY6" fmla="*/ 180000 h 6499333"/>
              <a:gd name="connsiteX7" fmla="*/ 3911334 w 3913029"/>
              <a:gd name="connsiteY7" fmla="*/ 180000 h 6499333"/>
              <a:gd name="connsiteX8" fmla="*/ 3911334 w 3913029"/>
              <a:gd name="connsiteY8" fmla="*/ 6318469 h 6499333"/>
              <a:gd name="connsiteX9" fmla="*/ 3913029 w 3913029"/>
              <a:gd name="connsiteY9" fmla="*/ 6318469 h 6499333"/>
              <a:gd name="connsiteX10" fmla="*/ 3913029 w 3913029"/>
              <a:gd name="connsiteY10" fmla="*/ 6498469 h 6499333"/>
              <a:gd name="connsiteX11" fmla="*/ 3911334 w 3913029"/>
              <a:gd name="connsiteY11" fmla="*/ 6498469 h 6499333"/>
              <a:gd name="connsiteX12" fmla="*/ 3911334 w 3913029"/>
              <a:gd name="connsiteY12" fmla="*/ 6499333 h 6499333"/>
              <a:gd name="connsiteX13" fmla="*/ 3731334 w 3913029"/>
              <a:gd name="connsiteY13" fmla="*/ 6499333 h 6499333"/>
              <a:gd name="connsiteX14" fmla="*/ 3731334 w 3913029"/>
              <a:gd name="connsiteY14" fmla="*/ 6498469 h 6499333"/>
              <a:gd name="connsiteX15" fmla="*/ 180000 w 3913029"/>
              <a:gd name="connsiteY15" fmla="*/ 6498469 h 6499333"/>
              <a:gd name="connsiteX16" fmla="*/ 180000 w 3913029"/>
              <a:gd name="connsiteY16" fmla="*/ 6499333 h 6499333"/>
              <a:gd name="connsiteX17" fmla="*/ 0 w 3913029"/>
              <a:gd name="connsiteY17" fmla="*/ 6499333 h 6499333"/>
              <a:gd name="connsiteX18" fmla="*/ 0 w 3913029"/>
              <a:gd name="connsiteY18" fmla="*/ 6498469 h 6499333"/>
              <a:gd name="connsiteX19" fmla="*/ 0 w 3913029"/>
              <a:gd name="connsiteY19" fmla="*/ 6318469 h 6499333"/>
              <a:gd name="connsiteX20" fmla="*/ 0 w 3913029"/>
              <a:gd name="connsiteY20" fmla="*/ 180000 h 6499333"/>
              <a:gd name="connsiteX21" fmla="*/ 0 w 3913029"/>
              <a:gd name="connsiteY21" fmla="*/ 180000 h 649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3029" h="6499333">
                <a:moveTo>
                  <a:pt x="180000" y="180000"/>
                </a:moveTo>
                <a:lnTo>
                  <a:pt x="180000" y="6318469"/>
                </a:lnTo>
                <a:lnTo>
                  <a:pt x="3731334" y="6318469"/>
                </a:lnTo>
                <a:lnTo>
                  <a:pt x="3731334" y="180000"/>
                </a:lnTo>
                <a:close/>
                <a:moveTo>
                  <a:pt x="0" y="0"/>
                </a:moveTo>
                <a:lnTo>
                  <a:pt x="3913029" y="0"/>
                </a:lnTo>
                <a:lnTo>
                  <a:pt x="3913029" y="180000"/>
                </a:lnTo>
                <a:lnTo>
                  <a:pt x="3911334" y="180000"/>
                </a:lnTo>
                <a:lnTo>
                  <a:pt x="3911334" y="6318469"/>
                </a:lnTo>
                <a:lnTo>
                  <a:pt x="3913029" y="6318469"/>
                </a:lnTo>
                <a:lnTo>
                  <a:pt x="3913029" y="6498469"/>
                </a:lnTo>
                <a:lnTo>
                  <a:pt x="3911334" y="6498469"/>
                </a:lnTo>
                <a:lnTo>
                  <a:pt x="3911334" y="6499333"/>
                </a:lnTo>
                <a:lnTo>
                  <a:pt x="3731334" y="6499333"/>
                </a:lnTo>
                <a:lnTo>
                  <a:pt x="3731334" y="6498469"/>
                </a:lnTo>
                <a:lnTo>
                  <a:pt x="180000" y="6498469"/>
                </a:lnTo>
                <a:lnTo>
                  <a:pt x="180000" y="6499333"/>
                </a:lnTo>
                <a:lnTo>
                  <a:pt x="0" y="6499333"/>
                </a:lnTo>
                <a:lnTo>
                  <a:pt x="0" y="6498469"/>
                </a:lnTo>
                <a:lnTo>
                  <a:pt x="0" y="6318469"/>
                </a:lnTo>
                <a:lnTo>
                  <a:pt x="0" y="180000"/>
                </a:lnTo>
                <a:lnTo>
                  <a:pt x="0" y="180000"/>
                </a:ln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Picture Placeholder 22">
            <a:extLst>
              <a:ext uri="{FF2B5EF4-FFF2-40B4-BE49-F238E27FC236}">
                <a16:creationId xmlns:a16="http://schemas.microsoft.com/office/drawing/2014/main" id="{10960A72-CFDD-F747-A1D3-7264486AF543}"/>
              </a:ext>
            </a:extLst>
          </p:cNvPr>
          <p:cNvSpPr>
            <a:spLocks noGrp="1"/>
          </p:cNvSpPr>
          <p:nvPr>
            <p:ph type="pic" sz="quarter" idx="18" hasCustomPrompt="1"/>
          </p:nvPr>
        </p:nvSpPr>
        <p:spPr>
          <a:xfrm>
            <a:off x="0" y="1738"/>
            <a:ext cx="4258733" cy="6856262"/>
          </a:xfrm>
          <a:custGeom>
            <a:avLst/>
            <a:gdLst>
              <a:gd name="connsiteX0" fmla="*/ 362982 w 4258733"/>
              <a:gd name="connsiteY0" fmla="*/ 357707 h 6856262"/>
              <a:gd name="connsiteX1" fmla="*/ 3914316 w 4258733"/>
              <a:gd name="connsiteY1" fmla="*/ 357707 h 6856262"/>
              <a:gd name="connsiteX2" fmla="*/ 3914316 w 4258733"/>
              <a:gd name="connsiteY2" fmla="*/ 6496176 h 6856262"/>
              <a:gd name="connsiteX3" fmla="*/ 362982 w 4258733"/>
              <a:gd name="connsiteY3" fmla="*/ 6496176 h 6856262"/>
              <a:gd name="connsiteX4" fmla="*/ 182982 w 4258733"/>
              <a:gd name="connsiteY4" fmla="*/ 177707 h 6856262"/>
              <a:gd name="connsiteX5" fmla="*/ 182982 w 4258733"/>
              <a:gd name="connsiteY5" fmla="*/ 357707 h 6856262"/>
              <a:gd name="connsiteX6" fmla="*/ 182982 w 4258733"/>
              <a:gd name="connsiteY6" fmla="*/ 6496176 h 6856262"/>
              <a:gd name="connsiteX7" fmla="*/ 182982 w 4258733"/>
              <a:gd name="connsiteY7" fmla="*/ 6676176 h 6856262"/>
              <a:gd name="connsiteX8" fmla="*/ 182982 w 4258733"/>
              <a:gd name="connsiteY8" fmla="*/ 6677040 h 6856262"/>
              <a:gd name="connsiteX9" fmla="*/ 362982 w 4258733"/>
              <a:gd name="connsiteY9" fmla="*/ 6677040 h 6856262"/>
              <a:gd name="connsiteX10" fmla="*/ 362982 w 4258733"/>
              <a:gd name="connsiteY10" fmla="*/ 6676176 h 6856262"/>
              <a:gd name="connsiteX11" fmla="*/ 3914316 w 4258733"/>
              <a:gd name="connsiteY11" fmla="*/ 6676176 h 6856262"/>
              <a:gd name="connsiteX12" fmla="*/ 3914316 w 4258733"/>
              <a:gd name="connsiteY12" fmla="*/ 6677040 h 6856262"/>
              <a:gd name="connsiteX13" fmla="*/ 4094316 w 4258733"/>
              <a:gd name="connsiteY13" fmla="*/ 6677040 h 6856262"/>
              <a:gd name="connsiteX14" fmla="*/ 4094316 w 4258733"/>
              <a:gd name="connsiteY14" fmla="*/ 6676176 h 6856262"/>
              <a:gd name="connsiteX15" fmla="*/ 4096011 w 4258733"/>
              <a:gd name="connsiteY15" fmla="*/ 6676176 h 6856262"/>
              <a:gd name="connsiteX16" fmla="*/ 4096011 w 4258733"/>
              <a:gd name="connsiteY16" fmla="*/ 6496176 h 6856262"/>
              <a:gd name="connsiteX17" fmla="*/ 4094316 w 4258733"/>
              <a:gd name="connsiteY17" fmla="*/ 6496176 h 6856262"/>
              <a:gd name="connsiteX18" fmla="*/ 4094316 w 4258733"/>
              <a:gd name="connsiteY18" fmla="*/ 357707 h 6856262"/>
              <a:gd name="connsiteX19" fmla="*/ 4096011 w 4258733"/>
              <a:gd name="connsiteY19" fmla="*/ 357707 h 6856262"/>
              <a:gd name="connsiteX20" fmla="*/ 4096011 w 4258733"/>
              <a:gd name="connsiteY20" fmla="*/ 177707 h 6856262"/>
              <a:gd name="connsiteX21" fmla="*/ 0 w 4258733"/>
              <a:gd name="connsiteY21" fmla="*/ 0 h 6856262"/>
              <a:gd name="connsiteX22" fmla="*/ 4258733 w 4258733"/>
              <a:gd name="connsiteY22" fmla="*/ 0 h 6856262"/>
              <a:gd name="connsiteX23" fmla="*/ 4258733 w 4258733"/>
              <a:gd name="connsiteY23" fmla="*/ 6856262 h 6856262"/>
              <a:gd name="connsiteX24" fmla="*/ 0 w 4258733"/>
              <a:gd name="connsiteY24" fmla="*/ 6856262 h 685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58733" h="6856262">
                <a:moveTo>
                  <a:pt x="362982" y="357707"/>
                </a:moveTo>
                <a:lnTo>
                  <a:pt x="3914316" y="357707"/>
                </a:lnTo>
                <a:lnTo>
                  <a:pt x="3914316" y="6496176"/>
                </a:lnTo>
                <a:lnTo>
                  <a:pt x="362982" y="6496176"/>
                </a:lnTo>
                <a:close/>
                <a:moveTo>
                  <a:pt x="182982" y="177707"/>
                </a:moveTo>
                <a:lnTo>
                  <a:pt x="182982" y="357707"/>
                </a:lnTo>
                <a:lnTo>
                  <a:pt x="182982" y="6496176"/>
                </a:lnTo>
                <a:lnTo>
                  <a:pt x="182982" y="6676176"/>
                </a:lnTo>
                <a:lnTo>
                  <a:pt x="182982" y="6677040"/>
                </a:lnTo>
                <a:lnTo>
                  <a:pt x="362982" y="6677040"/>
                </a:lnTo>
                <a:lnTo>
                  <a:pt x="362982" y="6676176"/>
                </a:lnTo>
                <a:lnTo>
                  <a:pt x="3914316" y="6676176"/>
                </a:lnTo>
                <a:lnTo>
                  <a:pt x="3914316" y="6677040"/>
                </a:lnTo>
                <a:lnTo>
                  <a:pt x="4094316" y="6677040"/>
                </a:lnTo>
                <a:lnTo>
                  <a:pt x="4094316" y="6676176"/>
                </a:lnTo>
                <a:lnTo>
                  <a:pt x="4096011" y="6676176"/>
                </a:lnTo>
                <a:lnTo>
                  <a:pt x="4096011" y="6496176"/>
                </a:lnTo>
                <a:lnTo>
                  <a:pt x="4094316" y="6496176"/>
                </a:lnTo>
                <a:lnTo>
                  <a:pt x="4094316" y="357707"/>
                </a:lnTo>
                <a:lnTo>
                  <a:pt x="4096011" y="357707"/>
                </a:lnTo>
                <a:lnTo>
                  <a:pt x="4096011" y="177707"/>
                </a:lnTo>
                <a:close/>
                <a:moveTo>
                  <a:pt x="0" y="0"/>
                </a:moveTo>
                <a:lnTo>
                  <a:pt x="4258733" y="0"/>
                </a:lnTo>
                <a:lnTo>
                  <a:pt x="4258733" y="6856262"/>
                </a:lnTo>
                <a:lnTo>
                  <a:pt x="0" y="6856262"/>
                </a:lnTo>
                <a:close/>
              </a:path>
            </a:pathLst>
          </a:custGeom>
        </p:spPr>
        <p:txBody>
          <a:bodyPr wrap="square" bIns="180000" anchor="ctr">
            <a:noAutofit/>
          </a:bodyPr>
          <a:lstStyle>
            <a:lvl1pPr algn="ctr">
              <a:defRPr sz="1600" b="0" i="0">
                <a:solidFill>
                  <a:schemeClr val="tx1"/>
                </a:solidFill>
                <a:latin typeface="IBM Plex Sans" panose="020B0503050203000203" pitchFamily="34" charset="0"/>
              </a:defRPr>
            </a:lvl1pPr>
          </a:lstStyle>
          <a:p>
            <a:r>
              <a:rPr lang="en-US"/>
              <a:t>Drag and drop photo onto slide</a:t>
            </a:r>
            <a:br>
              <a:rPr lang="en-US"/>
            </a:br>
            <a:r>
              <a:rPr lang="en-US"/>
              <a:t>to add image here</a:t>
            </a:r>
          </a:p>
        </p:txBody>
      </p:sp>
      <p:sp>
        <p:nvSpPr>
          <p:cNvPr id="3" name="Footer Placeholder 2">
            <a:extLst>
              <a:ext uri="{FF2B5EF4-FFF2-40B4-BE49-F238E27FC236}">
                <a16:creationId xmlns:a16="http://schemas.microsoft.com/office/drawing/2014/main" id="{7D2718D5-9D0C-8349-B83F-55829CC37D41}"/>
              </a:ext>
            </a:extLst>
          </p:cNvPr>
          <p:cNvSpPr>
            <a:spLocks noGrp="1"/>
          </p:cNvSpPr>
          <p:nvPr>
            <p:ph type="ftr" sz="quarter" idx="10"/>
          </p:nvPr>
        </p:nvSpPr>
        <p:spPr>
          <a:xfrm>
            <a:off x="4472940" y="6304235"/>
            <a:ext cx="6131146" cy="365125"/>
          </a:xfrm>
        </p:spPr>
        <p:txBody>
          <a:bodyPr/>
          <a:lstStyle/>
          <a:p>
            <a:endParaRPr lang="en-US"/>
          </a:p>
        </p:txBody>
      </p:sp>
    </p:spTree>
    <p:extLst>
      <p:ext uri="{BB962C8B-B14F-4D97-AF65-F5344CB8AC3E}">
        <p14:creationId xmlns:p14="http://schemas.microsoft.com/office/powerpoint/2010/main" val="293609511"/>
      </p:ext>
    </p:extLst>
  </p:cSld>
  <p:clrMapOvr>
    <a:masterClrMapping/>
  </p:clrMapOvr>
  <p:extLst>
    <p:ext uri="{DCECCB84-F9BA-43D5-87BE-67443E8EF086}">
      <p15:sldGuideLst xmlns:p15="http://schemas.microsoft.com/office/powerpoint/2012/main">
        <p15:guide id="3" pos="2819" userDrawn="1">
          <p15:clr>
            <a:srgbClr val="FBAE40"/>
          </p15:clr>
        </p15:guide>
        <p15:guide id="4" pos="7363" userDrawn="1">
          <p15:clr>
            <a:srgbClr val="FBAE40"/>
          </p15:clr>
        </p15:guide>
        <p15:guide id="8" orient="horz" pos="388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Column Slide - Right">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49B0C24-814C-1040-908B-A0A3895EA50D}"/>
              </a:ext>
              <a:ext uri="{C183D7F6-B498-43B3-948B-1728B52AA6E4}">
                <adec:decorative xmlns:adec="http://schemas.microsoft.com/office/drawing/2017/decorative" val="1"/>
              </a:ext>
            </a:extLst>
          </p:cNvPr>
          <p:cNvGrpSpPr/>
          <p:nvPr userDrawn="1"/>
        </p:nvGrpSpPr>
        <p:grpSpPr>
          <a:xfrm>
            <a:off x="12087188" y="-254000"/>
            <a:ext cx="2167267" cy="2173235"/>
            <a:chOff x="12087188" y="-254000"/>
            <a:chExt cx="2167267" cy="2173235"/>
          </a:xfrm>
        </p:grpSpPr>
        <p:sp>
          <p:nvSpPr>
            <p:cNvPr id="22" name="Rectangle 21">
              <a:extLst>
                <a:ext uri="{FF2B5EF4-FFF2-40B4-BE49-F238E27FC236}">
                  <a16:creationId xmlns:a16="http://schemas.microsoft.com/office/drawing/2014/main" id="{9B8AA228-1239-7F4A-87A7-406D7279A98A}"/>
                </a:ext>
              </a:extLst>
            </p:cNvPr>
            <p:cNvSpPr/>
            <p:nvPr userDrawn="1"/>
          </p:nvSpPr>
          <p:spPr>
            <a:xfrm>
              <a:off x="12254204" y="199076"/>
              <a:ext cx="2000251" cy="17201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22">
              <a:extLst>
                <a:ext uri="{FF2B5EF4-FFF2-40B4-BE49-F238E27FC236}">
                  <a16:creationId xmlns:a16="http://schemas.microsoft.com/office/drawing/2014/main" id="{82E753BE-14D9-9841-9B8E-842B2AEA9B98}"/>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ight Triangle 23">
              <a:extLst>
                <a:ext uri="{FF2B5EF4-FFF2-40B4-BE49-F238E27FC236}">
                  <a16:creationId xmlns:a16="http://schemas.microsoft.com/office/drawing/2014/main" id="{EEB03640-B3DC-6141-8963-CA85ADD62A55}"/>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a:extLst>
                <a:ext uri="{FF2B5EF4-FFF2-40B4-BE49-F238E27FC236}">
                  <a16:creationId xmlns:a16="http://schemas.microsoft.com/office/drawing/2014/main" id="{CD041DCC-2730-F94F-8430-ACB27754D8DA}"/>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6" name="TextBox 25">
              <a:extLst>
                <a:ext uri="{FF2B5EF4-FFF2-40B4-BE49-F238E27FC236}">
                  <a16:creationId xmlns:a16="http://schemas.microsoft.com/office/drawing/2014/main" id="{FE3F4016-C4AF-3243-BCD6-E609952A7EF9}"/>
                </a:ext>
              </a:extLst>
            </p:cNvPr>
            <p:cNvSpPr txBox="1"/>
            <p:nvPr userDrawn="1"/>
          </p:nvSpPr>
          <p:spPr>
            <a:xfrm>
              <a:off x="12335975" y="461901"/>
              <a:ext cx="1797275" cy="1417141"/>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p:txBody>
        </p:sp>
      </p:grpSp>
      <p:grpSp>
        <p:nvGrpSpPr>
          <p:cNvPr id="27" name="Group 26">
            <a:extLst>
              <a:ext uri="{FF2B5EF4-FFF2-40B4-BE49-F238E27FC236}">
                <a16:creationId xmlns:a16="http://schemas.microsoft.com/office/drawing/2014/main" id="{D235C1CE-EAE6-9C42-B8C0-6592D849FE6E}"/>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a:solidFill>
            <a:schemeClr val="bg1"/>
          </a:solidFill>
        </p:grpSpPr>
        <p:sp>
          <p:nvSpPr>
            <p:cNvPr id="28" name="TextBox 27">
              <a:extLst>
                <a:ext uri="{FF2B5EF4-FFF2-40B4-BE49-F238E27FC236}">
                  <a16:creationId xmlns:a16="http://schemas.microsoft.com/office/drawing/2014/main" id="{AD5BAD28-2BC6-E645-AAF7-DE9E1B4E4F97}"/>
                </a:ext>
              </a:extLst>
            </p:cNvPr>
            <p:cNvSpPr txBox="1"/>
            <p:nvPr userDrawn="1"/>
          </p:nvSpPr>
          <p:spPr>
            <a:xfrm>
              <a:off x="12192000" y="-947342"/>
              <a:ext cx="2144486" cy="605550"/>
            </a:xfrm>
            <a:prstGeom prst="rect">
              <a:avLst/>
            </a:prstGeom>
            <a:grp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9" name="Picture 28">
              <a:extLst>
                <a:ext uri="{FF2B5EF4-FFF2-40B4-BE49-F238E27FC236}">
                  <a16:creationId xmlns:a16="http://schemas.microsoft.com/office/drawing/2014/main" id="{B9E4F316-DB5E-534E-8678-2B126D6FA5B2}"/>
                </a:ext>
              </a:extLst>
            </p:cNvPr>
            <p:cNvPicPr>
              <a:picLocks noChangeAspect="1"/>
            </p:cNvPicPr>
            <p:nvPr userDrawn="1"/>
          </p:nvPicPr>
          <p:blipFill>
            <a:blip r:embed="rId2"/>
            <a:stretch>
              <a:fillRect/>
            </a:stretch>
          </p:blipFill>
          <p:spPr>
            <a:xfrm>
              <a:off x="14291128" y="-853006"/>
              <a:ext cx="328386" cy="446605"/>
            </a:xfrm>
            <a:prstGeom prst="rect">
              <a:avLst/>
            </a:prstGeom>
            <a:grpFill/>
            <a:ln>
              <a:solidFill>
                <a:schemeClr val="accent6"/>
              </a:solidFill>
            </a:ln>
          </p:spPr>
        </p:pic>
      </p:grpSp>
      <p:sp>
        <p:nvSpPr>
          <p:cNvPr id="2" name="Title 1">
            <a:extLst>
              <a:ext uri="{FF2B5EF4-FFF2-40B4-BE49-F238E27FC236}">
                <a16:creationId xmlns:a16="http://schemas.microsoft.com/office/drawing/2014/main" id="{3D33E130-96B9-2A4D-8ECC-62AAABB506C6}"/>
              </a:ext>
            </a:extLst>
          </p:cNvPr>
          <p:cNvSpPr>
            <a:spLocks noGrp="1"/>
          </p:cNvSpPr>
          <p:nvPr>
            <p:ph type="title" hasCustomPrompt="1"/>
          </p:nvPr>
        </p:nvSpPr>
        <p:spPr>
          <a:xfrm>
            <a:off x="519641" y="225425"/>
            <a:ext cx="7197753" cy="720000"/>
          </a:xfrm>
        </p:spPr>
        <p:txBody>
          <a:bodyPr/>
          <a:lstStyle/>
          <a:p>
            <a:r>
              <a:rPr lang="en-US" dirty="0"/>
              <a:t>Click to Add a Title To Your Slide</a:t>
            </a:r>
          </a:p>
        </p:txBody>
      </p:sp>
      <p:sp>
        <p:nvSpPr>
          <p:cNvPr id="3" name="Footer Placeholder 2">
            <a:extLst>
              <a:ext uri="{FF2B5EF4-FFF2-40B4-BE49-F238E27FC236}">
                <a16:creationId xmlns:a16="http://schemas.microsoft.com/office/drawing/2014/main" id="{7D2718D5-9D0C-8349-B83F-55829CC37D41}"/>
              </a:ext>
            </a:extLst>
          </p:cNvPr>
          <p:cNvSpPr>
            <a:spLocks noGrp="1"/>
          </p:cNvSpPr>
          <p:nvPr>
            <p:ph type="ftr" sz="quarter" idx="10"/>
          </p:nvPr>
        </p:nvSpPr>
        <p:spPr>
          <a:xfrm>
            <a:off x="1004465" y="6304235"/>
            <a:ext cx="6722215" cy="365125"/>
          </a:xfrm>
        </p:spPr>
        <p:txBody>
          <a:bodyPr/>
          <a:lstStyle/>
          <a:p>
            <a:endParaRPr lang="en-US"/>
          </a:p>
        </p:txBody>
      </p:sp>
      <p:sp>
        <p:nvSpPr>
          <p:cNvPr id="13" name="Freeform 12">
            <a:extLst>
              <a:ext uri="{FF2B5EF4-FFF2-40B4-BE49-F238E27FC236}">
                <a16:creationId xmlns:a16="http://schemas.microsoft.com/office/drawing/2014/main" id="{3F8F1147-DAD1-334F-B034-7921149D6AFE}"/>
              </a:ext>
            </a:extLst>
          </p:cNvPr>
          <p:cNvSpPr/>
          <p:nvPr userDrawn="1"/>
        </p:nvSpPr>
        <p:spPr>
          <a:xfrm>
            <a:off x="8116249" y="179445"/>
            <a:ext cx="3913029" cy="6499333"/>
          </a:xfrm>
          <a:custGeom>
            <a:avLst/>
            <a:gdLst>
              <a:gd name="connsiteX0" fmla="*/ 180000 w 3913029"/>
              <a:gd name="connsiteY0" fmla="*/ 180000 h 6499333"/>
              <a:gd name="connsiteX1" fmla="*/ 180000 w 3913029"/>
              <a:gd name="connsiteY1" fmla="*/ 6318469 h 6499333"/>
              <a:gd name="connsiteX2" fmla="*/ 3731334 w 3913029"/>
              <a:gd name="connsiteY2" fmla="*/ 6318469 h 6499333"/>
              <a:gd name="connsiteX3" fmla="*/ 3731334 w 3913029"/>
              <a:gd name="connsiteY3" fmla="*/ 180000 h 6499333"/>
              <a:gd name="connsiteX4" fmla="*/ 0 w 3913029"/>
              <a:gd name="connsiteY4" fmla="*/ 0 h 6499333"/>
              <a:gd name="connsiteX5" fmla="*/ 3913029 w 3913029"/>
              <a:gd name="connsiteY5" fmla="*/ 0 h 6499333"/>
              <a:gd name="connsiteX6" fmla="*/ 3913029 w 3913029"/>
              <a:gd name="connsiteY6" fmla="*/ 180000 h 6499333"/>
              <a:gd name="connsiteX7" fmla="*/ 3911334 w 3913029"/>
              <a:gd name="connsiteY7" fmla="*/ 180000 h 6499333"/>
              <a:gd name="connsiteX8" fmla="*/ 3911334 w 3913029"/>
              <a:gd name="connsiteY8" fmla="*/ 6318469 h 6499333"/>
              <a:gd name="connsiteX9" fmla="*/ 3913029 w 3913029"/>
              <a:gd name="connsiteY9" fmla="*/ 6318469 h 6499333"/>
              <a:gd name="connsiteX10" fmla="*/ 3913029 w 3913029"/>
              <a:gd name="connsiteY10" fmla="*/ 6498469 h 6499333"/>
              <a:gd name="connsiteX11" fmla="*/ 3911334 w 3913029"/>
              <a:gd name="connsiteY11" fmla="*/ 6498469 h 6499333"/>
              <a:gd name="connsiteX12" fmla="*/ 3911334 w 3913029"/>
              <a:gd name="connsiteY12" fmla="*/ 6499333 h 6499333"/>
              <a:gd name="connsiteX13" fmla="*/ 3731334 w 3913029"/>
              <a:gd name="connsiteY13" fmla="*/ 6499333 h 6499333"/>
              <a:gd name="connsiteX14" fmla="*/ 3731334 w 3913029"/>
              <a:gd name="connsiteY14" fmla="*/ 6498469 h 6499333"/>
              <a:gd name="connsiteX15" fmla="*/ 180000 w 3913029"/>
              <a:gd name="connsiteY15" fmla="*/ 6498469 h 6499333"/>
              <a:gd name="connsiteX16" fmla="*/ 180000 w 3913029"/>
              <a:gd name="connsiteY16" fmla="*/ 6499333 h 6499333"/>
              <a:gd name="connsiteX17" fmla="*/ 0 w 3913029"/>
              <a:gd name="connsiteY17" fmla="*/ 6499333 h 6499333"/>
              <a:gd name="connsiteX18" fmla="*/ 0 w 3913029"/>
              <a:gd name="connsiteY18" fmla="*/ 6498469 h 6499333"/>
              <a:gd name="connsiteX19" fmla="*/ 0 w 3913029"/>
              <a:gd name="connsiteY19" fmla="*/ 6318469 h 6499333"/>
              <a:gd name="connsiteX20" fmla="*/ 0 w 3913029"/>
              <a:gd name="connsiteY20" fmla="*/ 180000 h 6499333"/>
              <a:gd name="connsiteX21" fmla="*/ 0 w 3913029"/>
              <a:gd name="connsiteY21" fmla="*/ 180000 h 649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3029" h="6499333">
                <a:moveTo>
                  <a:pt x="180000" y="180000"/>
                </a:moveTo>
                <a:lnTo>
                  <a:pt x="180000" y="6318469"/>
                </a:lnTo>
                <a:lnTo>
                  <a:pt x="3731334" y="6318469"/>
                </a:lnTo>
                <a:lnTo>
                  <a:pt x="3731334" y="180000"/>
                </a:lnTo>
                <a:close/>
                <a:moveTo>
                  <a:pt x="0" y="0"/>
                </a:moveTo>
                <a:lnTo>
                  <a:pt x="3913029" y="0"/>
                </a:lnTo>
                <a:lnTo>
                  <a:pt x="3913029" y="180000"/>
                </a:lnTo>
                <a:lnTo>
                  <a:pt x="3911334" y="180000"/>
                </a:lnTo>
                <a:lnTo>
                  <a:pt x="3911334" y="6318469"/>
                </a:lnTo>
                <a:lnTo>
                  <a:pt x="3913029" y="6318469"/>
                </a:lnTo>
                <a:lnTo>
                  <a:pt x="3913029" y="6498469"/>
                </a:lnTo>
                <a:lnTo>
                  <a:pt x="3911334" y="6498469"/>
                </a:lnTo>
                <a:lnTo>
                  <a:pt x="3911334" y="6499333"/>
                </a:lnTo>
                <a:lnTo>
                  <a:pt x="3731334" y="6499333"/>
                </a:lnTo>
                <a:lnTo>
                  <a:pt x="3731334" y="6498469"/>
                </a:lnTo>
                <a:lnTo>
                  <a:pt x="180000" y="6498469"/>
                </a:lnTo>
                <a:lnTo>
                  <a:pt x="180000" y="6499333"/>
                </a:lnTo>
                <a:lnTo>
                  <a:pt x="0" y="6499333"/>
                </a:lnTo>
                <a:lnTo>
                  <a:pt x="0" y="6498469"/>
                </a:lnTo>
                <a:lnTo>
                  <a:pt x="0" y="6318469"/>
                </a:lnTo>
                <a:lnTo>
                  <a:pt x="0" y="180000"/>
                </a:lnTo>
                <a:lnTo>
                  <a:pt x="0" y="180000"/>
                </a:ln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7">
            <a:extLst>
              <a:ext uri="{FF2B5EF4-FFF2-40B4-BE49-F238E27FC236}">
                <a16:creationId xmlns:a16="http://schemas.microsoft.com/office/drawing/2014/main" id="{68046148-C3C4-4143-90BF-3DA8EB1FD094}"/>
              </a:ext>
            </a:extLst>
          </p:cNvPr>
          <p:cNvSpPr>
            <a:spLocks noGrp="1"/>
          </p:cNvSpPr>
          <p:nvPr>
            <p:ph sz="quarter" idx="13"/>
          </p:nvPr>
        </p:nvSpPr>
        <p:spPr>
          <a:xfrm>
            <a:off x="511176" y="1268412"/>
            <a:ext cx="7197753" cy="4897437"/>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18B73989-1E96-2A4E-8D17-EFA6D8591E1A}"/>
              </a:ext>
            </a:extLst>
          </p:cNvPr>
          <p:cNvSpPr>
            <a:spLocks noGrp="1"/>
          </p:cNvSpPr>
          <p:nvPr>
            <p:ph type="pic" sz="quarter" idx="18" hasCustomPrompt="1"/>
          </p:nvPr>
        </p:nvSpPr>
        <p:spPr>
          <a:xfrm>
            <a:off x="7933267" y="1738"/>
            <a:ext cx="4258733" cy="6856262"/>
          </a:xfrm>
          <a:custGeom>
            <a:avLst/>
            <a:gdLst>
              <a:gd name="connsiteX0" fmla="*/ 362982 w 4258733"/>
              <a:gd name="connsiteY0" fmla="*/ 357707 h 6856262"/>
              <a:gd name="connsiteX1" fmla="*/ 3914316 w 4258733"/>
              <a:gd name="connsiteY1" fmla="*/ 357707 h 6856262"/>
              <a:gd name="connsiteX2" fmla="*/ 3914316 w 4258733"/>
              <a:gd name="connsiteY2" fmla="*/ 6496176 h 6856262"/>
              <a:gd name="connsiteX3" fmla="*/ 362982 w 4258733"/>
              <a:gd name="connsiteY3" fmla="*/ 6496176 h 6856262"/>
              <a:gd name="connsiteX4" fmla="*/ 182982 w 4258733"/>
              <a:gd name="connsiteY4" fmla="*/ 177707 h 6856262"/>
              <a:gd name="connsiteX5" fmla="*/ 182982 w 4258733"/>
              <a:gd name="connsiteY5" fmla="*/ 357707 h 6856262"/>
              <a:gd name="connsiteX6" fmla="*/ 182982 w 4258733"/>
              <a:gd name="connsiteY6" fmla="*/ 6496176 h 6856262"/>
              <a:gd name="connsiteX7" fmla="*/ 182982 w 4258733"/>
              <a:gd name="connsiteY7" fmla="*/ 6676176 h 6856262"/>
              <a:gd name="connsiteX8" fmla="*/ 182982 w 4258733"/>
              <a:gd name="connsiteY8" fmla="*/ 6677040 h 6856262"/>
              <a:gd name="connsiteX9" fmla="*/ 362982 w 4258733"/>
              <a:gd name="connsiteY9" fmla="*/ 6677040 h 6856262"/>
              <a:gd name="connsiteX10" fmla="*/ 362982 w 4258733"/>
              <a:gd name="connsiteY10" fmla="*/ 6676176 h 6856262"/>
              <a:gd name="connsiteX11" fmla="*/ 3914316 w 4258733"/>
              <a:gd name="connsiteY11" fmla="*/ 6676176 h 6856262"/>
              <a:gd name="connsiteX12" fmla="*/ 3914316 w 4258733"/>
              <a:gd name="connsiteY12" fmla="*/ 6677040 h 6856262"/>
              <a:gd name="connsiteX13" fmla="*/ 4094316 w 4258733"/>
              <a:gd name="connsiteY13" fmla="*/ 6677040 h 6856262"/>
              <a:gd name="connsiteX14" fmla="*/ 4094316 w 4258733"/>
              <a:gd name="connsiteY14" fmla="*/ 6676176 h 6856262"/>
              <a:gd name="connsiteX15" fmla="*/ 4096011 w 4258733"/>
              <a:gd name="connsiteY15" fmla="*/ 6676176 h 6856262"/>
              <a:gd name="connsiteX16" fmla="*/ 4096011 w 4258733"/>
              <a:gd name="connsiteY16" fmla="*/ 6496176 h 6856262"/>
              <a:gd name="connsiteX17" fmla="*/ 4094316 w 4258733"/>
              <a:gd name="connsiteY17" fmla="*/ 6496176 h 6856262"/>
              <a:gd name="connsiteX18" fmla="*/ 4094316 w 4258733"/>
              <a:gd name="connsiteY18" fmla="*/ 357707 h 6856262"/>
              <a:gd name="connsiteX19" fmla="*/ 4096011 w 4258733"/>
              <a:gd name="connsiteY19" fmla="*/ 357707 h 6856262"/>
              <a:gd name="connsiteX20" fmla="*/ 4096011 w 4258733"/>
              <a:gd name="connsiteY20" fmla="*/ 177707 h 6856262"/>
              <a:gd name="connsiteX21" fmla="*/ 0 w 4258733"/>
              <a:gd name="connsiteY21" fmla="*/ 0 h 6856262"/>
              <a:gd name="connsiteX22" fmla="*/ 4258733 w 4258733"/>
              <a:gd name="connsiteY22" fmla="*/ 0 h 6856262"/>
              <a:gd name="connsiteX23" fmla="*/ 4258733 w 4258733"/>
              <a:gd name="connsiteY23" fmla="*/ 6856262 h 6856262"/>
              <a:gd name="connsiteX24" fmla="*/ 0 w 4258733"/>
              <a:gd name="connsiteY24" fmla="*/ 6856262 h 685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58733" h="6856262">
                <a:moveTo>
                  <a:pt x="362982" y="357707"/>
                </a:moveTo>
                <a:lnTo>
                  <a:pt x="3914316" y="357707"/>
                </a:lnTo>
                <a:lnTo>
                  <a:pt x="3914316" y="6496176"/>
                </a:lnTo>
                <a:lnTo>
                  <a:pt x="362982" y="6496176"/>
                </a:lnTo>
                <a:close/>
                <a:moveTo>
                  <a:pt x="182982" y="177707"/>
                </a:moveTo>
                <a:lnTo>
                  <a:pt x="182982" y="357707"/>
                </a:lnTo>
                <a:lnTo>
                  <a:pt x="182982" y="6496176"/>
                </a:lnTo>
                <a:lnTo>
                  <a:pt x="182982" y="6676176"/>
                </a:lnTo>
                <a:lnTo>
                  <a:pt x="182982" y="6677040"/>
                </a:lnTo>
                <a:lnTo>
                  <a:pt x="362982" y="6677040"/>
                </a:lnTo>
                <a:lnTo>
                  <a:pt x="362982" y="6676176"/>
                </a:lnTo>
                <a:lnTo>
                  <a:pt x="3914316" y="6676176"/>
                </a:lnTo>
                <a:lnTo>
                  <a:pt x="3914316" y="6677040"/>
                </a:lnTo>
                <a:lnTo>
                  <a:pt x="4094316" y="6677040"/>
                </a:lnTo>
                <a:lnTo>
                  <a:pt x="4094316" y="6676176"/>
                </a:lnTo>
                <a:lnTo>
                  <a:pt x="4096011" y="6676176"/>
                </a:lnTo>
                <a:lnTo>
                  <a:pt x="4096011" y="6496176"/>
                </a:lnTo>
                <a:lnTo>
                  <a:pt x="4094316" y="6496176"/>
                </a:lnTo>
                <a:lnTo>
                  <a:pt x="4094316" y="357707"/>
                </a:lnTo>
                <a:lnTo>
                  <a:pt x="4096011" y="357707"/>
                </a:lnTo>
                <a:lnTo>
                  <a:pt x="4096011" y="177707"/>
                </a:lnTo>
                <a:close/>
                <a:moveTo>
                  <a:pt x="0" y="0"/>
                </a:moveTo>
                <a:lnTo>
                  <a:pt x="4258733" y="0"/>
                </a:lnTo>
                <a:lnTo>
                  <a:pt x="4258733" y="6856262"/>
                </a:lnTo>
                <a:lnTo>
                  <a:pt x="0" y="6856262"/>
                </a:lnTo>
                <a:close/>
              </a:path>
            </a:pathLst>
          </a:custGeom>
        </p:spPr>
        <p:txBody>
          <a:bodyPr wrap="square" bIns="180000" anchor="ctr">
            <a:noAutofit/>
          </a:bodyPr>
          <a:lstStyle>
            <a:lvl1pPr algn="ctr">
              <a:defRPr sz="1600" b="0" i="0">
                <a:solidFill>
                  <a:schemeClr val="tx1"/>
                </a:solidFill>
                <a:latin typeface="IBM Plex Sans" panose="020B0503050203000203" pitchFamily="34" charset="0"/>
              </a:defRPr>
            </a:lvl1pPr>
          </a:lstStyle>
          <a:p>
            <a:r>
              <a:rPr lang="en-US"/>
              <a:t>Drag and drop photo onto slide</a:t>
            </a:r>
            <a:br>
              <a:rPr lang="en-US"/>
            </a:br>
            <a:r>
              <a:rPr lang="en-US"/>
              <a:t>to add image here</a:t>
            </a:r>
          </a:p>
        </p:txBody>
      </p:sp>
      <p:sp>
        <p:nvSpPr>
          <p:cNvPr id="4" name="Slide Number Placeholder 3">
            <a:extLst>
              <a:ext uri="{FF2B5EF4-FFF2-40B4-BE49-F238E27FC236}">
                <a16:creationId xmlns:a16="http://schemas.microsoft.com/office/drawing/2014/main" id="{936E8C51-D1B6-3643-AD72-C9F9FFBE28EB}"/>
              </a:ext>
            </a:extLst>
          </p:cNvPr>
          <p:cNvSpPr>
            <a:spLocks noGrp="1"/>
          </p:cNvSpPr>
          <p:nvPr>
            <p:ph type="sldNum" sz="quarter" idx="11"/>
          </p:nvPr>
        </p:nvSpPr>
        <p:spPr/>
        <p:txBody>
          <a:bodyPr/>
          <a:lstStyle/>
          <a:p>
            <a:fld id="{5B64C28E-966E-6B4A-816A-311B7D0A2E6D}" type="slidenum">
              <a:rPr lang="en-US" smtClean="0"/>
              <a:pPr/>
              <a:t>‹#›</a:t>
            </a:fld>
            <a:endParaRPr lang="en-US"/>
          </a:p>
        </p:txBody>
      </p:sp>
    </p:spTree>
    <p:extLst>
      <p:ext uri="{BB962C8B-B14F-4D97-AF65-F5344CB8AC3E}">
        <p14:creationId xmlns:p14="http://schemas.microsoft.com/office/powerpoint/2010/main" val="1548001355"/>
      </p:ext>
    </p:extLst>
  </p:cSld>
  <p:clrMapOvr>
    <a:masterClrMapping/>
  </p:clrMapOvr>
  <p:extLst>
    <p:ext uri="{DCECCB84-F9BA-43D5-87BE-67443E8EF086}">
      <p15:sldGuideLst xmlns:p15="http://schemas.microsoft.com/office/powerpoint/2012/main">
        <p15:guide id="3" pos="316" userDrawn="1">
          <p15:clr>
            <a:srgbClr val="FBAE40"/>
          </p15:clr>
        </p15:guide>
        <p15:guide id="4" pos="4861" userDrawn="1">
          <p15:clr>
            <a:srgbClr val="FBAE40"/>
          </p15:clr>
        </p15:guide>
        <p15:guide id="8" orient="horz" pos="38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 Full Width">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5217D531-B496-054C-9BDC-E7096734FC71}"/>
              </a:ext>
            </a:extLst>
          </p:cNvPr>
          <p:cNvSpPr>
            <a:spLocks noGrp="1"/>
          </p:cNvSpPr>
          <p:nvPr>
            <p:ph type="title" hasCustomPrompt="1"/>
          </p:nvPr>
        </p:nvSpPr>
        <p:spPr>
          <a:xfrm>
            <a:off x="5403273" y="8428"/>
            <a:ext cx="6292132" cy="720000"/>
          </a:xfrm>
        </p:spPr>
        <p:txBody>
          <a:bodyPr/>
          <a:lstStyle/>
          <a:p>
            <a:r>
              <a:rPr lang="en-US" dirty="0"/>
              <a:t>Click to Add a Title To Your Slide</a:t>
            </a:r>
          </a:p>
        </p:txBody>
      </p:sp>
      <p:sp>
        <p:nvSpPr>
          <p:cNvPr id="8" name="Text Placeholder 7">
            <a:extLst>
              <a:ext uri="{FF2B5EF4-FFF2-40B4-BE49-F238E27FC236}">
                <a16:creationId xmlns:a16="http://schemas.microsoft.com/office/drawing/2014/main" id="{64C0373C-6C5D-1F40-86FF-5BD9724B620D}"/>
              </a:ext>
            </a:extLst>
          </p:cNvPr>
          <p:cNvSpPr>
            <a:spLocks noGrp="1"/>
          </p:cNvSpPr>
          <p:nvPr>
            <p:ph type="body" sz="quarter" idx="13" hasCustomPrompt="1"/>
          </p:nvPr>
        </p:nvSpPr>
        <p:spPr>
          <a:xfrm>
            <a:off x="847344" y="1529200"/>
            <a:ext cx="10497312" cy="3443288"/>
          </a:xfrm>
          <a:solidFill>
            <a:schemeClr val="bg1"/>
          </a:solidFill>
        </p:spPr>
        <p:txBody>
          <a:bodyPr anchor="ctr"/>
          <a:lstStyle>
            <a:lvl1pPr algn="ctr">
              <a:defRPr sz="3600" b="0" i="0">
                <a:latin typeface="IBM Plex Serif Medium" panose="02060503050406000203" pitchFamily="18" charset="77"/>
              </a:defRPr>
            </a:lvl1pPr>
          </a:lstStyle>
          <a:p>
            <a:pPr lvl="0"/>
            <a:r>
              <a:rPr lang="en-US" dirty="0"/>
              <a:t>Click to add quote</a:t>
            </a:r>
          </a:p>
        </p:txBody>
      </p:sp>
      <p:sp>
        <p:nvSpPr>
          <p:cNvPr id="16" name="Text Placeholder 7">
            <a:extLst>
              <a:ext uri="{FF2B5EF4-FFF2-40B4-BE49-F238E27FC236}">
                <a16:creationId xmlns:a16="http://schemas.microsoft.com/office/drawing/2014/main" id="{4A35A8FC-F629-EA4D-B295-B916CFA54C35}"/>
              </a:ext>
            </a:extLst>
          </p:cNvPr>
          <p:cNvSpPr>
            <a:spLocks noGrp="1"/>
          </p:cNvSpPr>
          <p:nvPr>
            <p:ph type="body" sz="quarter" idx="14" hasCustomPrompt="1"/>
          </p:nvPr>
        </p:nvSpPr>
        <p:spPr>
          <a:xfrm>
            <a:off x="511175" y="5858415"/>
            <a:ext cx="11169650" cy="338036"/>
          </a:xfrm>
          <a:solidFill>
            <a:schemeClr val="bg1"/>
          </a:solidFill>
        </p:spPr>
        <p:txBody>
          <a:bodyPr anchor="ctr"/>
          <a:lstStyle>
            <a:lvl1pPr algn="r">
              <a:defRPr sz="1600" b="0" i="0">
                <a:latin typeface="IBM Plex Serif ExtraLight" panose="02060303050406000203" pitchFamily="18" charset="77"/>
              </a:defRPr>
            </a:lvl1pPr>
          </a:lstStyle>
          <a:p>
            <a:pPr lvl="0"/>
            <a:r>
              <a:rPr lang="en-US"/>
              <a:t>- Click to add name</a:t>
            </a:r>
            <a:endParaRPr lang="en-US" dirty="0"/>
          </a:p>
        </p:txBody>
      </p:sp>
      <p:pic>
        <p:nvPicPr>
          <p:cNvPr id="13" name="Picture 12" descr="York University Logo">
            <a:extLst>
              <a:ext uri="{FF2B5EF4-FFF2-40B4-BE49-F238E27FC236}">
                <a16:creationId xmlns:a16="http://schemas.microsoft.com/office/drawing/2014/main" id="{E7FE781F-0518-2345-A57C-DEB4B8BFF13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15" name="Freeform 14">
            <a:extLst>
              <a:ext uri="{FF2B5EF4-FFF2-40B4-BE49-F238E27FC236}">
                <a16:creationId xmlns:a16="http://schemas.microsoft.com/office/drawing/2014/main" id="{D0FD2320-9916-B945-8520-A2418121744A}"/>
              </a:ext>
            </a:extLst>
          </p:cNvPr>
          <p:cNvSpPr/>
          <p:nvPr userDrawn="1"/>
        </p:nvSpPr>
        <p:spPr>
          <a:xfrm flipV="1">
            <a:off x="603504" y="4781035"/>
            <a:ext cx="10991088" cy="548640"/>
          </a:xfrm>
          <a:custGeom>
            <a:avLst/>
            <a:gdLst>
              <a:gd name="connsiteX0" fmla="*/ 0 w 10991088"/>
              <a:gd name="connsiteY0" fmla="*/ 493776 h 530352"/>
              <a:gd name="connsiteX1" fmla="*/ 0 w 10991088"/>
              <a:gd name="connsiteY1" fmla="*/ 0 h 530352"/>
              <a:gd name="connsiteX2" fmla="*/ 10991088 w 10991088"/>
              <a:gd name="connsiteY2" fmla="*/ 0 h 530352"/>
              <a:gd name="connsiteX3" fmla="*/ 10991088 w 10991088"/>
              <a:gd name="connsiteY3" fmla="*/ 530352 h 530352"/>
            </a:gdLst>
            <a:ahLst/>
            <a:cxnLst>
              <a:cxn ang="0">
                <a:pos x="connsiteX0" y="connsiteY0"/>
              </a:cxn>
              <a:cxn ang="0">
                <a:pos x="connsiteX1" y="connsiteY1"/>
              </a:cxn>
              <a:cxn ang="0">
                <a:pos x="connsiteX2" y="connsiteY2"/>
              </a:cxn>
              <a:cxn ang="0">
                <a:pos x="connsiteX3" y="connsiteY3"/>
              </a:cxn>
            </a:cxnLst>
            <a:rect l="l" t="t" r="r" b="b"/>
            <a:pathLst>
              <a:path w="10991088" h="530352">
                <a:moveTo>
                  <a:pt x="0" y="493776"/>
                </a:moveTo>
                <a:lnTo>
                  <a:pt x="0" y="0"/>
                </a:lnTo>
                <a:lnTo>
                  <a:pt x="10991088" y="0"/>
                </a:lnTo>
                <a:lnTo>
                  <a:pt x="10991088" y="530352"/>
                </a:lnTo>
              </a:path>
            </a:pathLst>
          </a:cu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BB48568B-1C7F-1043-8FB4-C34722649442}"/>
              </a:ext>
            </a:extLst>
          </p:cNvPr>
          <p:cNvSpPr/>
          <p:nvPr userDrawn="1"/>
        </p:nvSpPr>
        <p:spPr>
          <a:xfrm>
            <a:off x="603504" y="1016374"/>
            <a:ext cx="10991088" cy="548640"/>
          </a:xfrm>
          <a:custGeom>
            <a:avLst/>
            <a:gdLst>
              <a:gd name="connsiteX0" fmla="*/ 0 w 10991088"/>
              <a:gd name="connsiteY0" fmla="*/ 493776 h 530352"/>
              <a:gd name="connsiteX1" fmla="*/ 0 w 10991088"/>
              <a:gd name="connsiteY1" fmla="*/ 0 h 530352"/>
              <a:gd name="connsiteX2" fmla="*/ 10991088 w 10991088"/>
              <a:gd name="connsiteY2" fmla="*/ 0 h 530352"/>
              <a:gd name="connsiteX3" fmla="*/ 10991088 w 10991088"/>
              <a:gd name="connsiteY3" fmla="*/ 530352 h 530352"/>
            </a:gdLst>
            <a:ahLst/>
            <a:cxnLst>
              <a:cxn ang="0">
                <a:pos x="connsiteX0" y="connsiteY0"/>
              </a:cxn>
              <a:cxn ang="0">
                <a:pos x="connsiteX1" y="connsiteY1"/>
              </a:cxn>
              <a:cxn ang="0">
                <a:pos x="connsiteX2" y="connsiteY2"/>
              </a:cxn>
              <a:cxn ang="0">
                <a:pos x="connsiteX3" y="connsiteY3"/>
              </a:cxn>
            </a:cxnLst>
            <a:rect l="l" t="t" r="r" b="b"/>
            <a:pathLst>
              <a:path w="10991088" h="530352">
                <a:moveTo>
                  <a:pt x="0" y="493776"/>
                </a:moveTo>
                <a:lnTo>
                  <a:pt x="0" y="0"/>
                </a:lnTo>
                <a:lnTo>
                  <a:pt x="10991088" y="0"/>
                </a:lnTo>
                <a:lnTo>
                  <a:pt x="10991088" y="530352"/>
                </a:lnTo>
              </a:path>
            </a:pathLst>
          </a:custGeom>
          <a:no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1CCB49D-21BD-7E44-AE19-8BE23A6D654A}"/>
              </a:ext>
            </a:extLst>
          </p:cNvPr>
          <p:cNvSpPr/>
          <p:nvPr userDrawn="1"/>
        </p:nvSpPr>
        <p:spPr>
          <a:xfrm>
            <a:off x="10308452" y="4671805"/>
            <a:ext cx="1285929" cy="2646878"/>
          </a:xfrm>
          <a:prstGeom prst="rect">
            <a:avLst/>
          </a:prstGeom>
        </p:spPr>
        <p:txBody>
          <a:bodyPr wrap="none">
            <a:spAutoFit/>
          </a:bodyPr>
          <a:lstStyle/>
          <a:p>
            <a:r>
              <a:rPr lang="en-US" sz="16600" b="1" i="0" dirty="0">
                <a:solidFill>
                  <a:schemeClr val="accent2"/>
                </a:solidFill>
                <a:latin typeface="IBM Plex Serif" panose="02060503050406000203" pitchFamily="18" charset="77"/>
              </a:rPr>
              <a:t>”</a:t>
            </a:r>
          </a:p>
        </p:txBody>
      </p:sp>
      <p:sp>
        <p:nvSpPr>
          <p:cNvPr id="23" name="Rectangle 22">
            <a:extLst>
              <a:ext uri="{FF2B5EF4-FFF2-40B4-BE49-F238E27FC236}">
                <a16:creationId xmlns:a16="http://schemas.microsoft.com/office/drawing/2014/main" id="{1F410E56-EAA4-184C-A88F-39DBFF3B3134}"/>
              </a:ext>
            </a:extLst>
          </p:cNvPr>
          <p:cNvSpPr/>
          <p:nvPr userDrawn="1"/>
        </p:nvSpPr>
        <p:spPr>
          <a:xfrm>
            <a:off x="688881" y="138550"/>
            <a:ext cx="1285929" cy="2646878"/>
          </a:xfrm>
          <a:prstGeom prst="rect">
            <a:avLst/>
          </a:prstGeom>
        </p:spPr>
        <p:txBody>
          <a:bodyPr wrap="none">
            <a:spAutoFit/>
          </a:bodyPr>
          <a:lstStyle/>
          <a:p>
            <a:r>
              <a:rPr lang="en-US" sz="16600" b="1" i="0" dirty="0">
                <a:solidFill>
                  <a:schemeClr val="accent2"/>
                </a:solidFill>
                <a:latin typeface="IBM Plex Serif" panose="02060503050406000203" pitchFamily="18" charset="77"/>
              </a:rPr>
              <a:t>“</a:t>
            </a:r>
          </a:p>
        </p:txBody>
      </p:sp>
      <p:sp>
        <p:nvSpPr>
          <p:cNvPr id="33" name="Freeform 32">
            <a:extLst>
              <a:ext uri="{FF2B5EF4-FFF2-40B4-BE49-F238E27FC236}">
                <a16:creationId xmlns:a16="http://schemas.microsoft.com/office/drawing/2014/main" id="{FE461102-160B-E941-BE9A-9457FD743B27}"/>
              </a:ext>
            </a:extLst>
          </p:cNvPr>
          <p:cNvSpPr/>
          <p:nvPr userDrawn="1"/>
        </p:nvSpPr>
        <p:spPr>
          <a:xfrm>
            <a:off x="-279399" y="1463675"/>
            <a:ext cx="120650" cy="3149600"/>
          </a:xfrm>
          <a:custGeom>
            <a:avLst/>
            <a:gdLst>
              <a:gd name="connsiteX0" fmla="*/ 187325 w 187325"/>
              <a:gd name="connsiteY0" fmla="*/ 0 h 3140075"/>
              <a:gd name="connsiteX1" fmla="*/ 0 w 187325"/>
              <a:gd name="connsiteY1" fmla="*/ 0 h 3140075"/>
              <a:gd name="connsiteX2" fmla="*/ 0 w 187325"/>
              <a:gd name="connsiteY2" fmla="*/ 3140075 h 3140075"/>
              <a:gd name="connsiteX3" fmla="*/ 171450 w 187325"/>
              <a:gd name="connsiteY3" fmla="*/ 3140075 h 3140075"/>
            </a:gdLst>
            <a:ahLst/>
            <a:cxnLst>
              <a:cxn ang="0">
                <a:pos x="connsiteX0" y="connsiteY0"/>
              </a:cxn>
              <a:cxn ang="0">
                <a:pos x="connsiteX1" y="connsiteY1"/>
              </a:cxn>
              <a:cxn ang="0">
                <a:pos x="connsiteX2" y="connsiteY2"/>
              </a:cxn>
              <a:cxn ang="0">
                <a:pos x="connsiteX3" y="connsiteY3"/>
              </a:cxn>
            </a:cxnLst>
            <a:rect l="l" t="t" r="r" b="b"/>
            <a:pathLst>
              <a:path w="187325" h="3140075">
                <a:moveTo>
                  <a:pt x="187325" y="0"/>
                </a:moveTo>
                <a:lnTo>
                  <a:pt x="0" y="0"/>
                </a:lnTo>
                <a:lnTo>
                  <a:pt x="0" y="3140075"/>
                </a:lnTo>
                <a:lnTo>
                  <a:pt x="171450" y="3140075"/>
                </a:lnTo>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5941B86-A173-6A4C-B2F0-E5F8F8FAB03D}"/>
              </a:ext>
            </a:extLst>
          </p:cNvPr>
          <p:cNvSpPr/>
          <p:nvPr userDrawn="1"/>
        </p:nvSpPr>
        <p:spPr>
          <a:xfrm>
            <a:off x="-1914524" y="1940613"/>
            <a:ext cx="1585730" cy="219572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a:solidFill>
                  <a:schemeClr val="tx1"/>
                </a:solidFill>
                <a:latin typeface="IBM Plex Sans" panose="020B0503050203000203" pitchFamily="34" charset="0"/>
              </a:rPr>
              <a:t>Quote area</a:t>
            </a:r>
          </a:p>
          <a:p>
            <a:pPr algn="r"/>
            <a:r>
              <a:rPr lang="en-US" sz="1100" b="1" i="0" kern="1200">
                <a:solidFill>
                  <a:schemeClr val="tx1"/>
                </a:solidFill>
                <a:latin typeface="IBM Plex Sans SemiBold" panose="020B0503050203000203" pitchFamily="34" charset="0"/>
                <a:ea typeface="+mn-ea"/>
                <a:cs typeface="+mn-cs"/>
              </a:rPr>
              <a:t>4 lines max</a:t>
            </a:r>
          </a:p>
        </p:txBody>
      </p:sp>
      <p:sp>
        <p:nvSpPr>
          <p:cNvPr id="4" name="Slide Number Placeholder 3">
            <a:extLst>
              <a:ext uri="{FF2B5EF4-FFF2-40B4-BE49-F238E27FC236}">
                <a16:creationId xmlns:a16="http://schemas.microsoft.com/office/drawing/2014/main" id="{018AC99A-40A8-394A-8D4C-61EB6EC27A16}"/>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005A40D6-3962-3843-866A-C5845A9048E3}"/>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840046305"/>
      </p:ext>
    </p:extLst>
  </p:cSld>
  <p:clrMapOvr>
    <a:masterClrMapping/>
  </p:clrMapOvr>
  <p:extLst>
    <p:ext uri="{DCECCB84-F9BA-43D5-87BE-67443E8EF086}">
      <p15:sldGuideLst xmlns:p15="http://schemas.microsoft.com/office/powerpoint/2012/main">
        <p15:guide id="3" pos="325" userDrawn="1">
          <p15:clr>
            <a:srgbClr val="FBAE40"/>
          </p15:clr>
        </p15:guide>
        <p15:guide id="4" pos="7355" userDrawn="1">
          <p15:clr>
            <a:srgbClr val="FBAE40"/>
          </p15:clr>
        </p15:guide>
        <p15:guide id="7" orient="horz" pos="867" userDrawn="1">
          <p15:clr>
            <a:srgbClr val="FBAE40"/>
          </p15:clr>
        </p15:guide>
        <p15:guide id="8" orient="horz" pos="3612" userDrawn="1">
          <p15:clr>
            <a:srgbClr val="FBAE40"/>
          </p15:clr>
        </p15:guide>
        <p15:guide id="9" orient="horz" pos="3045" userDrawn="1">
          <p15:clr>
            <a:srgbClr val="FBAE40"/>
          </p15:clr>
        </p15:guide>
        <p15:guide id="10" orient="horz" pos="381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 2 Columns">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9F41714-F924-A244-BE72-B26C0FF4E3AF}"/>
              </a:ext>
              <a:ext uri="{C183D7F6-B498-43B3-948B-1728B52AA6E4}">
                <adec:decorative xmlns:adec="http://schemas.microsoft.com/office/drawing/2017/decorative" val="1"/>
              </a:ext>
            </a:extLst>
          </p:cNvPr>
          <p:cNvGrpSpPr/>
          <p:nvPr userDrawn="1"/>
        </p:nvGrpSpPr>
        <p:grpSpPr>
          <a:xfrm>
            <a:off x="12087188" y="-254000"/>
            <a:ext cx="2167267" cy="2173235"/>
            <a:chOff x="12087188" y="-254000"/>
            <a:chExt cx="2167267" cy="2173235"/>
          </a:xfrm>
        </p:grpSpPr>
        <p:sp>
          <p:nvSpPr>
            <p:cNvPr id="13" name="Rectangle 12">
              <a:extLst>
                <a:ext uri="{FF2B5EF4-FFF2-40B4-BE49-F238E27FC236}">
                  <a16:creationId xmlns:a16="http://schemas.microsoft.com/office/drawing/2014/main" id="{CCE7BC2F-831C-944A-8470-701424192F58}"/>
                </a:ext>
              </a:extLst>
            </p:cNvPr>
            <p:cNvSpPr/>
            <p:nvPr userDrawn="1"/>
          </p:nvSpPr>
          <p:spPr>
            <a:xfrm>
              <a:off x="12254204" y="199076"/>
              <a:ext cx="2000251" cy="17201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Rectangle 13">
              <a:extLst>
                <a:ext uri="{FF2B5EF4-FFF2-40B4-BE49-F238E27FC236}">
                  <a16:creationId xmlns:a16="http://schemas.microsoft.com/office/drawing/2014/main" id="{EC01ED7C-4A2C-4B4D-9216-D8952D75E436}"/>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ight Triangle 14">
              <a:extLst>
                <a:ext uri="{FF2B5EF4-FFF2-40B4-BE49-F238E27FC236}">
                  <a16:creationId xmlns:a16="http://schemas.microsoft.com/office/drawing/2014/main" id="{B6A7134A-CEF3-FE4F-8F91-9A5C7405DA0B}"/>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6">
              <a:extLst>
                <a:ext uri="{FF2B5EF4-FFF2-40B4-BE49-F238E27FC236}">
                  <a16:creationId xmlns:a16="http://schemas.microsoft.com/office/drawing/2014/main" id="{F6E54909-2FBE-1442-ADE2-383CA8D7C399}"/>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0" name="TextBox 19">
              <a:extLst>
                <a:ext uri="{FF2B5EF4-FFF2-40B4-BE49-F238E27FC236}">
                  <a16:creationId xmlns:a16="http://schemas.microsoft.com/office/drawing/2014/main" id="{4519FFAA-9F8D-794C-AE44-2E1CAF20267D}"/>
                </a:ext>
              </a:extLst>
            </p:cNvPr>
            <p:cNvSpPr txBox="1"/>
            <p:nvPr userDrawn="1"/>
          </p:nvSpPr>
          <p:spPr>
            <a:xfrm>
              <a:off x="12335975" y="461901"/>
              <a:ext cx="1797275" cy="1417141"/>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p:txBody>
        </p:sp>
      </p:grpSp>
      <p:grpSp>
        <p:nvGrpSpPr>
          <p:cNvPr id="22" name="Group 21">
            <a:extLst>
              <a:ext uri="{FF2B5EF4-FFF2-40B4-BE49-F238E27FC236}">
                <a16:creationId xmlns:a16="http://schemas.microsoft.com/office/drawing/2014/main" id="{73217B99-8742-3E46-B2BF-71FB0F5C24BD}"/>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25" name="TextBox 24">
              <a:extLst>
                <a:ext uri="{FF2B5EF4-FFF2-40B4-BE49-F238E27FC236}">
                  <a16:creationId xmlns:a16="http://schemas.microsoft.com/office/drawing/2014/main" id="{6DDA80C0-2944-9A4D-BA36-E44D2CA04226}"/>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6" name="Picture 25">
              <a:extLst>
                <a:ext uri="{FF2B5EF4-FFF2-40B4-BE49-F238E27FC236}">
                  <a16:creationId xmlns:a16="http://schemas.microsoft.com/office/drawing/2014/main" id="{5587CC0E-8820-D748-832A-58923F3A353E}"/>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sp>
        <p:nvSpPr>
          <p:cNvPr id="4" name="Title 3">
            <a:extLst>
              <a:ext uri="{FF2B5EF4-FFF2-40B4-BE49-F238E27FC236}">
                <a16:creationId xmlns:a16="http://schemas.microsoft.com/office/drawing/2014/main" id="{714DB51F-2F9B-5243-A42A-C53BF2CEDB20}"/>
              </a:ext>
            </a:extLst>
          </p:cNvPr>
          <p:cNvSpPr>
            <a:spLocks noGrp="1"/>
          </p:cNvSpPr>
          <p:nvPr>
            <p:ph type="title" hasCustomPrompt="1"/>
          </p:nvPr>
        </p:nvSpPr>
        <p:spPr>
          <a:xfrm>
            <a:off x="6263016" y="-75837"/>
            <a:ext cx="5432389" cy="720000"/>
          </a:xfrm>
        </p:spPr>
        <p:txBody>
          <a:bodyPr/>
          <a:lstStyle/>
          <a:p>
            <a:r>
              <a:rPr lang="en-US" dirty="0"/>
              <a:t>Click to Add a Title To Your Slide</a:t>
            </a:r>
          </a:p>
        </p:txBody>
      </p:sp>
      <p:sp>
        <p:nvSpPr>
          <p:cNvPr id="8" name="Text Placeholder 7">
            <a:extLst>
              <a:ext uri="{FF2B5EF4-FFF2-40B4-BE49-F238E27FC236}">
                <a16:creationId xmlns:a16="http://schemas.microsoft.com/office/drawing/2014/main" id="{64C0373C-6C5D-1F40-86FF-5BD9724B620D}"/>
              </a:ext>
            </a:extLst>
          </p:cNvPr>
          <p:cNvSpPr>
            <a:spLocks noGrp="1"/>
          </p:cNvSpPr>
          <p:nvPr>
            <p:ph type="body" sz="quarter" idx="13" hasCustomPrompt="1"/>
          </p:nvPr>
        </p:nvSpPr>
        <p:spPr>
          <a:xfrm>
            <a:off x="6727443" y="962828"/>
            <a:ext cx="4953381" cy="4589526"/>
          </a:xfrm>
          <a:noFill/>
        </p:spPr>
        <p:txBody>
          <a:bodyPr anchor="ctr"/>
          <a:lstStyle>
            <a:lvl1pPr algn="ctr">
              <a:defRPr sz="3600" b="0" i="0">
                <a:latin typeface="IBM Plex Serif Medium" panose="02060503050406000203" pitchFamily="18" charset="77"/>
              </a:defRPr>
            </a:lvl1pPr>
          </a:lstStyle>
          <a:p>
            <a:pPr lvl="0"/>
            <a:r>
              <a:rPr lang="en-US" dirty="0"/>
              <a:t>Click to add quote</a:t>
            </a:r>
          </a:p>
        </p:txBody>
      </p:sp>
      <p:sp>
        <p:nvSpPr>
          <p:cNvPr id="16" name="Text Placeholder 7">
            <a:extLst>
              <a:ext uri="{FF2B5EF4-FFF2-40B4-BE49-F238E27FC236}">
                <a16:creationId xmlns:a16="http://schemas.microsoft.com/office/drawing/2014/main" id="{4A35A8FC-F629-EA4D-B295-B916CFA54C35}"/>
              </a:ext>
            </a:extLst>
          </p:cNvPr>
          <p:cNvSpPr>
            <a:spLocks noGrp="1"/>
          </p:cNvSpPr>
          <p:nvPr>
            <p:ph type="body" sz="quarter" idx="14" hasCustomPrompt="1"/>
          </p:nvPr>
        </p:nvSpPr>
        <p:spPr>
          <a:xfrm>
            <a:off x="6727444" y="5928020"/>
            <a:ext cx="4953382" cy="326765"/>
          </a:xfrm>
          <a:solidFill>
            <a:schemeClr val="bg1"/>
          </a:solidFill>
        </p:spPr>
        <p:txBody>
          <a:bodyPr anchor="ctr"/>
          <a:lstStyle>
            <a:lvl1pPr algn="r">
              <a:defRPr sz="1600" b="0" i="0">
                <a:latin typeface="IBM Plex Serif ExtraLight" panose="02060303050406000203" pitchFamily="18" charset="77"/>
              </a:defRPr>
            </a:lvl1pPr>
          </a:lstStyle>
          <a:p>
            <a:pPr lvl="0"/>
            <a:r>
              <a:rPr lang="en-US"/>
              <a:t>- Click to add name</a:t>
            </a:r>
            <a:endParaRPr lang="en-US" dirty="0"/>
          </a:p>
        </p:txBody>
      </p:sp>
      <p:pic>
        <p:nvPicPr>
          <p:cNvPr id="11" name="Picture 10" descr="York University Logo">
            <a:extLst>
              <a:ext uri="{FF2B5EF4-FFF2-40B4-BE49-F238E27FC236}">
                <a16:creationId xmlns:a16="http://schemas.microsoft.com/office/drawing/2014/main" id="{6D022EC4-CA4B-2540-B156-F5767CE456F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24" name="Rectangle 23">
            <a:extLst>
              <a:ext uri="{FF2B5EF4-FFF2-40B4-BE49-F238E27FC236}">
                <a16:creationId xmlns:a16="http://schemas.microsoft.com/office/drawing/2014/main" id="{01CCB49D-21BD-7E44-AE19-8BE23A6D654A}"/>
              </a:ext>
            </a:extLst>
          </p:cNvPr>
          <p:cNvSpPr/>
          <p:nvPr userDrawn="1"/>
        </p:nvSpPr>
        <p:spPr>
          <a:xfrm>
            <a:off x="10760656" y="4644929"/>
            <a:ext cx="1285929" cy="2646878"/>
          </a:xfrm>
          <a:prstGeom prst="rect">
            <a:avLst/>
          </a:prstGeom>
        </p:spPr>
        <p:txBody>
          <a:bodyPr wrap="none">
            <a:spAutoFit/>
          </a:bodyPr>
          <a:lstStyle/>
          <a:p>
            <a:r>
              <a:rPr lang="en-US" sz="16600" b="1" i="0" dirty="0">
                <a:solidFill>
                  <a:schemeClr val="accent2"/>
                </a:solidFill>
                <a:latin typeface="IBM Plex Serif" panose="02060503050406000203" pitchFamily="18" charset="77"/>
              </a:rPr>
              <a:t>”</a:t>
            </a:r>
          </a:p>
        </p:txBody>
      </p:sp>
      <p:sp>
        <p:nvSpPr>
          <p:cNvPr id="19" name="Freeform 18">
            <a:extLst>
              <a:ext uri="{FF2B5EF4-FFF2-40B4-BE49-F238E27FC236}">
                <a16:creationId xmlns:a16="http://schemas.microsoft.com/office/drawing/2014/main" id="{73AC0119-2425-DB42-917D-CE92E1BED7B2}"/>
              </a:ext>
            </a:extLst>
          </p:cNvPr>
          <p:cNvSpPr/>
          <p:nvPr userDrawn="1"/>
        </p:nvSpPr>
        <p:spPr>
          <a:xfrm>
            <a:off x="0" y="0"/>
            <a:ext cx="6096000" cy="6866389"/>
          </a:xfrm>
          <a:custGeom>
            <a:avLst/>
            <a:gdLst>
              <a:gd name="connsiteX0" fmla="*/ 180000 w 6096000"/>
              <a:gd name="connsiteY0" fmla="*/ 180001 h 6866389"/>
              <a:gd name="connsiteX1" fmla="*/ 180000 w 6096000"/>
              <a:gd name="connsiteY1" fmla="*/ 6686389 h 6866389"/>
              <a:gd name="connsiteX2" fmla="*/ 5916000 w 6096000"/>
              <a:gd name="connsiteY2" fmla="*/ 6686389 h 6866389"/>
              <a:gd name="connsiteX3" fmla="*/ 5916000 w 6096000"/>
              <a:gd name="connsiteY3" fmla="*/ 180001 h 6866389"/>
              <a:gd name="connsiteX4" fmla="*/ 0 w 6096000"/>
              <a:gd name="connsiteY4" fmla="*/ 0 h 6866389"/>
              <a:gd name="connsiteX5" fmla="*/ 180000 w 6096000"/>
              <a:gd name="connsiteY5" fmla="*/ 0 h 6866389"/>
              <a:gd name="connsiteX6" fmla="*/ 180000 w 6096000"/>
              <a:gd name="connsiteY6" fmla="*/ 1 h 6866389"/>
              <a:gd name="connsiteX7" fmla="*/ 5916000 w 6096000"/>
              <a:gd name="connsiteY7" fmla="*/ 1 h 6866389"/>
              <a:gd name="connsiteX8" fmla="*/ 5916000 w 6096000"/>
              <a:gd name="connsiteY8" fmla="*/ 0 h 6866389"/>
              <a:gd name="connsiteX9" fmla="*/ 6096000 w 6096000"/>
              <a:gd name="connsiteY9" fmla="*/ 0 h 6866389"/>
              <a:gd name="connsiteX10" fmla="*/ 6096000 w 6096000"/>
              <a:gd name="connsiteY10" fmla="*/ 6858000 h 6866389"/>
              <a:gd name="connsiteX11" fmla="*/ 6006096 w 6096000"/>
              <a:gd name="connsiteY11" fmla="*/ 6858000 h 6866389"/>
              <a:gd name="connsiteX12" fmla="*/ 6006096 w 6096000"/>
              <a:gd name="connsiteY12" fmla="*/ 6866389 h 6866389"/>
              <a:gd name="connsiteX13" fmla="*/ 1 w 6096000"/>
              <a:gd name="connsiteY13" fmla="*/ 6866389 h 6866389"/>
              <a:gd name="connsiteX14" fmla="*/ 1 w 6096000"/>
              <a:gd name="connsiteY14" fmla="*/ 6858000 h 6866389"/>
              <a:gd name="connsiteX15" fmla="*/ 0 w 6096000"/>
              <a:gd name="connsiteY15" fmla="*/ 6858000 h 6866389"/>
              <a:gd name="connsiteX0" fmla="*/ 180000 w 6096000"/>
              <a:gd name="connsiteY0" fmla="*/ 180001 h 6866389"/>
              <a:gd name="connsiteX1" fmla="*/ 180000 w 6096000"/>
              <a:gd name="connsiteY1" fmla="*/ 6686389 h 6866389"/>
              <a:gd name="connsiteX2" fmla="*/ 5916000 w 6096000"/>
              <a:gd name="connsiteY2" fmla="*/ 6686389 h 6866389"/>
              <a:gd name="connsiteX3" fmla="*/ 5916000 w 6096000"/>
              <a:gd name="connsiteY3" fmla="*/ 180001 h 6866389"/>
              <a:gd name="connsiteX4" fmla="*/ 180000 w 6096000"/>
              <a:gd name="connsiteY4" fmla="*/ 180001 h 6866389"/>
              <a:gd name="connsiteX5" fmla="*/ 0 w 6096000"/>
              <a:gd name="connsiteY5" fmla="*/ 0 h 6866389"/>
              <a:gd name="connsiteX6" fmla="*/ 180000 w 6096000"/>
              <a:gd name="connsiteY6" fmla="*/ 0 h 6866389"/>
              <a:gd name="connsiteX7" fmla="*/ 180000 w 6096000"/>
              <a:gd name="connsiteY7" fmla="*/ 1 h 6866389"/>
              <a:gd name="connsiteX8" fmla="*/ 5916000 w 6096000"/>
              <a:gd name="connsiteY8" fmla="*/ 1 h 6866389"/>
              <a:gd name="connsiteX9" fmla="*/ 5916000 w 6096000"/>
              <a:gd name="connsiteY9" fmla="*/ 0 h 6866389"/>
              <a:gd name="connsiteX10" fmla="*/ 6096000 w 6096000"/>
              <a:gd name="connsiteY10" fmla="*/ 0 h 6866389"/>
              <a:gd name="connsiteX11" fmla="*/ 6096000 w 6096000"/>
              <a:gd name="connsiteY11" fmla="*/ 6858000 h 6866389"/>
              <a:gd name="connsiteX12" fmla="*/ 6006096 w 6096000"/>
              <a:gd name="connsiteY12" fmla="*/ 6858000 h 6866389"/>
              <a:gd name="connsiteX13" fmla="*/ 1 w 6096000"/>
              <a:gd name="connsiteY13" fmla="*/ 6866389 h 6866389"/>
              <a:gd name="connsiteX14" fmla="*/ 1 w 6096000"/>
              <a:gd name="connsiteY14" fmla="*/ 6858000 h 6866389"/>
              <a:gd name="connsiteX15" fmla="*/ 0 w 6096000"/>
              <a:gd name="connsiteY15" fmla="*/ 6858000 h 6866389"/>
              <a:gd name="connsiteX16" fmla="*/ 0 w 6096000"/>
              <a:gd name="connsiteY16" fmla="*/ 0 h 6866389"/>
              <a:gd name="connsiteX0" fmla="*/ 180000 w 6096000"/>
              <a:gd name="connsiteY0" fmla="*/ 180001 h 6866389"/>
              <a:gd name="connsiteX1" fmla="*/ 180000 w 6096000"/>
              <a:gd name="connsiteY1" fmla="*/ 6686389 h 6866389"/>
              <a:gd name="connsiteX2" fmla="*/ 5916000 w 6096000"/>
              <a:gd name="connsiteY2" fmla="*/ 6686389 h 6866389"/>
              <a:gd name="connsiteX3" fmla="*/ 5916000 w 6096000"/>
              <a:gd name="connsiteY3" fmla="*/ 180001 h 6866389"/>
              <a:gd name="connsiteX4" fmla="*/ 180000 w 6096000"/>
              <a:gd name="connsiteY4" fmla="*/ 180001 h 6866389"/>
              <a:gd name="connsiteX5" fmla="*/ 0 w 6096000"/>
              <a:gd name="connsiteY5" fmla="*/ 0 h 6866389"/>
              <a:gd name="connsiteX6" fmla="*/ 180000 w 6096000"/>
              <a:gd name="connsiteY6" fmla="*/ 0 h 6866389"/>
              <a:gd name="connsiteX7" fmla="*/ 180000 w 6096000"/>
              <a:gd name="connsiteY7" fmla="*/ 1 h 6866389"/>
              <a:gd name="connsiteX8" fmla="*/ 5916000 w 6096000"/>
              <a:gd name="connsiteY8" fmla="*/ 1 h 6866389"/>
              <a:gd name="connsiteX9" fmla="*/ 5916000 w 6096000"/>
              <a:gd name="connsiteY9" fmla="*/ 0 h 6866389"/>
              <a:gd name="connsiteX10" fmla="*/ 6096000 w 6096000"/>
              <a:gd name="connsiteY10" fmla="*/ 0 h 6866389"/>
              <a:gd name="connsiteX11" fmla="*/ 6096000 w 6096000"/>
              <a:gd name="connsiteY11" fmla="*/ 6858000 h 6866389"/>
              <a:gd name="connsiteX12" fmla="*/ 1 w 6096000"/>
              <a:gd name="connsiteY12" fmla="*/ 6866389 h 6866389"/>
              <a:gd name="connsiteX13" fmla="*/ 1 w 6096000"/>
              <a:gd name="connsiteY13" fmla="*/ 6858000 h 6866389"/>
              <a:gd name="connsiteX14" fmla="*/ 0 w 6096000"/>
              <a:gd name="connsiteY14" fmla="*/ 6858000 h 6866389"/>
              <a:gd name="connsiteX15" fmla="*/ 0 w 6096000"/>
              <a:gd name="connsiteY15" fmla="*/ 0 h 686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096000" h="6866389">
                <a:moveTo>
                  <a:pt x="180000" y="180001"/>
                </a:moveTo>
                <a:lnTo>
                  <a:pt x="180000" y="6686389"/>
                </a:lnTo>
                <a:lnTo>
                  <a:pt x="5916000" y="6686389"/>
                </a:lnTo>
                <a:lnTo>
                  <a:pt x="5916000" y="180001"/>
                </a:lnTo>
                <a:lnTo>
                  <a:pt x="180000" y="180001"/>
                </a:lnTo>
                <a:close/>
                <a:moveTo>
                  <a:pt x="0" y="0"/>
                </a:moveTo>
                <a:lnTo>
                  <a:pt x="180000" y="0"/>
                </a:lnTo>
                <a:lnTo>
                  <a:pt x="180000" y="1"/>
                </a:lnTo>
                <a:lnTo>
                  <a:pt x="5916000" y="1"/>
                </a:lnTo>
                <a:lnTo>
                  <a:pt x="5916000" y="0"/>
                </a:lnTo>
                <a:lnTo>
                  <a:pt x="6096000" y="0"/>
                </a:lnTo>
                <a:lnTo>
                  <a:pt x="6096000" y="6858000"/>
                </a:lnTo>
                <a:lnTo>
                  <a:pt x="1" y="6866389"/>
                </a:lnTo>
                <a:lnTo>
                  <a:pt x="1"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Picture Placeholder 7">
            <a:extLst>
              <a:ext uri="{FF2B5EF4-FFF2-40B4-BE49-F238E27FC236}">
                <a16:creationId xmlns:a16="http://schemas.microsoft.com/office/drawing/2014/main" id="{73AF9339-E113-EA49-B120-160ADDC548F9}"/>
              </a:ext>
            </a:extLst>
          </p:cNvPr>
          <p:cNvSpPr>
            <a:spLocks noGrp="1"/>
          </p:cNvSpPr>
          <p:nvPr>
            <p:ph type="pic" sz="quarter" idx="15" hasCustomPrompt="1"/>
          </p:nvPr>
        </p:nvSpPr>
        <p:spPr>
          <a:xfrm>
            <a:off x="177799" y="178129"/>
            <a:ext cx="5740401" cy="6511595"/>
          </a:xfrm>
          <a:prstGeom prst="rect">
            <a:avLst/>
          </a:prstGeom>
          <a:solidFill>
            <a:schemeClr val="bg1"/>
          </a:solidFill>
        </p:spPr>
        <p:txBody>
          <a:bodyPr wrap="square" rIns="36000" anchor="ctr">
            <a:noAutofit/>
          </a:bodyPr>
          <a:lstStyle>
            <a:lvl1pPr algn="ctr">
              <a:defRPr/>
            </a:lvl1pPr>
          </a:lstStyle>
          <a:p>
            <a:r>
              <a:rPr lang="en-US"/>
              <a:t>Drop photo here</a:t>
            </a:r>
            <a:br>
              <a:rPr lang="en-US"/>
            </a:br>
            <a:r>
              <a:rPr lang="en-US"/>
              <a:t>to add background photo</a:t>
            </a:r>
          </a:p>
        </p:txBody>
      </p:sp>
      <p:sp>
        <p:nvSpPr>
          <p:cNvPr id="23" name="Rectangle 22">
            <a:extLst>
              <a:ext uri="{FF2B5EF4-FFF2-40B4-BE49-F238E27FC236}">
                <a16:creationId xmlns:a16="http://schemas.microsoft.com/office/drawing/2014/main" id="{1F410E56-EAA4-184C-A88F-39DBFF3B3134}"/>
              </a:ext>
            </a:extLst>
          </p:cNvPr>
          <p:cNvSpPr/>
          <p:nvPr userDrawn="1"/>
        </p:nvSpPr>
        <p:spPr>
          <a:xfrm>
            <a:off x="6096000" y="193970"/>
            <a:ext cx="1285929" cy="2646878"/>
          </a:xfrm>
          <a:prstGeom prst="rect">
            <a:avLst/>
          </a:prstGeom>
        </p:spPr>
        <p:txBody>
          <a:bodyPr wrap="none">
            <a:spAutoFit/>
          </a:bodyPr>
          <a:lstStyle/>
          <a:p>
            <a:r>
              <a:rPr lang="en-US" sz="16600" b="1" i="0">
                <a:solidFill>
                  <a:schemeClr val="accent2"/>
                </a:solidFill>
                <a:latin typeface="IBM Plex Serif" panose="02060503050406000203" pitchFamily="18" charset="77"/>
              </a:rPr>
              <a:t>“</a:t>
            </a:r>
          </a:p>
        </p:txBody>
      </p:sp>
      <p:sp>
        <p:nvSpPr>
          <p:cNvPr id="3" name="Footer Placeholder 2">
            <a:extLst>
              <a:ext uri="{FF2B5EF4-FFF2-40B4-BE49-F238E27FC236}">
                <a16:creationId xmlns:a16="http://schemas.microsoft.com/office/drawing/2014/main" id="{005A40D6-3962-3843-866A-C5845A9048E3}"/>
              </a:ext>
            </a:extLst>
          </p:cNvPr>
          <p:cNvSpPr>
            <a:spLocks noGrp="1"/>
          </p:cNvSpPr>
          <p:nvPr>
            <p:ph type="ftr" sz="quarter" idx="10"/>
          </p:nvPr>
        </p:nvSpPr>
        <p:spPr>
          <a:xfrm>
            <a:off x="6718434" y="6331945"/>
            <a:ext cx="3885652" cy="365125"/>
          </a:xfrm>
        </p:spPr>
        <p:txBody>
          <a:bodyPr/>
          <a:lstStyle/>
          <a:p>
            <a:endParaRPr lang="en-US"/>
          </a:p>
        </p:txBody>
      </p:sp>
    </p:spTree>
    <p:extLst>
      <p:ext uri="{BB962C8B-B14F-4D97-AF65-F5344CB8AC3E}">
        <p14:creationId xmlns:p14="http://schemas.microsoft.com/office/powerpoint/2010/main" val="3884057878"/>
      </p:ext>
    </p:extLst>
  </p:cSld>
  <p:clrMapOvr>
    <a:masterClrMapping/>
  </p:clrMapOvr>
  <p:extLst>
    <p:ext uri="{DCECCB84-F9BA-43D5-87BE-67443E8EF086}">
      <p15:sldGuideLst xmlns:p15="http://schemas.microsoft.com/office/powerpoint/2012/main">
        <p15:guide id="4" pos="7363" userDrawn="1">
          <p15:clr>
            <a:srgbClr val="FBAE40"/>
          </p15:clr>
        </p15:guide>
        <p15:guide id="7" orient="horz" pos="3612" userDrawn="1">
          <p15:clr>
            <a:srgbClr val="FBAE40"/>
          </p15:clr>
        </p15:guide>
        <p15:guide id="8" orient="horz" pos="3816" userDrawn="1">
          <p15:clr>
            <a:srgbClr val="FBAE40"/>
          </p15:clr>
        </p15:guide>
        <p15:guide id="9" orient="horz" pos="482" userDrawn="1">
          <p15:clr>
            <a:srgbClr val="FBAE40"/>
          </p15:clr>
        </p15:guide>
        <p15:guide id="10" pos="422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tyle 2)">
    <p:bg>
      <p:bgPr>
        <a:solidFill>
          <a:schemeClr val="accent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2C59785A-1C5B-764B-93A8-66D735988470}"/>
              </a:ext>
            </a:extLst>
          </p:cNvPr>
          <p:cNvGrpSpPr/>
          <p:nvPr userDrawn="1"/>
        </p:nvGrpSpPr>
        <p:grpSpPr>
          <a:xfrm>
            <a:off x="12065000" y="-947342"/>
            <a:ext cx="2554514" cy="8075345"/>
            <a:chOff x="12065000" y="-947342"/>
            <a:chExt cx="2554514" cy="8075345"/>
          </a:xfrm>
        </p:grpSpPr>
        <p:grpSp>
          <p:nvGrpSpPr>
            <p:cNvPr id="48" name="Group 47">
              <a:extLst>
                <a:ext uri="{FF2B5EF4-FFF2-40B4-BE49-F238E27FC236}">
                  <a16:creationId xmlns:a16="http://schemas.microsoft.com/office/drawing/2014/main" id="{2F629B9F-C43A-5647-9209-DD7D8BD59E95}"/>
                </a:ext>
              </a:extLst>
            </p:cNvPr>
            <p:cNvGrpSpPr/>
            <p:nvPr userDrawn="1"/>
          </p:nvGrpSpPr>
          <p:grpSpPr>
            <a:xfrm>
              <a:off x="12192000" y="-947342"/>
              <a:ext cx="2427514" cy="605550"/>
              <a:chOff x="12192000" y="-947342"/>
              <a:chExt cx="2427514" cy="605550"/>
            </a:xfrm>
          </p:grpSpPr>
          <p:sp>
            <p:nvSpPr>
              <p:cNvPr id="95" name="TextBox 94">
                <a:extLst>
                  <a:ext uri="{FF2B5EF4-FFF2-40B4-BE49-F238E27FC236}">
                    <a16:creationId xmlns:a16="http://schemas.microsoft.com/office/drawing/2014/main" id="{C7533273-0AA0-464F-A55E-0338B5F7E6C6}"/>
                  </a:ext>
                  <a:ext uri="{C183D7F6-B498-43B3-948B-1728B52AA6E4}">
                    <adec:decorative xmlns:adec="http://schemas.microsoft.com/office/drawing/2017/decorative" val="1"/>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96" name="Picture 95">
                <a:extLst>
                  <a:ext uri="{FF2B5EF4-FFF2-40B4-BE49-F238E27FC236}">
                    <a16:creationId xmlns:a16="http://schemas.microsoft.com/office/drawing/2014/main" id="{DE6702FB-8ECF-D04C-BACA-6D312950589F}"/>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grpSp>
          <p:nvGrpSpPr>
            <p:cNvPr id="49" name="Group 48">
              <a:extLst>
                <a:ext uri="{FF2B5EF4-FFF2-40B4-BE49-F238E27FC236}">
                  <a16:creationId xmlns:a16="http://schemas.microsoft.com/office/drawing/2014/main" id="{74B5BA0F-BDF2-914C-9D85-BA2C1EC53C7F}"/>
                </a:ext>
              </a:extLst>
            </p:cNvPr>
            <p:cNvGrpSpPr/>
            <p:nvPr userDrawn="1"/>
          </p:nvGrpSpPr>
          <p:grpSpPr>
            <a:xfrm>
              <a:off x="12065000" y="-254000"/>
              <a:ext cx="2171700" cy="3007249"/>
              <a:chOff x="12115800" y="0"/>
              <a:chExt cx="2171700" cy="3007249"/>
            </a:xfrm>
          </p:grpSpPr>
          <p:sp>
            <p:nvSpPr>
              <p:cNvPr id="61" name="Rectangle 60">
                <a:extLst>
                  <a:ext uri="{FF2B5EF4-FFF2-40B4-BE49-F238E27FC236}">
                    <a16:creationId xmlns:a16="http://schemas.microsoft.com/office/drawing/2014/main" id="{81E36A2B-5807-844B-8A14-CEC40A0B8CBC}"/>
                  </a:ext>
                </a:extLst>
              </p:cNvPr>
              <p:cNvSpPr/>
              <p:nvPr userDrawn="1"/>
            </p:nvSpPr>
            <p:spPr>
              <a:xfrm>
                <a:off x="12287249" y="453077"/>
                <a:ext cx="2000251" cy="2554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Rectangle 61">
                <a:extLst>
                  <a:ext uri="{FF2B5EF4-FFF2-40B4-BE49-F238E27FC236}">
                    <a16:creationId xmlns:a16="http://schemas.microsoft.com/office/drawing/2014/main" id="{E190AD73-9D71-9B40-8E02-8678C77ACDCE}"/>
                  </a:ext>
                </a:extLst>
              </p:cNvPr>
              <p:cNvSpPr/>
              <p:nvPr userDrawn="1"/>
            </p:nvSpPr>
            <p:spPr>
              <a:xfrm>
                <a:off x="12287249" y="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ight Triangle 62">
                <a:extLst>
                  <a:ext uri="{FF2B5EF4-FFF2-40B4-BE49-F238E27FC236}">
                    <a16:creationId xmlns:a16="http://schemas.microsoft.com/office/drawing/2014/main" id="{C25DC632-F831-B648-8B9C-859172693E55}"/>
                  </a:ext>
                </a:extLst>
              </p:cNvPr>
              <p:cNvSpPr/>
              <p:nvPr userDrawn="1"/>
            </p:nvSpPr>
            <p:spPr>
              <a:xfrm flipH="1">
                <a:off x="12115800" y="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TextBox 63">
                <a:extLst>
                  <a:ext uri="{FF2B5EF4-FFF2-40B4-BE49-F238E27FC236}">
                    <a16:creationId xmlns:a16="http://schemas.microsoft.com/office/drawing/2014/main" id="{7463FEAB-B334-C747-9F4D-5FCC7F4FD2B4}"/>
                  </a:ext>
                </a:extLst>
              </p:cNvPr>
              <p:cNvSpPr txBox="1"/>
              <p:nvPr userDrawn="1"/>
            </p:nvSpPr>
            <p:spPr>
              <a:xfrm>
                <a:off x="12516910" y="90429"/>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91" name="TextBox 90">
                <a:extLst>
                  <a:ext uri="{FF2B5EF4-FFF2-40B4-BE49-F238E27FC236}">
                    <a16:creationId xmlns:a16="http://schemas.microsoft.com/office/drawing/2014/main" id="{39A86E7D-AB89-9045-97EF-5D9F61689895}"/>
                  </a:ext>
                </a:extLst>
              </p:cNvPr>
              <p:cNvSpPr txBox="1"/>
              <p:nvPr userDrawn="1"/>
            </p:nvSpPr>
            <p:spPr>
              <a:xfrm>
                <a:off x="12369020" y="656836"/>
                <a:ext cx="1854980" cy="2259977"/>
              </a:xfrm>
              <a:prstGeom prst="rect">
                <a:avLst/>
              </a:prstGeom>
              <a:noFill/>
            </p:spPr>
            <p:txBody>
              <a:bodyPr wrap="square" rtlCol="0">
                <a:noAutofit/>
              </a:bodyPr>
              <a:lstStyle/>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rPr>
                  <a:t>To place your own photo, use Master slides like “Title Style 1” to create from scratch.</a:t>
                </a:r>
              </a:p>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Roboto" charset="0"/>
                  </a:rPr>
                  <a:t>You may also delete</a:t>
                </a:r>
                <a:br>
                  <a:rPr lang="en-US" sz="900" b="0" i="0" kern="120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existing photos to reveal the placeholder beneath. Then t</a:t>
                </a:r>
                <a:r>
                  <a:rPr lang="en-US" sz="900" b="0" i="0">
                    <a:solidFill>
                      <a:schemeClr val="tx1">
                        <a:lumMod val="75000"/>
                        <a:lumOff val="25000"/>
                      </a:schemeClr>
                    </a:solidFill>
                    <a:latin typeface="IBM Plex Sans" panose="020B0503050203000203" pitchFamily="34" charset="77"/>
                    <a:ea typeface="Roboto" charset="0"/>
                    <a:cs typeface="Roboto" charset="0"/>
                  </a:rPr>
                  <a:t>o add a photo, drag a photo onto the slide or click the icon in the placeholder to browse for</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your image.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 Send to back”.</a:t>
                </a:r>
              </a:p>
            </p:txBody>
          </p:sp>
        </p:grpSp>
        <p:grpSp>
          <p:nvGrpSpPr>
            <p:cNvPr id="50" name="Group 49">
              <a:extLst>
                <a:ext uri="{FF2B5EF4-FFF2-40B4-BE49-F238E27FC236}">
                  <a16:creationId xmlns:a16="http://schemas.microsoft.com/office/drawing/2014/main" id="{6FEA8D75-9A80-9D4C-93AF-CCB77A431A8D}"/>
                </a:ext>
              </a:extLst>
            </p:cNvPr>
            <p:cNvGrpSpPr/>
            <p:nvPr userDrawn="1"/>
          </p:nvGrpSpPr>
          <p:grpSpPr>
            <a:xfrm>
              <a:off x="12237133" y="2882622"/>
              <a:ext cx="2011532" cy="985422"/>
              <a:chOff x="12272640" y="6571606"/>
              <a:chExt cx="1538402" cy="985422"/>
            </a:xfrm>
          </p:grpSpPr>
          <p:sp>
            <p:nvSpPr>
              <p:cNvPr id="58" name="Rectangle 57">
                <a:extLst>
                  <a:ext uri="{FF2B5EF4-FFF2-40B4-BE49-F238E27FC236}">
                    <a16:creationId xmlns:a16="http://schemas.microsoft.com/office/drawing/2014/main" id="{46789E6C-260D-E145-AB15-89AEB3610962}"/>
                  </a:ext>
                </a:extLst>
              </p:cNvPr>
              <p:cNvSpPr/>
              <p:nvPr userDrawn="1"/>
            </p:nvSpPr>
            <p:spPr>
              <a:xfrm>
                <a:off x="12272640" y="6571606"/>
                <a:ext cx="1538402" cy="98542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IBM Plex Sans" panose="020B0503050203000203" pitchFamily="34" charset="0"/>
                </a:endParaRPr>
              </a:p>
            </p:txBody>
          </p:sp>
          <p:sp>
            <p:nvSpPr>
              <p:cNvPr id="59" name="TextBox 58">
                <a:extLst>
                  <a:ext uri="{FF2B5EF4-FFF2-40B4-BE49-F238E27FC236}">
                    <a16:creationId xmlns:a16="http://schemas.microsoft.com/office/drawing/2014/main" id="{EAA2B3F3-136C-9C46-A45E-9F239F283C92}"/>
                  </a:ext>
                </a:extLst>
              </p:cNvPr>
              <p:cNvSpPr txBox="1"/>
              <p:nvPr userDrawn="1"/>
            </p:nvSpPr>
            <p:spPr>
              <a:xfrm>
                <a:off x="12425440" y="7002160"/>
                <a:ext cx="1161546" cy="461665"/>
              </a:xfrm>
              <a:prstGeom prst="rect">
                <a:avLst/>
              </a:prstGeom>
            </p:spPr>
            <p:txBody>
              <a:bodyPr vert="horz" wrap="square" lIns="0" tIns="0" rIns="0" bIns="0" rtlCol="0" anchor="t">
                <a:spAutoFit/>
              </a:bodyPr>
              <a:lstStyle/>
              <a:p>
                <a:pPr algn="l"/>
                <a:r>
                  <a:rPr lang="en-US" sz="1000">
                    <a:solidFill>
                      <a:schemeClr val="accent2"/>
                    </a:solidFill>
                    <a:latin typeface="IBM Plex Sans" panose="020B0503050203000203" pitchFamily="34" charset="0"/>
                    <a:ea typeface="Arial" charset="0"/>
                    <a:cs typeface="Arial" charset="0"/>
                  </a:rPr>
                  <a:t>Access programmed text formats by using the ‘Indent More’ button.</a:t>
                </a:r>
              </a:p>
            </p:txBody>
          </p:sp>
          <p:pic>
            <p:nvPicPr>
              <p:cNvPr id="60" name="Picture 59">
                <a:extLst>
                  <a:ext uri="{FF2B5EF4-FFF2-40B4-BE49-F238E27FC236}">
                    <a16:creationId xmlns:a16="http://schemas.microsoft.com/office/drawing/2014/main" id="{D1E0634A-4A87-EA4C-8096-5B7DACD169C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12426082" y="6665739"/>
                <a:ext cx="196784" cy="228984"/>
              </a:xfrm>
              <a:prstGeom prst="roundRect">
                <a:avLst/>
              </a:prstGeom>
              <a:ln>
                <a:solidFill>
                  <a:schemeClr val="accent1"/>
                </a:solidFill>
              </a:ln>
            </p:spPr>
          </p:pic>
        </p:grpSp>
        <p:grpSp>
          <p:nvGrpSpPr>
            <p:cNvPr id="51" name="Group 50">
              <a:extLst>
                <a:ext uri="{FF2B5EF4-FFF2-40B4-BE49-F238E27FC236}">
                  <a16:creationId xmlns:a16="http://schemas.microsoft.com/office/drawing/2014/main" id="{26B4BD53-C6A8-E841-ACEE-76BB55F3401A}"/>
                </a:ext>
              </a:extLst>
            </p:cNvPr>
            <p:cNvGrpSpPr/>
            <p:nvPr userDrawn="1"/>
          </p:nvGrpSpPr>
          <p:grpSpPr>
            <a:xfrm>
              <a:off x="12236449" y="4009675"/>
              <a:ext cx="2147063" cy="3118328"/>
              <a:chOff x="12236449" y="4803495"/>
              <a:chExt cx="2147063" cy="3118328"/>
            </a:xfrm>
          </p:grpSpPr>
          <p:grpSp>
            <p:nvGrpSpPr>
              <p:cNvPr id="52" name="Group 51">
                <a:extLst>
                  <a:ext uri="{FF2B5EF4-FFF2-40B4-BE49-F238E27FC236}">
                    <a16:creationId xmlns:a16="http://schemas.microsoft.com/office/drawing/2014/main" id="{C2030B0B-E41D-9B44-98EF-E7EC0AECFEE1}"/>
                  </a:ext>
                </a:extLst>
              </p:cNvPr>
              <p:cNvGrpSpPr/>
              <p:nvPr userDrawn="1"/>
            </p:nvGrpSpPr>
            <p:grpSpPr>
              <a:xfrm>
                <a:off x="12236449" y="4803495"/>
                <a:ext cx="2147063" cy="2485366"/>
                <a:chOff x="12287249" y="1112812"/>
                <a:chExt cx="2147063" cy="3086847"/>
              </a:xfrm>
            </p:grpSpPr>
            <p:sp>
              <p:nvSpPr>
                <p:cNvPr id="54" name="Rectangle 53">
                  <a:extLst>
                    <a:ext uri="{FF2B5EF4-FFF2-40B4-BE49-F238E27FC236}">
                      <a16:creationId xmlns:a16="http://schemas.microsoft.com/office/drawing/2014/main" id="{7132D2F4-70B4-8C44-A83B-986D74015DA9}"/>
                    </a:ext>
                  </a:extLst>
                </p:cNvPr>
                <p:cNvSpPr/>
                <p:nvPr userDrawn="1"/>
              </p:nvSpPr>
              <p:spPr>
                <a:xfrm>
                  <a:off x="12287249" y="1565888"/>
                  <a:ext cx="2000251" cy="263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Rectangle 54">
                  <a:extLst>
                    <a:ext uri="{FF2B5EF4-FFF2-40B4-BE49-F238E27FC236}">
                      <a16:creationId xmlns:a16="http://schemas.microsoft.com/office/drawing/2014/main" id="{C8BE4998-98EC-6240-9EB9-C0EF343C6FC7}"/>
                    </a:ext>
                  </a:extLst>
                </p:cNvPr>
                <p:cNvSpPr/>
                <p:nvPr userDrawn="1"/>
              </p:nvSpPr>
              <p:spPr>
                <a:xfrm>
                  <a:off x="12287249" y="1112812"/>
                  <a:ext cx="2000251" cy="490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TextBox 55">
                  <a:extLst>
                    <a:ext uri="{FF2B5EF4-FFF2-40B4-BE49-F238E27FC236}">
                      <a16:creationId xmlns:a16="http://schemas.microsoft.com/office/drawing/2014/main" id="{47F8DD46-23B8-F743-AAF7-FDC423D5F432}"/>
                    </a:ext>
                  </a:extLst>
                </p:cNvPr>
                <p:cNvSpPr txBox="1"/>
                <p:nvPr userDrawn="1"/>
              </p:nvSpPr>
              <p:spPr>
                <a:xfrm>
                  <a:off x="12516910" y="1189721"/>
                  <a:ext cx="1917402" cy="382262"/>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GUIDELINES</a:t>
                  </a:r>
                </a:p>
              </p:txBody>
            </p:sp>
            <p:sp>
              <p:nvSpPr>
                <p:cNvPr id="57" name="TextBox 56">
                  <a:extLst>
                    <a:ext uri="{FF2B5EF4-FFF2-40B4-BE49-F238E27FC236}">
                      <a16:creationId xmlns:a16="http://schemas.microsoft.com/office/drawing/2014/main" id="{A2A99359-DC31-144D-A7E6-2367C2BB1656}"/>
                    </a:ext>
                  </a:extLst>
                </p:cNvPr>
                <p:cNvSpPr txBox="1"/>
                <p:nvPr userDrawn="1"/>
              </p:nvSpPr>
              <p:spPr>
                <a:xfrm>
                  <a:off x="12369020" y="1842802"/>
                  <a:ext cx="1797275" cy="210584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Each layout has its own custom gridlines to help build your slides. Keep content within the guides and do not go past them.</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make guides visible right-click your slide &gt; Grids &amp; Guides &gt; Ensure ‘Guides’ is checked</a:t>
                  </a:r>
                </a:p>
              </p:txBody>
            </p:sp>
          </p:grpSp>
          <p:pic>
            <p:nvPicPr>
              <p:cNvPr id="53" name="Picture 52" descr="A screenshot of a cell phone&#10;&#10;Description automatically generated">
                <a:extLst>
                  <a:ext uri="{FF2B5EF4-FFF2-40B4-BE49-F238E27FC236}">
                    <a16:creationId xmlns:a16="http://schemas.microsoft.com/office/drawing/2014/main" id="{0D61F967-130F-EA4D-B608-A4B20EAE23A7}"/>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2520795" y="6858000"/>
                <a:ext cx="1365354" cy="1063823"/>
              </a:xfrm>
              <a:prstGeom prst="rect">
                <a:avLst/>
              </a:prstGeom>
              <a:ln>
                <a:solidFill>
                  <a:schemeClr val="accent1"/>
                </a:solidFill>
              </a:ln>
            </p:spPr>
          </p:pic>
        </p:grpSp>
      </p:grpSp>
      <p:sp>
        <p:nvSpPr>
          <p:cNvPr id="2" name="Title 1">
            <a:extLst>
              <a:ext uri="{FF2B5EF4-FFF2-40B4-BE49-F238E27FC236}">
                <a16:creationId xmlns:a16="http://schemas.microsoft.com/office/drawing/2014/main" id="{DB80CA58-B7DD-874A-B861-C00D59D51A62}"/>
              </a:ext>
            </a:extLst>
          </p:cNvPr>
          <p:cNvSpPr>
            <a:spLocks noGrp="1"/>
          </p:cNvSpPr>
          <p:nvPr>
            <p:ph type="title" hasCustomPrompt="1"/>
          </p:nvPr>
        </p:nvSpPr>
        <p:spPr>
          <a:xfrm>
            <a:off x="7524312" y="1136078"/>
            <a:ext cx="4311579" cy="2503143"/>
          </a:xfrm>
          <a:solidFill>
            <a:schemeClr val="accent1"/>
          </a:solidFill>
          <a:ln>
            <a:noFill/>
          </a:ln>
        </p:spPr>
        <p:txBody>
          <a:bodyPr vert="horz" lIns="0" tIns="36000" rIns="72000" bIns="0" rtlCol="0" anchor="b">
            <a:noAutofit/>
          </a:bodyPr>
          <a:lstStyle>
            <a:lvl1pPr>
              <a:defRPr lang="en-US" sz="400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Presentation Title</a:t>
            </a:r>
          </a:p>
        </p:txBody>
      </p:sp>
      <p:sp>
        <p:nvSpPr>
          <p:cNvPr id="44" name="Text Placeholder 12">
            <a:extLst>
              <a:ext uri="{FF2B5EF4-FFF2-40B4-BE49-F238E27FC236}">
                <a16:creationId xmlns:a16="http://schemas.microsoft.com/office/drawing/2014/main" id="{67A70469-0018-424E-A184-7DA2CDC0F6CF}"/>
              </a:ext>
            </a:extLst>
          </p:cNvPr>
          <p:cNvSpPr>
            <a:spLocks noGrp="1"/>
          </p:cNvSpPr>
          <p:nvPr>
            <p:ph type="body" sz="quarter" idx="14" hasCustomPrompt="1"/>
          </p:nvPr>
        </p:nvSpPr>
        <p:spPr>
          <a:xfrm>
            <a:off x="7534759" y="3665115"/>
            <a:ext cx="4301133" cy="631755"/>
          </a:xfrm>
          <a:solidFill>
            <a:schemeClr val="accent1"/>
          </a:solidFill>
          <a:ln>
            <a:noFill/>
          </a:ln>
        </p:spPr>
        <p:txBody>
          <a:bodyPr lIns="0" tIns="72000" rIns="180000" bIns="0" anchor="t">
            <a:noAutofit/>
          </a:bodyPr>
          <a:lstStyle>
            <a:lvl1pPr>
              <a:lnSpc>
                <a:spcPct val="100000"/>
              </a:lnSpc>
              <a:spcBef>
                <a:spcPts val="0"/>
              </a:spcBef>
              <a:defRPr sz="1600" b="0" i="0" cap="none" baseline="0">
                <a:solidFill>
                  <a:schemeClr val="bg1"/>
                </a:solidFill>
                <a:latin typeface="IBM Plex Sans Light" panose="020B04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Presentation subtitle</a:t>
            </a:r>
          </a:p>
        </p:txBody>
      </p:sp>
      <p:sp>
        <p:nvSpPr>
          <p:cNvPr id="43" name="Text Placeholder 12">
            <a:extLst>
              <a:ext uri="{FF2B5EF4-FFF2-40B4-BE49-F238E27FC236}">
                <a16:creationId xmlns:a16="http://schemas.microsoft.com/office/drawing/2014/main" id="{63748CCE-26B5-5D41-89FB-59B42FBB7DB2}"/>
              </a:ext>
            </a:extLst>
          </p:cNvPr>
          <p:cNvSpPr>
            <a:spLocks noGrp="1"/>
          </p:cNvSpPr>
          <p:nvPr>
            <p:ph type="body" sz="quarter" idx="13" hasCustomPrompt="1"/>
          </p:nvPr>
        </p:nvSpPr>
        <p:spPr>
          <a:xfrm>
            <a:off x="7534759" y="4301625"/>
            <a:ext cx="4301133" cy="315212"/>
          </a:xfrm>
          <a:solidFill>
            <a:schemeClr val="accent1"/>
          </a:solidFill>
          <a:ln>
            <a:noFill/>
          </a:ln>
        </p:spPr>
        <p:txBody>
          <a:bodyPr lIns="0" tIns="0" rIns="180000" bIns="0" anchor="b">
            <a:noAutofit/>
          </a:bodyPr>
          <a:lstStyle>
            <a:lvl1pPr>
              <a:defRPr sz="1200" b="1" i="0" cap="all" baseline="0">
                <a:solidFill>
                  <a:schemeClr val="bg1"/>
                </a:solidFill>
                <a:latin typeface="IBM Plex Sans SemiBold" panose="020B05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a:t>Presenter name</a:t>
            </a:r>
            <a:endParaRPr lang="en-US" dirty="0"/>
          </a:p>
        </p:txBody>
      </p:sp>
      <p:cxnSp>
        <p:nvCxnSpPr>
          <p:cNvPr id="42" name="Straight Connector 41">
            <a:extLst>
              <a:ext uri="{FF2B5EF4-FFF2-40B4-BE49-F238E27FC236}">
                <a16:creationId xmlns:a16="http://schemas.microsoft.com/office/drawing/2014/main" id="{3A2D2F57-8905-8542-879D-5BEC70B9E59B}"/>
              </a:ext>
              <a:ext uri="{C183D7F6-B498-43B3-948B-1728B52AA6E4}">
                <adec:decorative xmlns:adec="http://schemas.microsoft.com/office/drawing/2017/decorative" val="1"/>
              </a:ext>
            </a:extLst>
          </p:cNvPr>
          <p:cNvCxnSpPr>
            <a:cxnSpLocks/>
          </p:cNvCxnSpPr>
          <p:nvPr userDrawn="1"/>
        </p:nvCxnSpPr>
        <p:spPr>
          <a:xfrm>
            <a:off x="7524313" y="4804806"/>
            <a:ext cx="431716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6" name="Picture Placeholder 9" descr="York University Logo">
            <a:extLst>
              <a:ext uri="{FF2B5EF4-FFF2-40B4-BE49-F238E27FC236}">
                <a16:creationId xmlns:a16="http://schemas.microsoft.com/office/drawing/2014/main" id="{EAFBF119-0909-5F4E-9C66-1F58D0992556}"/>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a:fillRect/>
          </a:stretch>
        </p:blipFill>
        <p:spPr>
          <a:xfrm>
            <a:off x="7569357" y="5066521"/>
            <a:ext cx="4290917" cy="360000"/>
          </a:xfrm>
          <a:prstGeom prst="rect">
            <a:avLst/>
          </a:prstGeom>
        </p:spPr>
      </p:pic>
      <p:sp>
        <p:nvSpPr>
          <p:cNvPr id="45" name="Picture Placeholder 44">
            <a:extLst>
              <a:ext uri="{FF2B5EF4-FFF2-40B4-BE49-F238E27FC236}">
                <a16:creationId xmlns:a16="http://schemas.microsoft.com/office/drawing/2014/main" id="{F5BD97B7-13A7-B84E-93C8-BAEDDB323CA9}"/>
              </a:ext>
            </a:extLst>
          </p:cNvPr>
          <p:cNvSpPr>
            <a:spLocks noGrp="1"/>
          </p:cNvSpPr>
          <p:nvPr>
            <p:ph type="pic" sz="quarter" idx="15" hasCustomPrompt="1"/>
          </p:nvPr>
        </p:nvSpPr>
        <p:spPr>
          <a:xfrm>
            <a:off x="355599" y="355922"/>
            <a:ext cx="11485301" cy="6146157"/>
          </a:xfrm>
          <a:custGeom>
            <a:avLst/>
            <a:gdLst>
              <a:gd name="connsiteX0" fmla="*/ 0 w 11485301"/>
              <a:gd name="connsiteY0" fmla="*/ 0 h 6146157"/>
              <a:gd name="connsiteX1" fmla="*/ 11485301 w 11485301"/>
              <a:gd name="connsiteY1" fmla="*/ 0 h 6146157"/>
              <a:gd name="connsiteX2" fmla="*/ 11485301 w 11485301"/>
              <a:gd name="connsiteY2" fmla="*/ 733078 h 6146157"/>
              <a:gd name="connsiteX3" fmla="*/ 6816166 w 11485301"/>
              <a:gd name="connsiteY3" fmla="*/ 733078 h 6146157"/>
              <a:gd name="connsiteX4" fmla="*/ 6816166 w 11485301"/>
              <a:gd name="connsiteY4" fmla="*/ 5413078 h 6146157"/>
              <a:gd name="connsiteX5" fmla="*/ 11485301 w 11485301"/>
              <a:gd name="connsiteY5" fmla="*/ 5413078 h 6146157"/>
              <a:gd name="connsiteX6" fmla="*/ 11485301 w 11485301"/>
              <a:gd name="connsiteY6" fmla="*/ 6146157 h 6146157"/>
              <a:gd name="connsiteX7" fmla="*/ 0 w 11485301"/>
              <a:gd name="connsiteY7" fmla="*/ 6146157 h 614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85301" h="6146157">
                <a:moveTo>
                  <a:pt x="0" y="0"/>
                </a:moveTo>
                <a:lnTo>
                  <a:pt x="11485301" y="0"/>
                </a:lnTo>
                <a:lnTo>
                  <a:pt x="11485301" y="733078"/>
                </a:lnTo>
                <a:lnTo>
                  <a:pt x="6816166" y="733078"/>
                </a:lnTo>
                <a:lnTo>
                  <a:pt x="6816166" y="5413078"/>
                </a:lnTo>
                <a:lnTo>
                  <a:pt x="11485301" y="5413078"/>
                </a:lnTo>
                <a:lnTo>
                  <a:pt x="11485301" y="6146157"/>
                </a:lnTo>
                <a:lnTo>
                  <a:pt x="0" y="6146157"/>
                </a:lnTo>
                <a:close/>
              </a:path>
            </a:pathLst>
          </a:custGeom>
          <a:solidFill>
            <a:schemeClr val="bg1"/>
          </a:solidFill>
        </p:spPr>
        <p:txBody>
          <a:bodyPr wrap="square" lIns="288000" rIns="288000" anchor="ctr">
            <a:noAutofit/>
          </a:bodyPr>
          <a:lstStyle>
            <a:lvl1pPr algn="l">
              <a:defRPr/>
            </a:lvl1pPr>
          </a:lstStyle>
          <a:p>
            <a:r>
              <a:rPr lang="en-US"/>
              <a:t>Drop photo here to add background photo</a:t>
            </a:r>
          </a:p>
        </p:txBody>
      </p:sp>
      <p:sp>
        <p:nvSpPr>
          <p:cNvPr id="11" name="Freeform 10">
            <a:extLst>
              <a:ext uri="{FF2B5EF4-FFF2-40B4-BE49-F238E27FC236}">
                <a16:creationId xmlns:a16="http://schemas.microsoft.com/office/drawing/2014/main" id="{027E5C04-A6BF-204B-B6E3-68227002AE82}"/>
              </a:ext>
              <a:ext uri="{C183D7F6-B498-43B3-948B-1728B52AA6E4}">
                <adec:decorative xmlns:adec="http://schemas.microsoft.com/office/drawing/2017/decorative" val="1"/>
              </a:ext>
            </a:extLst>
          </p:cNvPr>
          <p:cNvSpPr/>
          <p:nvPr userDrawn="1"/>
        </p:nvSpPr>
        <p:spPr>
          <a:xfrm>
            <a:off x="-1" y="1"/>
            <a:ext cx="12192002" cy="6858000"/>
          </a:xfrm>
          <a:custGeom>
            <a:avLst/>
            <a:gdLst>
              <a:gd name="connsiteX0" fmla="*/ 360001 w 12192002"/>
              <a:gd name="connsiteY0" fmla="*/ 360000 h 6858000"/>
              <a:gd name="connsiteX1" fmla="*/ 360001 w 12192002"/>
              <a:gd name="connsiteY1" fmla="*/ 6497999 h 6858000"/>
              <a:gd name="connsiteX2" fmla="*/ 11832001 w 12192002"/>
              <a:gd name="connsiteY2" fmla="*/ 6497999 h 6858000"/>
              <a:gd name="connsiteX3" fmla="*/ 11832001 w 12192002"/>
              <a:gd name="connsiteY3" fmla="*/ 360000 h 6858000"/>
              <a:gd name="connsiteX4" fmla="*/ 1 w 12192002"/>
              <a:gd name="connsiteY4" fmla="*/ 0 h 6858000"/>
              <a:gd name="connsiteX5" fmla="*/ 360001 w 12192002"/>
              <a:gd name="connsiteY5" fmla="*/ 0 h 6858000"/>
              <a:gd name="connsiteX6" fmla="*/ 360001 w 12192002"/>
              <a:gd name="connsiteY6" fmla="*/ 0 h 6858000"/>
              <a:gd name="connsiteX7" fmla="*/ 11832001 w 12192002"/>
              <a:gd name="connsiteY7" fmla="*/ 0 h 6858000"/>
              <a:gd name="connsiteX8" fmla="*/ 12192001 w 12192002"/>
              <a:gd name="connsiteY8" fmla="*/ 0 h 6858000"/>
              <a:gd name="connsiteX9" fmla="*/ 12192002 w 12192002"/>
              <a:gd name="connsiteY9" fmla="*/ 0 h 6858000"/>
              <a:gd name="connsiteX10" fmla="*/ 12192002 w 12192002"/>
              <a:gd name="connsiteY10" fmla="*/ 360000 h 6858000"/>
              <a:gd name="connsiteX11" fmla="*/ 12192001 w 12192002"/>
              <a:gd name="connsiteY11" fmla="*/ 360000 h 6858000"/>
              <a:gd name="connsiteX12" fmla="*/ 12192001 w 12192002"/>
              <a:gd name="connsiteY12" fmla="*/ 6497999 h 6858000"/>
              <a:gd name="connsiteX13" fmla="*/ 12192002 w 12192002"/>
              <a:gd name="connsiteY13" fmla="*/ 6497999 h 6858000"/>
              <a:gd name="connsiteX14" fmla="*/ 12192002 w 12192002"/>
              <a:gd name="connsiteY14" fmla="*/ 6857999 h 6858000"/>
              <a:gd name="connsiteX15" fmla="*/ 12192001 w 12192002"/>
              <a:gd name="connsiteY15" fmla="*/ 6857999 h 6858000"/>
              <a:gd name="connsiteX16" fmla="*/ 12192001 w 12192002"/>
              <a:gd name="connsiteY16" fmla="*/ 6858000 h 6858000"/>
              <a:gd name="connsiteX17" fmla="*/ 11832001 w 12192002"/>
              <a:gd name="connsiteY17" fmla="*/ 6858000 h 6858000"/>
              <a:gd name="connsiteX18" fmla="*/ 11832001 w 12192002"/>
              <a:gd name="connsiteY18" fmla="*/ 6857999 h 6858000"/>
              <a:gd name="connsiteX19" fmla="*/ 360001 w 12192002"/>
              <a:gd name="connsiteY19" fmla="*/ 6857999 h 6858000"/>
              <a:gd name="connsiteX20" fmla="*/ 360001 w 12192002"/>
              <a:gd name="connsiteY20" fmla="*/ 6858000 h 6858000"/>
              <a:gd name="connsiteX21" fmla="*/ 1 w 12192002"/>
              <a:gd name="connsiteY21" fmla="*/ 6858000 h 6858000"/>
              <a:gd name="connsiteX22" fmla="*/ 1 w 12192002"/>
              <a:gd name="connsiteY22" fmla="*/ 6857999 h 6858000"/>
              <a:gd name="connsiteX23" fmla="*/ 0 w 12192002"/>
              <a:gd name="connsiteY23" fmla="*/ 6857999 h 6858000"/>
              <a:gd name="connsiteX24" fmla="*/ 0 w 12192002"/>
              <a:gd name="connsiteY24" fmla="*/ 6497999 h 6858000"/>
              <a:gd name="connsiteX25" fmla="*/ 1 w 12192002"/>
              <a:gd name="connsiteY25" fmla="*/ 6497999 h 6858000"/>
              <a:gd name="connsiteX26" fmla="*/ 1 w 12192002"/>
              <a:gd name="connsiteY26" fmla="*/ 360000 h 6858000"/>
              <a:gd name="connsiteX27" fmla="*/ 0 w 12192002"/>
              <a:gd name="connsiteY27" fmla="*/ 360000 h 6858000"/>
              <a:gd name="connsiteX28" fmla="*/ 0 w 12192002"/>
              <a:gd name="connsiteY28" fmla="*/ 0 h 6858000"/>
              <a:gd name="connsiteX29" fmla="*/ 1 w 12192002"/>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2002" h="6858000">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52829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lide -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2716-629B-9C45-AADD-DE61D864D5B7}"/>
              </a:ext>
            </a:extLst>
          </p:cNvPr>
          <p:cNvSpPr>
            <a:spLocks noGrp="1"/>
          </p:cNvSpPr>
          <p:nvPr>
            <p:ph type="title" hasCustomPrompt="1"/>
          </p:nvPr>
        </p:nvSpPr>
        <p:spPr>
          <a:xfrm>
            <a:off x="518859" y="225425"/>
            <a:ext cx="11161240" cy="720000"/>
          </a:xfrm>
        </p:spPr>
        <p:txBody>
          <a:bodyPr>
            <a:noAutofit/>
          </a:bodyPr>
          <a:lstStyle>
            <a:lvl1pPr>
              <a:defRPr b="1" i="0">
                <a:latin typeface="IBM Plex Sans SemiBold" panose="020B0503050203000203" pitchFamily="34" charset="0"/>
              </a:defRPr>
            </a:lvl1pPr>
          </a:lstStyle>
          <a:p>
            <a:r>
              <a:rPr lang="en-US" dirty="0"/>
              <a:t>Click to Add a Title To Your Slide</a:t>
            </a:r>
          </a:p>
        </p:txBody>
      </p:sp>
      <p:pic>
        <p:nvPicPr>
          <p:cNvPr id="13" name="Picture 12" descr="York University Logo">
            <a:extLst>
              <a:ext uri="{FF2B5EF4-FFF2-40B4-BE49-F238E27FC236}">
                <a16:creationId xmlns:a16="http://schemas.microsoft.com/office/drawing/2014/main" id="{AECA45BF-7B1F-5649-9576-D519983F0E8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62" name="Text Placeholder 53">
            <a:extLst>
              <a:ext uri="{FF2B5EF4-FFF2-40B4-BE49-F238E27FC236}">
                <a16:creationId xmlns:a16="http://schemas.microsoft.com/office/drawing/2014/main" id="{A0672088-1724-3342-BFB3-A9C3D78E98EA}"/>
              </a:ext>
            </a:extLst>
          </p:cNvPr>
          <p:cNvSpPr>
            <a:spLocks noGrp="1"/>
          </p:cNvSpPr>
          <p:nvPr>
            <p:ph type="body" sz="quarter" idx="12" hasCustomPrompt="1"/>
          </p:nvPr>
        </p:nvSpPr>
        <p:spPr>
          <a:xfrm>
            <a:off x="518431" y="1196975"/>
            <a:ext cx="5420895"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0" name="Text Placeholder 57">
            <a:extLst>
              <a:ext uri="{FF2B5EF4-FFF2-40B4-BE49-F238E27FC236}">
                <a16:creationId xmlns:a16="http://schemas.microsoft.com/office/drawing/2014/main" id="{76B0A7DC-3DDF-4F4C-9115-94893364EA17}"/>
              </a:ext>
            </a:extLst>
          </p:cNvPr>
          <p:cNvSpPr>
            <a:spLocks noGrp="1"/>
          </p:cNvSpPr>
          <p:nvPr>
            <p:ph type="body" sz="quarter" idx="15"/>
          </p:nvPr>
        </p:nvSpPr>
        <p:spPr>
          <a:xfrm>
            <a:off x="518859" y="1773239"/>
            <a:ext cx="5420468" cy="4451938"/>
          </a:xfrm>
        </p:spPr>
        <p:txBody>
          <a:bodyPr lIns="0">
            <a:noAutofit/>
          </a:bodyPr>
          <a:lstStyle>
            <a:lvl1pPr>
              <a:spcBef>
                <a:spcPts val="600"/>
              </a:spcBef>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Text Placeholder 53">
            <a:extLst>
              <a:ext uri="{FF2B5EF4-FFF2-40B4-BE49-F238E27FC236}">
                <a16:creationId xmlns:a16="http://schemas.microsoft.com/office/drawing/2014/main" id="{A88E9F13-81DC-8F4C-8230-3311B1E57DD9}"/>
              </a:ext>
            </a:extLst>
          </p:cNvPr>
          <p:cNvSpPr>
            <a:spLocks noGrp="1"/>
          </p:cNvSpPr>
          <p:nvPr>
            <p:ph type="body" sz="quarter" idx="13" hasCustomPrompt="1"/>
          </p:nvPr>
        </p:nvSpPr>
        <p:spPr>
          <a:xfrm>
            <a:off x="6254750" y="1196975"/>
            <a:ext cx="5430910" cy="522097"/>
          </a:xfrm>
        </p:spPr>
        <p:txBody>
          <a:bodyPr lIns="0" anchor="b">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1" name="Text Placeholder 57">
            <a:extLst>
              <a:ext uri="{FF2B5EF4-FFF2-40B4-BE49-F238E27FC236}">
                <a16:creationId xmlns:a16="http://schemas.microsoft.com/office/drawing/2014/main" id="{FBDE887A-1A03-0340-A830-921CEFD49730}"/>
              </a:ext>
            </a:extLst>
          </p:cNvPr>
          <p:cNvSpPr>
            <a:spLocks noGrp="1"/>
          </p:cNvSpPr>
          <p:nvPr>
            <p:ph type="body" sz="quarter" idx="16"/>
          </p:nvPr>
        </p:nvSpPr>
        <p:spPr>
          <a:xfrm>
            <a:off x="6254634" y="1773238"/>
            <a:ext cx="5434130" cy="4451939"/>
          </a:xfrm>
        </p:spPr>
        <p:txBody>
          <a:bodyPr lIns="0">
            <a:no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a:extLst>
              <a:ext uri="{FF2B5EF4-FFF2-40B4-BE49-F238E27FC236}">
                <a16:creationId xmlns:a16="http://schemas.microsoft.com/office/drawing/2014/main" id="{E2808EE8-9812-924F-92E0-A705FC0A1140}"/>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09851222"/>
      </p:ext>
    </p:extLst>
  </p:cSld>
  <p:clrMapOvr>
    <a:masterClrMapping/>
  </p:clrMapOvr>
  <p:extLst>
    <p:ext uri="{DCECCB84-F9BA-43D5-87BE-67443E8EF086}">
      <p15:sldGuideLst xmlns:p15="http://schemas.microsoft.com/office/powerpoint/2012/main">
        <p15:guide id="3" pos="316" userDrawn="1">
          <p15:clr>
            <a:srgbClr val="FBAE40"/>
          </p15:clr>
        </p15:guide>
        <p15:guide id="4" pos="3739" userDrawn="1">
          <p15:clr>
            <a:srgbClr val="FBAE40"/>
          </p15:clr>
        </p15:guide>
        <p15:guide id="5" pos="3940" userDrawn="1">
          <p15:clr>
            <a:srgbClr val="FBAE40"/>
          </p15:clr>
        </p15:guide>
        <p15:guide id="6" pos="7363" userDrawn="1">
          <p15:clr>
            <a:srgbClr val="FBAE40"/>
          </p15:clr>
        </p15:guide>
        <p15:guide id="9" orient="horz" pos="754" userDrawn="1">
          <p15:clr>
            <a:srgbClr val="FBAE40"/>
          </p15:clr>
        </p15:guide>
        <p15:guide id="10" orient="horz" pos="1117" userDrawn="1">
          <p15:clr>
            <a:srgbClr val="FBAE40"/>
          </p15:clr>
        </p15:guide>
        <p15:guide id="12" orient="horz" pos="3884" userDrawn="1">
          <p15:clr>
            <a:srgbClr val="FBAE40"/>
          </p15:clr>
        </p15:guide>
        <p15:guide id="13" orient="horz" pos="42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Slide -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2716-629B-9C45-AADD-DE61D864D5B7}"/>
              </a:ext>
            </a:extLst>
          </p:cNvPr>
          <p:cNvSpPr>
            <a:spLocks noGrp="1"/>
          </p:cNvSpPr>
          <p:nvPr>
            <p:ph type="title" hasCustomPrompt="1"/>
          </p:nvPr>
        </p:nvSpPr>
        <p:spPr>
          <a:xfrm>
            <a:off x="518859" y="225425"/>
            <a:ext cx="11161240" cy="720000"/>
          </a:xfrm>
        </p:spPr>
        <p:txBody>
          <a:bodyPr>
            <a:noAutofit/>
          </a:bodyPr>
          <a:lstStyle>
            <a:lvl1pPr>
              <a:defRPr b="1" i="0">
                <a:latin typeface="IBM Plex Sans SemiBold" panose="020B0503050203000203" pitchFamily="34" charset="0"/>
              </a:defRPr>
            </a:lvl1pPr>
          </a:lstStyle>
          <a:p>
            <a:r>
              <a:rPr lang="en-US" dirty="0"/>
              <a:t>Click to Add a Title To Your Slide</a:t>
            </a:r>
          </a:p>
        </p:txBody>
      </p:sp>
      <p:pic>
        <p:nvPicPr>
          <p:cNvPr id="13" name="Picture 12" descr="York University Logo">
            <a:extLst>
              <a:ext uri="{FF2B5EF4-FFF2-40B4-BE49-F238E27FC236}">
                <a16:creationId xmlns:a16="http://schemas.microsoft.com/office/drawing/2014/main" id="{31E90577-5A07-9849-88E9-86D615B77F9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19" name="Text Placeholder 53">
            <a:extLst>
              <a:ext uri="{FF2B5EF4-FFF2-40B4-BE49-F238E27FC236}">
                <a16:creationId xmlns:a16="http://schemas.microsoft.com/office/drawing/2014/main" id="{413C845C-EAE6-AF41-B604-B795A78D3EE5}"/>
              </a:ext>
            </a:extLst>
          </p:cNvPr>
          <p:cNvSpPr>
            <a:spLocks noGrp="1"/>
          </p:cNvSpPr>
          <p:nvPr>
            <p:ph type="body" sz="quarter" idx="12" hasCustomPrompt="1"/>
          </p:nvPr>
        </p:nvSpPr>
        <p:spPr>
          <a:xfrm>
            <a:off x="518432" y="1196975"/>
            <a:ext cx="3524932"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5" name="Text Placeholder 57">
            <a:extLst>
              <a:ext uri="{FF2B5EF4-FFF2-40B4-BE49-F238E27FC236}">
                <a16:creationId xmlns:a16="http://schemas.microsoft.com/office/drawing/2014/main" id="{8FDBC224-29B7-D94D-A917-7189CF9D8DFF}"/>
              </a:ext>
            </a:extLst>
          </p:cNvPr>
          <p:cNvSpPr>
            <a:spLocks noGrp="1"/>
          </p:cNvSpPr>
          <p:nvPr>
            <p:ph type="body" sz="quarter" idx="15"/>
          </p:nvPr>
        </p:nvSpPr>
        <p:spPr>
          <a:xfrm>
            <a:off x="518859" y="1773238"/>
            <a:ext cx="3523302" cy="4392612"/>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53">
            <a:extLst>
              <a:ext uri="{FF2B5EF4-FFF2-40B4-BE49-F238E27FC236}">
                <a16:creationId xmlns:a16="http://schemas.microsoft.com/office/drawing/2014/main" id="{231CCB01-79F2-F34F-BC4D-1031450FD5BD}"/>
              </a:ext>
            </a:extLst>
          </p:cNvPr>
          <p:cNvSpPr>
            <a:spLocks noGrp="1"/>
          </p:cNvSpPr>
          <p:nvPr>
            <p:ph type="body" sz="quarter" idx="21" hasCustomPrompt="1"/>
          </p:nvPr>
        </p:nvSpPr>
        <p:spPr>
          <a:xfrm>
            <a:off x="4332288" y="1196975"/>
            <a:ext cx="3524932"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6" name="Text Placeholder 57">
            <a:extLst>
              <a:ext uri="{FF2B5EF4-FFF2-40B4-BE49-F238E27FC236}">
                <a16:creationId xmlns:a16="http://schemas.microsoft.com/office/drawing/2014/main" id="{1ED52BD2-E8AE-D447-A7FC-9FAAD041AC09}"/>
              </a:ext>
            </a:extLst>
          </p:cNvPr>
          <p:cNvSpPr>
            <a:spLocks noGrp="1"/>
          </p:cNvSpPr>
          <p:nvPr>
            <p:ph type="body" sz="quarter" idx="19"/>
          </p:nvPr>
        </p:nvSpPr>
        <p:spPr>
          <a:xfrm>
            <a:off x="4338637" y="1773238"/>
            <a:ext cx="3510000" cy="4392612"/>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53">
            <a:extLst>
              <a:ext uri="{FF2B5EF4-FFF2-40B4-BE49-F238E27FC236}">
                <a16:creationId xmlns:a16="http://schemas.microsoft.com/office/drawing/2014/main" id="{CF16F710-257F-5041-8125-90E471B9BAE2}"/>
              </a:ext>
            </a:extLst>
          </p:cNvPr>
          <p:cNvSpPr>
            <a:spLocks noGrp="1"/>
          </p:cNvSpPr>
          <p:nvPr>
            <p:ph type="body" sz="quarter" idx="22" hasCustomPrompt="1"/>
          </p:nvPr>
        </p:nvSpPr>
        <p:spPr>
          <a:xfrm>
            <a:off x="8184232" y="1196975"/>
            <a:ext cx="3504531"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7" name="Text Placeholder 57">
            <a:extLst>
              <a:ext uri="{FF2B5EF4-FFF2-40B4-BE49-F238E27FC236}">
                <a16:creationId xmlns:a16="http://schemas.microsoft.com/office/drawing/2014/main" id="{70C5ADD5-F228-C64F-9A1A-553837A1E712}"/>
              </a:ext>
            </a:extLst>
          </p:cNvPr>
          <p:cNvSpPr>
            <a:spLocks noGrp="1"/>
          </p:cNvSpPr>
          <p:nvPr>
            <p:ph type="body" sz="quarter" idx="20"/>
          </p:nvPr>
        </p:nvSpPr>
        <p:spPr>
          <a:xfrm>
            <a:off x="8183540" y="1773238"/>
            <a:ext cx="3492560" cy="4392612"/>
          </a:xfrm>
        </p:spPr>
        <p:txBody>
          <a:bodyPr lIns="0">
            <a:noAutofit/>
          </a:bodyPr>
          <a:lstStyle>
            <a:lvl1pPr>
              <a:defRPr sz="16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a:extLst>
              <a:ext uri="{FF2B5EF4-FFF2-40B4-BE49-F238E27FC236}">
                <a16:creationId xmlns:a16="http://schemas.microsoft.com/office/drawing/2014/main" id="{E2808EE8-9812-924F-92E0-A705FC0A1140}"/>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02873717"/>
      </p:ext>
    </p:extLst>
  </p:cSld>
  <p:clrMapOvr>
    <a:masterClrMapping/>
  </p:clrMapOvr>
  <p:extLst>
    <p:ext uri="{DCECCB84-F9BA-43D5-87BE-67443E8EF086}">
      <p15:sldGuideLst xmlns:p15="http://schemas.microsoft.com/office/powerpoint/2012/main">
        <p15:guide id="3" pos="316" userDrawn="1">
          <p15:clr>
            <a:srgbClr val="FBAE40"/>
          </p15:clr>
        </p15:guide>
        <p15:guide id="6" pos="7363" userDrawn="1">
          <p15:clr>
            <a:srgbClr val="FBAE40"/>
          </p15:clr>
        </p15:guide>
        <p15:guide id="9" orient="horz" pos="1117" userDrawn="1">
          <p15:clr>
            <a:srgbClr val="FBAE40"/>
          </p15:clr>
        </p15:guide>
        <p15:guide id="12" orient="horz" pos="3888" userDrawn="1">
          <p15:clr>
            <a:srgbClr val="FBAE40"/>
          </p15:clr>
        </p15:guide>
        <p15:guide id="13" orient="horz" pos="754" userDrawn="1">
          <p15:clr>
            <a:srgbClr val="FBAE40"/>
          </p15:clr>
        </p15:guide>
        <p15:guide id="14" pos="2729" userDrawn="1">
          <p15:clr>
            <a:srgbClr val="FBAE40"/>
          </p15:clr>
        </p15:guide>
        <p15:guide id="15" pos="2547" userDrawn="1">
          <p15:clr>
            <a:srgbClr val="FBAE40"/>
          </p15:clr>
        </p15:guide>
        <p15:guide id="16" pos="4951" userDrawn="1">
          <p15:clr>
            <a:srgbClr val="FBAE40"/>
          </p15:clr>
        </p15:guide>
        <p15:guide id="17" pos="5155"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Slide -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2716-629B-9C45-AADD-DE61D864D5B7}"/>
              </a:ext>
            </a:extLst>
          </p:cNvPr>
          <p:cNvSpPr>
            <a:spLocks noGrp="1"/>
          </p:cNvSpPr>
          <p:nvPr>
            <p:ph type="title" hasCustomPrompt="1"/>
          </p:nvPr>
        </p:nvSpPr>
        <p:spPr>
          <a:xfrm>
            <a:off x="518859" y="225425"/>
            <a:ext cx="11161240" cy="720000"/>
          </a:xfrm>
        </p:spPr>
        <p:txBody>
          <a:bodyPr>
            <a:noAutofit/>
          </a:bodyPr>
          <a:lstStyle>
            <a:lvl1pPr>
              <a:defRPr b="1" i="0">
                <a:latin typeface="IBM Plex Sans SemiBold" panose="020B0503050203000203" pitchFamily="34" charset="0"/>
              </a:defRPr>
            </a:lvl1pPr>
          </a:lstStyle>
          <a:p>
            <a:r>
              <a:rPr lang="en-US" dirty="0"/>
              <a:t>Click to Add a Title To Your Slide</a:t>
            </a:r>
          </a:p>
        </p:txBody>
      </p:sp>
      <p:sp>
        <p:nvSpPr>
          <p:cNvPr id="23" name="Text Placeholder 53">
            <a:extLst>
              <a:ext uri="{FF2B5EF4-FFF2-40B4-BE49-F238E27FC236}">
                <a16:creationId xmlns:a16="http://schemas.microsoft.com/office/drawing/2014/main" id="{214B3C36-FAD2-2946-B5D2-577C63AC0194}"/>
              </a:ext>
            </a:extLst>
          </p:cNvPr>
          <p:cNvSpPr>
            <a:spLocks noGrp="1"/>
          </p:cNvSpPr>
          <p:nvPr>
            <p:ph type="body" sz="quarter" idx="12" hasCustomPrompt="1"/>
          </p:nvPr>
        </p:nvSpPr>
        <p:spPr>
          <a:xfrm>
            <a:off x="518432" y="1196975"/>
            <a:ext cx="2540681"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8" name="Text Placeholder 57">
            <a:extLst>
              <a:ext uri="{FF2B5EF4-FFF2-40B4-BE49-F238E27FC236}">
                <a16:creationId xmlns:a16="http://schemas.microsoft.com/office/drawing/2014/main" id="{E695CA26-1919-114C-BC11-38C996B851DE}"/>
              </a:ext>
            </a:extLst>
          </p:cNvPr>
          <p:cNvSpPr>
            <a:spLocks noGrp="1"/>
          </p:cNvSpPr>
          <p:nvPr>
            <p:ph type="body" sz="quarter" idx="15"/>
          </p:nvPr>
        </p:nvSpPr>
        <p:spPr>
          <a:xfrm>
            <a:off x="518859" y="1773238"/>
            <a:ext cx="2540528" cy="4392612"/>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53">
            <a:extLst>
              <a:ext uri="{FF2B5EF4-FFF2-40B4-BE49-F238E27FC236}">
                <a16:creationId xmlns:a16="http://schemas.microsoft.com/office/drawing/2014/main" id="{364A19A7-DFB3-7E45-9878-76EAFAAC7717}"/>
              </a:ext>
            </a:extLst>
          </p:cNvPr>
          <p:cNvSpPr>
            <a:spLocks noGrp="1"/>
          </p:cNvSpPr>
          <p:nvPr>
            <p:ph type="body" sz="quarter" idx="26" hasCustomPrompt="1"/>
          </p:nvPr>
        </p:nvSpPr>
        <p:spPr>
          <a:xfrm>
            <a:off x="3378200" y="1196975"/>
            <a:ext cx="2540681"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19" name="Text Placeholder 57">
            <a:extLst>
              <a:ext uri="{FF2B5EF4-FFF2-40B4-BE49-F238E27FC236}">
                <a16:creationId xmlns:a16="http://schemas.microsoft.com/office/drawing/2014/main" id="{E13C6EED-B55A-9647-A753-CA6B53800D1E}"/>
              </a:ext>
            </a:extLst>
          </p:cNvPr>
          <p:cNvSpPr>
            <a:spLocks noGrp="1"/>
          </p:cNvSpPr>
          <p:nvPr>
            <p:ph type="body" sz="quarter" idx="23"/>
          </p:nvPr>
        </p:nvSpPr>
        <p:spPr>
          <a:xfrm>
            <a:off x="3378200" y="1773238"/>
            <a:ext cx="2553131" cy="4392612"/>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53">
            <a:extLst>
              <a:ext uri="{FF2B5EF4-FFF2-40B4-BE49-F238E27FC236}">
                <a16:creationId xmlns:a16="http://schemas.microsoft.com/office/drawing/2014/main" id="{D881590F-FC81-0046-A179-47970EA06CB7}"/>
              </a:ext>
            </a:extLst>
          </p:cNvPr>
          <p:cNvSpPr>
            <a:spLocks noGrp="1"/>
          </p:cNvSpPr>
          <p:nvPr>
            <p:ph type="body" sz="quarter" idx="27" hasCustomPrompt="1"/>
          </p:nvPr>
        </p:nvSpPr>
        <p:spPr>
          <a:xfrm>
            <a:off x="6254750" y="1196975"/>
            <a:ext cx="2540681"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20" name="Text Placeholder 57">
            <a:extLst>
              <a:ext uri="{FF2B5EF4-FFF2-40B4-BE49-F238E27FC236}">
                <a16:creationId xmlns:a16="http://schemas.microsoft.com/office/drawing/2014/main" id="{F78578F5-EFC6-BC40-9724-A634789392C1}"/>
              </a:ext>
            </a:extLst>
          </p:cNvPr>
          <p:cNvSpPr>
            <a:spLocks noGrp="1"/>
          </p:cNvSpPr>
          <p:nvPr>
            <p:ph type="body" sz="quarter" idx="24"/>
          </p:nvPr>
        </p:nvSpPr>
        <p:spPr>
          <a:xfrm>
            <a:off x="6254750" y="1773238"/>
            <a:ext cx="2547914" cy="4392612"/>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53">
            <a:extLst>
              <a:ext uri="{FF2B5EF4-FFF2-40B4-BE49-F238E27FC236}">
                <a16:creationId xmlns:a16="http://schemas.microsoft.com/office/drawing/2014/main" id="{EE21CEE7-7C87-8948-B4EA-C94A78749244}"/>
              </a:ext>
            </a:extLst>
          </p:cNvPr>
          <p:cNvSpPr>
            <a:spLocks noGrp="1"/>
          </p:cNvSpPr>
          <p:nvPr>
            <p:ph type="body" sz="quarter" idx="28" hasCustomPrompt="1"/>
          </p:nvPr>
        </p:nvSpPr>
        <p:spPr>
          <a:xfrm>
            <a:off x="9114518" y="1196975"/>
            <a:ext cx="2540681" cy="522097"/>
          </a:xfrm>
        </p:spPr>
        <p:txBody>
          <a:bodyPr lIns="0" anchor="b">
            <a:noAutofit/>
          </a:bodyPr>
          <a:lstStyle>
            <a:lvl1pPr>
              <a:spcBef>
                <a:spcPts val="0"/>
              </a:spcBef>
              <a:defRPr sz="1400" b="0" i="0" cap="all" spc="10" baseline="0">
                <a:solidFill>
                  <a:schemeClr val="accent1"/>
                </a:solidFill>
                <a:latin typeface="IBM Plex Sans Medium" panose="020B0503050203000203" pitchFamily="34" charset="0"/>
              </a:defRPr>
            </a:lvl1pPr>
          </a:lstStyle>
          <a:p>
            <a:pPr lvl="0"/>
            <a:r>
              <a:rPr lang="en-US" dirty="0"/>
              <a:t>CLICK TO ADD SUBHEADER</a:t>
            </a:r>
          </a:p>
        </p:txBody>
      </p:sp>
      <p:sp>
        <p:nvSpPr>
          <p:cNvPr id="21" name="Text Placeholder 57">
            <a:extLst>
              <a:ext uri="{FF2B5EF4-FFF2-40B4-BE49-F238E27FC236}">
                <a16:creationId xmlns:a16="http://schemas.microsoft.com/office/drawing/2014/main" id="{F63C3783-BFD5-CE47-813A-DDB4E37BAA61}"/>
              </a:ext>
            </a:extLst>
          </p:cNvPr>
          <p:cNvSpPr>
            <a:spLocks noGrp="1"/>
          </p:cNvSpPr>
          <p:nvPr>
            <p:ph type="body" sz="quarter" idx="25"/>
          </p:nvPr>
        </p:nvSpPr>
        <p:spPr>
          <a:xfrm>
            <a:off x="9114518" y="1773238"/>
            <a:ext cx="2549800" cy="4392612"/>
          </a:xfrm>
        </p:spPr>
        <p:txBody>
          <a:bodyPr lIns="0">
            <a:noAutofit/>
          </a:bodyPr>
          <a:lstStyle>
            <a:lvl1pPr>
              <a:defRPr sz="14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York University Logo&#10;">
            <a:extLst>
              <a:ext uri="{FF2B5EF4-FFF2-40B4-BE49-F238E27FC236}">
                <a16:creationId xmlns:a16="http://schemas.microsoft.com/office/drawing/2014/main" id="{A51EE3BB-C5D8-7748-AC61-802ED7AA1D7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5" name="Rectangle 4">
            <a:extLst>
              <a:ext uri="{FF2B5EF4-FFF2-40B4-BE49-F238E27FC236}">
                <a16:creationId xmlns:a16="http://schemas.microsoft.com/office/drawing/2014/main" id="{55ACEF09-F0CD-7449-9B9E-747B150BFF64}"/>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67C10F-9D8C-A146-A92B-CA4D61DD154A}"/>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008593E-DD51-5A43-8811-462C3D56F12C}"/>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981500791"/>
      </p:ext>
    </p:extLst>
  </p:cSld>
  <p:clrMapOvr>
    <a:masterClrMapping/>
  </p:clrMapOvr>
  <p:extLst>
    <p:ext uri="{DCECCB84-F9BA-43D5-87BE-67443E8EF086}">
      <p15:sldGuideLst xmlns:p15="http://schemas.microsoft.com/office/powerpoint/2012/main">
        <p15:guide id="3" pos="316" userDrawn="1">
          <p15:clr>
            <a:srgbClr val="FBAE40"/>
          </p15:clr>
        </p15:guide>
        <p15:guide id="4" pos="1927" userDrawn="1">
          <p15:clr>
            <a:srgbClr val="FBAE40"/>
          </p15:clr>
        </p15:guide>
        <p15:guide id="5" pos="2128" userDrawn="1">
          <p15:clr>
            <a:srgbClr val="FBAE40"/>
          </p15:clr>
        </p15:guide>
        <p15:guide id="6" pos="3739" userDrawn="1">
          <p15:clr>
            <a:srgbClr val="FBAE40"/>
          </p15:clr>
        </p15:guide>
        <p15:guide id="7" pos="3940" userDrawn="1">
          <p15:clr>
            <a:srgbClr val="FBAE40"/>
          </p15:clr>
        </p15:guide>
        <p15:guide id="8" pos="5551" userDrawn="1">
          <p15:clr>
            <a:srgbClr val="FBAE40"/>
          </p15:clr>
        </p15:guide>
        <p15:guide id="9" pos="5752" userDrawn="1">
          <p15:clr>
            <a:srgbClr val="FBAE40"/>
          </p15:clr>
        </p15:guide>
        <p15:guide id="10" pos="7363" userDrawn="1">
          <p15:clr>
            <a:srgbClr val="FBAE40"/>
          </p15:clr>
        </p15:guide>
        <p15:guide id="14" orient="horz" pos="1117" userDrawn="1">
          <p15:clr>
            <a:srgbClr val="FBAE40"/>
          </p15:clr>
        </p15:guide>
        <p15:guide id="15" orient="horz" pos="754" userDrawn="1">
          <p15:clr>
            <a:srgbClr val="FBAE40"/>
          </p15:clr>
        </p15:guide>
        <p15:guide id="16" orient="horz" pos="388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lumn Team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7CD537F-2C2A-4545-8055-1CA5AAC9921A}"/>
              </a:ext>
            </a:extLst>
          </p:cNvPr>
          <p:cNvGrpSpPr/>
          <p:nvPr userDrawn="1"/>
        </p:nvGrpSpPr>
        <p:grpSpPr>
          <a:xfrm>
            <a:off x="12065000" y="-254000"/>
            <a:ext cx="2405602" cy="3262377"/>
            <a:chOff x="12065000" y="-254000"/>
            <a:chExt cx="2405602" cy="3262377"/>
          </a:xfrm>
        </p:grpSpPr>
        <p:sp>
          <p:nvSpPr>
            <p:cNvPr id="27" name="Rectangle 26">
              <a:extLst>
                <a:ext uri="{FF2B5EF4-FFF2-40B4-BE49-F238E27FC236}">
                  <a16:creationId xmlns:a16="http://schemas.microsoft.com/office/drawing/2014/main" id="{28031130-C249-1746-834C-EDC3C8A96FB1}"/>
                </a:ext>
              </a:extLst>
            </p:cNvPr>
            <p:cNvSpPr/>
            <p:nvPr userDrawn="1"/>
          </p:nvSpPr>
          <p:spPr>
            <a:xfrm>
              <a:off x="12236449" y="199077"/>
              <a:ext cx="2000251" cy="2809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a:extLst>
                <a:ext uri="{FF2B5EF4-FFF2-40B4-BE49-F238E27FC236}">
                  <a16:creationId xmlns:a16="http://schemas.microsoft.com/office/drawing/2014/main" id="{D6C16B82-78DE-8048-B823-C08F79348C86}"/>
                </a:ext>
              </a:extLst>
            </p:cNvPr>
            <p:cNvSpPr/>
            <p:nvPr userDrawn="1"/>
          </p:nvSpPr>
          <p:spPr>
            <a:xfrm>
              <a:off x="12236449"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Right Triangle 31">
              <a:extLst>
                <a:ext uri="{FF2B5EF4-FFF2-40B4-BE49-F238E27FC236}">
                  <a16:creationId xmlns:a16="http://schemas.microsoft.com/office/drawing/2014/main" id="{7F562556-E27E-264E-99C0-D1C63D75E375}"/>
                </a:ext>
              </a:extLst>
            </p:cNvPr>
            <p:cNvSpPr/>
            <p:nvPr userDrawn="1"/>
          </p:nvSpPr>
          <p:spPr>
            <a:xfrm flipH="1">
              <a:off x="12065000"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TextBox 32">
              <a:extLst>
                <a:ext uri="{FF2B5EF4-FFF2-40B4-BE49-F238E27FC236}">
                  <a16:creationId xmlns:a16="http://schemas.microsoft.com/office/drawing/2014/main" id="{D208AE33-3367-1343-A4A0-5F83F47BE3EF}"/>
                </a:ext>
              </a:extLst>
            </p:cNvPr>
            <p:cNvSpPr txBox="1"/>
            <p:nvPr userDrawn="1"/>
          </p:nvSpPr>
          <p:spPr>
            <a:xfrm>
              <a:off x="12466110"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34" name="TextBox 33">
              <a:extLst>
                <a:ext uri="{FF2B5EF4-FFF2-40B4-BE49-F238E27FC236}">
                  <a16:creationId xmlns:a16="http://schemas.microsoft.com/office/drawing/2014/main" id="{4E9B2F54-ABA6-894C-BC43-0C34C2F3316E}"/>
                </a:ext>
              </a:extLst>
            </p:cNvPr>
            <p:cNvSpPr txBox="1"/>
            <p:nvPr userDrawn="1"/>
          </p:nvSpPr>
          <p:spPr>
            <a:xfrm>
              <a:off x="12318220" y="429245"/>
              <a:ext cx="1796791" cy="2443633"/>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 Images will fill left to right. </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Cropping the image: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Right-click on the image. Choose ‘Crop’ from the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menu. Adjust the size &amp; position to your preference. Press ‘esc’ or click outside image area to exit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cropping mode.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your image doesn’t fully fill the box:</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Click the arrow beside ‘Crop’</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Select ‘Fill’</a:t>
              </a:r>
            </a:p>
          </p:txBody>
        </p:sp>
        <p:pic>
          <p:nvPicPr>
            <p:cNvPr id="39" name="Picture 38">
              <a:extLst>
                <a:ext uri="{FF2B5EF4-FFF2-40B4-BE49-F238E27FC236}">
                  <a16:creationId xmlns:a16="http://schemas.microsoft.com/office/drawing/2014/main" id="{B85F7CEC-08AE-3344-BA91-D2AE197E4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061142" y="1344710"/>
              <a:ext cx="228679" cy="356879"/>
            </a:xfrm>
            <a:prstGeom prst="rect">
              <a:avLst/>
            </a:prstGeom>
            <a:ln w="19050">
              <a:solidFill>
                <a:schemeClr val="accent3">
                  <a:lumMod val="60000"/>
                  <a:lumOff val="40000"/>
                </a:schemeClr>
              </a:solidFill>
            </a:ln>
          </p:spPr>
        </p:pic>
        <p:pic>
          <p:nvPicPr>
            <p:cNvPr id="7" name="Picture 6">
              <a:extLst>
                <a:ext uri="{FF2B5EF4-FFF2-40B4-BE49-F238E27FC236}">
                  <a16:creationId xmlns:a16="http://schemas.microsoft.com/office/drawing/2014/main" id="{B256C73F-8090-0044-8E83-F95C9D9DA87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14047433" y="2596811"/>
              <a:ext cx="423169" cy="320454"/>
            </a:xfrm>
            <a:prstGeom prst="rect">
              <a:avLst/>
            </a:prstGeom>
            <a:ln w="19050">
              <a:solidFill>
                <a:schemeClr val="accent3">
                  <a:lumMod val="60000"/>
                  <a:lumOff val="40000"/>
                </a:schemeClr>
              </a:solidFill>
            </a:ln>
          </p:spPr>
        </p:pic>
      </p:grpSp>
      <p:grpSp>
        <p:nvGrpSpPr>
          <p:cNvPr id="20" name="Group 19">
            <a:extLst>
              <a:ext uri="{FF2B5EF4-FFF2-40B4-BE49-F238E27FC236}">
                <a16:creationId xmlns:a16="http://schemas.microsoft.com/office/drawing/2014/main" id="{9458F036-9685-8C4F-82BC-3B6F801B664F}"/>
              </a:ext>
              <a:ext uri="{C183D7F6-B498-43B3-948B-1728B52AA6E4}">
                <adec:decorative xmlns:adec="http://schemas.microsoft.com/office/drawing/2017/decorative" val="1"/>
              </a:ext>
            </a:extLst>
          </p:cNvPr>
          <p:cNvGrpSpPr/>
          <p:nvPr userDrawn="1"/>
        </p:nvGrpSpPr>
        <p:grpSpPr>
          <a:xfrm>
            <a:off x="12236449" y="3186320"/>
            <a:ext cx="2000251" cy="2958448"/>
            <a:chOff x="12236449" y="3360056"/>
            <a:chExt cx="2000251" cy="2958448"/>
          </a:xfrm>
        </p:grpSpPr>
        <p:sp>
          <p:nvSpPr>
            <p:cNvPr id="45" name="Rectangle 44">
              <a:extLst>
                <a:ext uri="{FF2B5EF4-FFF2-40B4-BE49-F238E27FC236}">
                  <a16:creationId xmlns:a16="http://schemas.microsoft.com/office/drawing/2014/main" id="{D173A873-10DD-8A4D-9887-2B3DDE038277}"/>
                </a:ext>
              </a:extLst>
            </p:cNvPr>
            <p:cNvSpPr/>
            <p:nvPr userDrawn="1"/>
          </p:nvSpPr>
          <p:spPr>
            <a:xfrm>
              <a:off x="12236449" y="3813133"/>
              <a:ext cx="2000251" cy="25053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Rectangle 45">
              <a:extLst>
                <a:ext uri="{FF2B5EF4-FFF2-40B4-BE49-F238E27FC236}">
                  <a16:creationId xmlns:a16="http://schemas.microsoft.com/office/drawing/2014/main" id="{E6AF1BE5-D210-3146-8D96-BEE6EB11EFC8}"/>
                </a:ext>
              </a:extLst>
            </p:cNvPr>
            <p:cNvSpPr/>
            <p:nvPr userDrawn="1"/>
          </p:nvSpPr>
          <p:spPr>
            <a:xfrm>
              <a:off x="12236449" y="3360056"/>
              <a:ext cx="2000251" cy="591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TextBox 47">
              <a:extLst>
                <a:ext uri="{FF2B5EF4-FFF2-40B4-BE49-F238E27FC236}">
                  <a16:creationId xmlns:a16="http://schemas.microsoft.com/office/drawing/2014/main" id="{773F170C-277D-954A-ABAA-EDF5AA994B7A}"/>
                </a:ext>
              </a:extLst>
            </p:cNvPr>
            <p:cNvSpPr txBox="1"/>
            <p:nvPr userDrawn="1"/>
          </p:nvSpPr>
          <p:spPr>
            <a:xfrm>
              <a:off x="12466109" y="3417829"/>
              <a:ext cx="1663547" cy="523220"/>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HEADSHOTS: CROPPING</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49" name="TextBox 48">
              <a:extLst>
                <a:ext uri="{FF2B5EF4-FFF2-40B4-BE49-F238E27FC236}">
                  <a16:creationId xmlns:a16="http://schemas.microsoft.com/office/drawing/2014/main" id="{80F81BD9-B2FB-A74B-A7A3-BFE3CA73B553}"/>
                </a:ext>
              </a:extLst>
            </p:cNvPr>
            <p:cNvSpPr txBox="1"/>
            <p:nvPr userDrawn="1"/>
          </p:nvSpPr>
          <p:spPr>
            <a:xfrm>
              <a:off x="12318220" y="4096342"/>
              <a:ext cx="1693055" cy="1024298"/>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When resizing headshots, maintain the same amount of white space around each person. If possible, align the top of each person’s head and adjust them to be the same size.</a:t>
              </a:r>
            </a:p>
          </p:txBody>
        </p:sp>
        <p:grpSp>
          <p:nvGrpSpPr>
            <p:cNvPr id="19" name="Group 18">
              <a:extLst>
                <a:ext uri="{FF2B5EF4-FFF2-40B4-BE49-F238E27FC236}">
                  <a16:creationId xmlns:a16="http://schemas.microsoft.com/office/drawing/2014/main" id="{16E39219-D9D2-604C-B964-CE1DE3755DC5}"/>
                </a:ext>
              </a:extLst>
            </p:cNvPr>
            <p:cNvGrpSpPr/>
            <p:nvPr userDrawn="1"/>
          </p:nvGrpSpPr>
          <p:grpSpPr>
            <a:xfrm>
              <a:off x="12455525" y="5714968"/>
              <a:ext cx="1597025" cy="438944"/>
              <a:chOff x="12455525" y="5733256"/>
              <a:chExt cx="1597025" cy="438944"/>
            </a:xfrm>
          </p:grpSpPr>
          <p:grpSp>
            <p:nvGrpSpPr>
              <p:cNvPr id="10" name="Group 9">
                <a:extLst>
                  <a:ext uri="{FF2B5EF4-FFF2-40B4-BE49-F238E27FC236}">
                    <a16:creationId xmlns:a16="http://schemas.microsoft.com/office/drawing/2014/main" id="{D9AECD0E-D0DC-B846-AFC7-8EB3FD29148B}"/>
                  </a:ext>
                </a:extLst>
              </p:cNvPr>
              <p:cNvGrpSpPr/>
              <p:nvPr userDrawn="1"/>
            </p:nvGrpSpPr>
            <p:grpSpPr>
              <a:xfrm>
                <a:off x="12518315" y="5792785"/>
                <a:ext cx="283285" cy="282575"/>
                <a:chOff x="12518315" y="5406742"/>
                <a:chExt cx="283285" cy="282575"/>
              </a:xfrm>
            </p:grpSpPr>
            <p:pic>
              <p:nvPicPr>
                <p:cNvPr id="6" name="Graphic 5">
                  <a:extLst>
                    <a:ext uri="{FF2B5EF4-FFF2-40B4-BE49-F238E27FC236}">
                      <a16:creationId xmlns:a16="http://schemas.microsoft.com/office/drawing/2014/main" id="{15E05C98-E599-DA41-A9D4-C8E65D4054E3}"/>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28387" t="1" r="29379" b="62730"/>
                <a:stretch/>
              </p:blipFill>
              <p:spPr>
                <a:xfrm>
                  <a:off x="12518315" y="5439331"/>
                  <a:ext cx="283285" cy="249986"/>
                </a:xfrm>
                <a:prstGeom prst="rect">
                  <a:avLst/>
                </a:prstGeom>
              </p:spPr>
            </p:pic>
            <p:sp>
              <p:nvSpPr>
                <p:cNvPr id="55" name="Rectangle 54">
                  <a:extLst>
                    <a:ext uri="{FF2B5EF4-FFF2-40B4-BE49-F238E27FC236}">
                      <a16:creationId xmlns:a16="http://schemas.microsoft.com/office/drawing/2014/main" id="{EF272C75-FC1A-1043-8DC4-B72713FD77B8}"/>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79679A78-1706-AA47-819F-89B16333C96F}"/>
                  </a:ext>
                </a:extLst>
              </p:cNvPr>
              <p:cNvGrpSpPr/>
              <p:nvPr userDrawn="1"/>
            </p:nvGrpSpPr>
            <p:grpSpPr>
              <a:xfrm>
                <a:off x="12872679" y="5792785"/>
                <a:ext cx="283285" cy="282575"/>
                <a:chOff x="12518315" y="5406742"/>
                <a:chExt cx="283285" cy="282575"/>
              </a:xfrm>
            </p:grpSpPr>
            <p:pic>
              <p:nvPicPr>
                <p:cNvPr id="77" name="Graphic 76">
                  <a:extLst>
                    <a:ext uri="{FF2B5EF4-FFF2-40B4-BE49-F238E27FC236}">
                      <a16:creationId xmlns:a16="http://schemas.microsoft.com/office/drawing/2014/main" id="{28F5CF5C-490F-5348-93B5-EDB1B57FDF6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28387" t="1" r="29379" b="62730"/>
                <a:stretch/>
              </p:blipFill>
              <p:spPr>
                <a:xfrm>
                  <a:off x="12518315" y="5439331"/>
                  <a:ext cx="283285" cy="249986"/>
                </a:xfrm>
                <a:prstGeom prst="rect">
                  <a:avLst/>
                </a:prstGeom>
              </p:spPr>
            </p:pic>
            <p:sp>
              <p:nvSpPr>
                <p:cNvPr id="78" name="Rectangle 77">
                  <a:extLst>
                    <a:ext uri="{FF2B5EF4-FFF2-40B4-BE49-F238E27FC236}">
                      <a16:creationId xmlns:a16="http://schemas.microsoft.com/office/drawing/2014/main" id="{AD017EFA-8353-634B-9923-771C47807566}"/>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4124EDD7-5A48-DF48-BC5E-F8C59BC9D076}"/>
                  </a:ext>
                </a:extLst>
              </p:cNvPr>
              <p:cNvGrpSpPr/>
              <p:nvPr userDrawn="1"/>
            </p:nvGrpSpPr>
            <p:grpSpPr>
              <a:xfrm>
                <a:off x="13227043" y="5792785"/>
                <a:ext cx="283285" cy="282575"/>
                <a:chOff x="12518315" y="5406742"/>
                <a:chExt cx="283285" cy="282575"/>
              </a:xfrm>
            </p:grpSpPr>
            <p:pic>
              <p:nvPicPr>
                <p:cNvPr id="80" name="Graphic 79">
                  <a:extLst>
                    <a:ext uri="{FF2B5EF4-FFF2-40B4-BE49-F238E27FC236}">
                      <a16:creationId xmlns:a16="http://schemas.microsoft.com/office/drawing/2014/main" id="{C2FB88DE-8515-3443-9D4E-C0C0F1480B6E}"/>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28387" t="1" r="29379" b="62730"/>
                <a:stretch/>
              </p:blipFill>
              <p:spPr>
                <a:xfrm>
                  <a:off x="12518315" y="5439331"/>
                  <a:ext cx="283285" cy="249986"/>
                </a:xfrm>
                <a:prstGeom prst="rect">
                  <a:avLst/>
                </a:prstGeom>
              </p:spPr>
            </p:pic>
            <p:sp>
              <p:nvSpPr>
                <p:cNvPr id="81" name="Rectangle 80">
                  <a:extLst>
                    <a:ext uri="{FF2B5EF4-FFF2-40B4-BE49-F238E27FC236}">
                      <a16:creationId xmlns:a16="http://schemas.microsoft.com/office/drawing/2014/main" id="{23B09CFF-8074-4C4F-9B18-63E3646174FE}"/>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6672421C-D6EE-0441-97C2-BABC1C35B2B1}"/>
                  </a:ext>
                </a:extLst>
              </p:cNvPr>
              <p:cNvGrpSpPr/>
              <p:nvPr userDrawn="1"/>
            </p:nvGrpSpPr>
            <p:grpSpPr>
              <a:xfrm>
                <a:off x="13581406" y="5792785"/>
                <a:ext cx="283285" cy="282575"/>
                <a:chOff x="12518315" y="5406742"/>
                <a:chExt cx="283285" cy="282575"/>
              </a:xfrm>
            </p:grpSpPr>
            <p:pic>
              <p:nvPicPr>
                <p:cNvPr id="83" name="Graphic 82">
                  <a:extLst>
                    <a:ext uri="{FF2B5EF4-FFF2-40B4-BE49-F238E27FC236}">
                      <a16:creationId xmlns:a16="http://schemas.microsoft.com/office/drawing/2014/main" id="{3F529CAD-6F24-6745-91A5-63FEE7BB4FF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8387" t="1" r="29379" b="62730"/>
                <a:stretch/>
              </p:blipFill>
              <p:spPr>
                <a:xfrm>
                  <a:off x="12518315" y="5439331"/>
                  <a:ext cx="283285" cy="249986"/>
                </a:xfrm>
                <a:prstGeom prst="rect">
                  <a:avLst/>
                </a:prstGeom>
              </p:spPr>
            </p:pic>
            <p:sp>
              <p:nvSpPr>
                <p:cNvPr id="84" name="Rectangle 83">
                  <a:extLst>
                    <a:ext uri="{FF2B5EF4-FFF2-40B4-BE49-F238E27FC236}">
                      <a16:creationId xmlns:a16="http://schemas.microsoft.com/office/drawing/2014/main" id="{91535187-B13A-E64E-A8B4-DA3E6BAB34CB}"/>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ounded Rectangle 97">
                <a:extLst>
                  <a:ext uri="{FF2B5EF4-FFF2-40B4-BE49-F238E27FC236}">
                    <a16:creationId xmlns:a16="http://schemas.microsoft.com/office/drawing/2014/main" id="{ADF3EE22-A317-C34E-B1C5-45F13115A0AF}"/>
                  </a:ext>
                </a:extLst>
              </p:cNvPr>
              <p:cNvSpPr/>
              <p:nvPr userDrawn="1"/>
            </p:nvSpPr>
            <p:spPr>
              <a:xfrm>
                <a:off x="12455525" y="5733256"/>
                <a:ext cx="1489075" cy="39052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820A1A98-04BB-B142-BC0C-76CE4F11DBDE}"/>
                  </a:ext>
                </a:extLst>
              </p:cNvPr>
              <p:cNvPicPr>
                <a:picLocks noChangeAspect="1"/>
              </p:cNvPicPr>
              <p:nvPr userDrawn="1"/>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893800" y="6013450"/>
                <a:ext cx="158750" cy="158750"/>
              </a:xfrm>
              <a:prstGeom prst="rect">
                <a:avLst/>
              </a:prstGeom>
            </p:spPr>
          </p:pic>
        </p:grpSp>
        <p:grpSp>
          <p:nvGrpSpPr>
            <p:cNvPr id="18" name="Group 17">
              <a:extLst>
                <a:ext uri="{FF2B5EF4-FFF2-40B4-BE49-F238E27FC236}">
                  <a16:creationId xmlns:a16="http://schemas.microsoft.com/office/drawing/2014/main" id="{BAABEC2F-3FCB-ED4A-A3AB-89D9DCEDBFF3}"/>
                </a:ext>
              </a:extLst>
            </p:cNvPr>
            <p:cNvGrpSpPr/>
            <p:nvPr userDrawn="1"/>
          </p:nvGrpSpPr>
          <p:grpSpPr>
            <a:xfrm>
              <a:off x="12455525" y="5229987"/>
              <a:ext cx="1597025" cy="431800"/>
              <a:chOff x="12455525" y="5248275"/>
              <a:chExt cx="1597025" cy="431800"/>
            </a:xfrm>
          </p:grpSpPr>
          <p:grpSp>
            <p:nvGrpSpPr>
              <p:cNvPr id="86" name="Group 85">
                <a:extLst>
                  <a:ext uri="{FF2B5EF4-FFF2-40B4-BE49-F238E27FC236}">
                    <a16:creationId xmlns:a16="http://schemas.microsoft.com/office/drawing/2014/main" id="{6198A7D5-B941-1346-9E26-41C79270CD1A}"/>
                  </a:ext>
                </a:extLst>
              </p:cNvPr>
              <p:cNvGrpSpPr/>
              <p:nvPr userDrawn="1"/>
            </p:nvGrpSpPr>
            <p:grpSpPr>
              <a:xfrm>
                <a:off x="12518315" y="5302400"/>
                <a:ext cx="283285" cy="282575"/>
                <a:chOff x="12518315" y="5406742"/>
                <a:chExt cx="283285" cy="282575"/>
              </a:xfrm>
            </p:grpSpPr>
            <p:pic>
              <p:nvPicPr>
                <p:cNvPr id="87" name="Graphic 86">
                  <a:extLst>
                    <a:ext uri="{FF2B5EF4-FFF2-40B4-BE49-F238E27FC236}">
                      <a16:creationId xmlns:a16="http://schemas.microsoft.com/office/drawing/2014/main" id="{7BBD8531-3FAC-C04D-B79F-7B16B2A917FA}"/>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19045" t="-2291" r="20594" b="49026"/>
                <a:stretch/>
              </p:blipFill>
              <p:spPr>
                <a:xfrm>
                  <a:off x="12518315" y="5439331"/>
                  <a:ext cx="283285" cy="249986"/>
                </a:xfrm>
                <a:prstGeom prst="rect">
                  <a:avLst/>
                </a:prstGeom>
              </p:spPr>
            </p:pic>
            <p:sp>
              <p:nvSpPr>
                <p:cNvPr id="88" name="Rectangle 87">
                  <a:extLst>
                    <a:ext uri="{FF2B5EF4-FFF2-40B4-BE49-F238E27FC236}">
                      <a16:creationId xmlns:a16="http://schemas.microsoft.com/office/drawing/2014/main" id="{A05322F6-E29B-3948-AADC-7043106F260E}"/>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865E01D8-F5E5-7E4F-9539-65C2911130DF}"/>
                  </a:ext>
                </a:extLst>
              </p:cNvPr>
              <p:cNvGrpSpPr/>
              <p:nvPr userDrawn="1"/>
            </p:nvGrpSpPr>
            <p:grpSpPr>
              <a:xfrm>
                <a:off x="12843992" y="5290124"/>
                <a:ext cx="334126" cy="294851"/>
                <a:chOff x="12489628" y="5394466"/>
                <a:chExt cx="334126" cy="294851"/>
              </a:xfrm>
            </p:grpSpPr>
            <p:pic>
              <p:nvPicPr>
                <p:cNvPr id="90" name="Graphic 89">
                  <a:extLst>
                    <a:ext uri="{FF2B5EF4-FFF2-40B4-BE49-F238E27FC236}">
                      <a16:creationId xmlns:a16="http://schemas.microsoft.com/office/drawing/2014/main" id="{94443BB8-83CA-E640-A68C-79948441AF06}"/>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28387" t="1" r="29379" b="62730"/>
                <a:stretch/>
              </p:blipFill>
              <p:spPr>
                <a:xfrm>
                  <a:off x="12489628" y="5394466"/>
                  <a:ext cx="334126" cy="294851"/>
                </a:xfrm>
                <a:prstGeom prst="rect">
                  <a:avLst/>
                </a:prstGeom>
              </p:spPr>
            </p:pic>
            <p:sp>
              <p:nvSpPr>
                <p:cNvPr id="91" name="Rectangle 90">
                  <a:extLst>
                    <a:ext uri="{FF2B5EF4-FFF2-40B4-BE49-F238E27FC236}">
                      <a16:creationId xmlns:a16="http://schemas.microsoft.com/office/drawing/2014/main" id="{940B5F43-28EE-7241-8A12-90831744FACC}"/>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2FE00A1C-A059-394A-9B71-52DAD00D86E3}"/>
                  </a:ext>
                </a:extLst>
              </p:cNvPr>
              <p:cNvGrpSpPr/>
              <p:nvPr userDrawn="1"/>
            </p:nvGrpSpPr>
            <p:grpSpPr>
              <a:xfrm>
                <a:off x="13194770" y="5302400"/>
                <a:ext cx="334764" cy="283172"/>
                <a:chOff x="12486042" y="5406742"/>
                <a:chExt cx="334764" cy="283172"/>
              </a:xfrm>
            </p:grpSpPr>
            <p:pic>
              <p:nvPicPr>
                <p:cNvPr id="93" name="Graphic 92">
                  <a:extLst>
                    <a:ext uri="{FF2B5EF4-FFF2-40B4-BE49-F238E27FC236}">
                      <a16:creationId xmlns:a16="http://schemas.microsoft.com/office/drawing/2014/main" id="{47FDF333-60E2-4F46-8070-391A9948ECB5}"/>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28387" t="1" r="29379" b="69441"/>
                <a:stretch/>
              </p:blipFill>
              <p:spPr>
                <a:xfrm>
                  <a:off x="12486042" y="5447692"/>
                  <a:ext cx="334764" cy="242222"/>
                </a:xfrm>
                <a:prstGeom prst="rect">
                  <a:avLst/>
                </a:prstGeom>
              </p:spPr>
            </p:pic>
            <p:sp>
              <p:nvSpPr>
                <p:cNvPr id="94" name="Rectangle 93">
                  <a:extLst>
                    <a:ext uri="{FF2B5EF4-FFF2-40B4-BE49-F238E27FC236}">
                      <a16:creationId xmlns:a16="http://schemas.microsoft.com/office/drawing/2014/main" id="{509B3085-E7F8-AF48-B9FE-91E73E017EB6}"/>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B70C983C-AAB1-C242-A881-D852981C1A2D}"/>
                  </a:ext>
                </a:extLst>
              </p:cNvPr>
              <p:cNvGrpSpPr/>
              <p:nvPr userDrawn="1"/>
            </p:nvGrpSpPr>
            <p:grpSpPr>
              <a:xfrm>
                <a:off x="13581406" y="5302400"/>
                <a:ext cx="283285" cy="282575"/>
                <a:chOff x="12518315" y="5406742"/>
                <a:chExt cx="283285" cy="282575"/>
              </a:xfrm>
            </p:grpSpPr>
            <p:pic>
              <p:nvPicPr>
                <p:cNvPr id="96" name="Graphic 95">
                  <a:extLst>
                    <a:ext uri="{FF2B5EF4-FFF2-40B4-BE49-F238E27FC236}">
                      <a16:creationId xmlns:a16="http://schemas.microsoft.com/office/drawing/2014/main" id="{5A1F7849-60D2-FB42-95FF-D2733BB4ACCD}"/>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9333" t="-984" r="12772" b="32248"/>
                <a:stretch/>
              </p:blipFill>
              <p:spPr>
                <a:xfrm>
                  <a:off x="12518315" y="5439331"/>
                  <a:ext cx="283285" cy="249986"/>
                </a:xfrm>
                <a:prstGeom prst="rect">
                  <a:avLst/>
                </a:prstGeom>
              </p:spPr>
            </p:pic>
            <p:sp>
              <p:nvSpPr>
                <p:cNvPr id="97" name="Rectangle 96">
                  <a:extLst>
                    <a:ext uri="{FF2B5EF4-FFF2-40B4-BE49-F238E27FC236}">
                      <a16:creationId xmlns:a16="http://schemas.microsoft.com/office/drawing/2014/main" id="{E831ED36-DC9A-F148-BF1D-396A2295B413}"/>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ounded Rectangle 10">
                <a:extLst>
                  <a:ext uri="{FF2B5EF4-FFF2-40B4-BE49-F238E27FC236}">
                    <a16:creationId xmlns:a16="http://schemas.microsoft.com/office/drawing/2014/main" id="{0AE5C59A-E79A-C345-AE89-38388F37C4BA}"/>
                  </a:ext>
                </a:extLst>
              </p:cNvPr>
              <p:cNvSpPr/>
              <p:nvPr userDrawn="1"/>
            </p:nvSpPr>
            <p:spPr>
              <a:xfrm>
                <a:off x="12455525" y="5248275"/>
                <a:ext cx="1489075" cy="3905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396BE36-6A47-5248-A759-56E70A96166E}"/>
                  </a:ext>
                </a:extLst>
              </p:cNvPr>
              <p:cNvGrpSpPr/>
              <p:nvPr userDrawn="1"/>
            </p:nvGrpSpPr>
            <p:grpSpPr>
              <a:xfrm>
                <a:off x="13898562" y="5526087"/>
                <a:ext cx="153988" cy="153988"/>
                <a:chOff x="13949362" y="5565775"/>
                <a:chExt cx="120650" cy="120650"/>
              </a:xfrm>
            </p:grpSpPr>
            <p:sp>
              <p:nvSpPr>
                <p:cNvPr id="16" name="Oval 15">
                  <a:extLst>
                    <a:ext uri="{FF2B5EF4-FFF2-40B4-BE49-F238E27FC236}">
                      <a16:creationId xmlns:a16="http://schemas.microsoft.com/office/drawing/2014/main" id="{12E049D4-D6D5-604E-9DE0-8C2B8478A2BE}"/>
                    </a:ext>
                  </a:extLst>
                </p:cNvPr>
                <p:cNvSpPr/>
                <p:nvPr userDrawn="1"/>
              </p:nvSpPr>
              <p:spPr>
                <a:xfrm>
                  <a:off x="13955712" y="5572125"/>
                  <a:ext cx="107950" cy="107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pic>
              <p:nvPicPr>
                <p:cNvPr id="15" name="Graphic 14">
                  <a:extLst>
                    <a:ext uri="{FF2B5EF4-FFF2-40B4-BE49-F238E27FC236}">
                      <a16:creationId xmlns:a16="http://schemas.microsoft.com/office/drawing/2014/main" id="{4CE49B2D-AF95-0644-A288-2C74EB8DD69D}"/>
                    </a:ext>
                  </a:extLst>
                </p:cNvPr>
                <p:cNvPicPr>
                  <a:picLocks noChangeAspect="1"/>
                </p:cNvPicPr>
                <p:nvPr userDrawn="1"/>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3949362" y="5565775"/>
                  <a:ext cx="120650" cy="120650"/>
                </a:xfrm>
                <a:prstGeom prst="rect">
                  <a:avLst/>
                </a:prstGeom>
              </p:spPr>
            </p:pic>
          </p:grpSp>
        </p:grpSp>
      </p:grpSp>
      <p:grpSp>
        <p:nvGrpSpPr>
          <p:cNvPr id="100" name="Group 99">
            <a:extLst>
              <a:ext uri="{FF2B5EF4-FFF2-40B4-BE49-F238E27FC236}">
                <a16:creationId xmlns:a16="http://schemas.microsoft.com/office/drawing/2014/main" id="{072ED127-4BC0-EB4B-9A56-7F0D38A9A10A}"/>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101" name="TextBox 100">
              <a:extLst>
                <a:ext uri="{FF2B5EF4-FFF2-40B4-BE49-F238E27FC236}">
                  <a16:creationId xmlns:a16="http://schemas.microsoft.com/office/drawing/2014/main" id="{D635F6A5-5BE4-CC42-8EAF-5D27A136987E}"/>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102" name="Picture 101">
              <a:extLst>
                <a:ext uri="{FF2B5EF4-FFF2-40B4-BE49-F238E27FC236}">
                  <a16:creationId xmlns:a16="http://schemas.microsoft.com/office/drawing/2014/main" id="{1D26444B-1D65-E146-B587-93BA7E4BCA6F}"/>
                </a:ext>
              </a:extLst>
            </p:cNvPr>
            <p:cNvPicPr>
              <a:picLocks noChangeAspect="1"/>
            </p:cNvPicPr>
            <p:nvPr userDrawn="1"/>
          </p:nvPicPr>
          <p:blipFill>
            <a:blip r:embed="rId11"/>
            <a:stretch>
              <a:fillRect/>
            </a:stretch>
          </p:blipFill>
          <p:spPr>
            <a:xfrm>
              <a:off x="14291128" y="-853006"/>
              <a:ext cx="328386" cy="446605"/>
            </a:xfrm>
            <a:prstGeom prst="rect">
              <a:avLst/>
            </a:prstGeom>
            <a:ln>
              <a:solidFill>
                <a:schemeClr val="accent6"/>
              </a:solidFill>
            </a:ln>
          </p:spPr>
        </p:pic>
      </p:grpSp>
      <p:sp>
        <p:nvSpPr>
          <p:cNvPr id="99" name="Title 1">
            <a:extLst>
              <a:ext uri="{FF2B5EF4-FFF2-40B4-BE49-F238E27FC236}">
                <a16:creationId xmlns:a16="http://schemas.microsoft.com/office/drawing/2014/main" id="{8F57AE45-33D9-C440-9135-ACD7B9712159}"/>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sp>
        <p:nvSpPr>
          <p:cNvPr id="52" name="Picture Placeholder 51">
            <a:extLst>
              <a:ext uri="{FF2B5EF4-FFF2-40B4-BE49-F238E27FC236}">
                <a16:creationId xmlns:a16="http://schemas.microsoft.com/office/drawing/2014/main" id="{D45634A0-916A-374A-AECC-DB9660BE4A89}"/>
              </a:ext>
            </a:extLst>
          </p:cNvPr>
          <p:cNvSpPr>
            <a:spLocks noGrp="1"/>
          </p:cNvSpPr>
          <p:nvPr>
            <p:ph type="pic" sz="quarter" idx="22" hasCustomPrompt="1"/>
          </p:nvPr>
        </p:nvSpPr>
        <p:spPr>
          <a:xfrm>
            <a:off x="1069470" y="1443947"/>
            <a:ext cx="1426482" cy="1426480"/>
          </a:xfrm>
          <a:prstGeom prst="rect">
            <a:avLst/>
          </a:prstGeom>
          <a:ln w="25400">
            <a:solidFill>
              <a:schemeClr val="accent2">
                <a:lumMod val="60000"/>
                <a:lumOff val="40000"/>
              </a:schemeClr>
            </a:solidFill>
          </a:ln>
        </p:spPr>
        <p:txBody>
          <a:bodyPr lIns="0" rIns="0" anchor="ctr">
            <a:normAutofit/>
          </a:bodyPr>
          <a:lstStyle>
            <a:lvl1pPr algn="ctr">
              <a:defRPr sz="1400"/>
            </a:lvl1pPr>
          </a:lstStyle>
          <a:p>
            <a:r>
              <a:rPr lang="en-US"/>
              <a:t>Click icon</a:t>
            </a:r>
            <a:br>
              <a:rPr lang="en-US"/>
            </a:br>
            <a:r>
              <a:rPr lang="en-US"/>
              <a:t>to add headshot</a:t>
            </a:r>
          </a:p>
        </p:txBody>
      </p:sp>
      <p:sp>
        <p:nvSpPr>
          <p:cNvPr id="43" name="Text Placeholder 53">
            <a:extLst>
              <a:ext uri="{FF2B5EF4-FFF2-40B4-BE49-F238E27FC236}">
                <a16:creationId xmlns:a16="http://schemas.microsoft.com/office/drawing/2014/main" id="{CB29EAEC-ED52-734C-A9C2-9238F3800E39}"/>
              </a:ext>
            </a:extLst>
          </p:cNvPr>
          <p:cNvSpPr>
            <a:spLocks noGrp="1"/>
          </p:cNvSpPr>
          <p:nvPr>
            <p:ph type="body" sz="quarter" idx="12" hasCustomPrompt="1"/>
          </p:nvPr>
        </p:nvSpPr>
        <p:spPr>
          <a:xfrm>
            <a:off x="518860" y="2986560"/>
            <a:ext cx="2535912" cy="455613"/>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 ADD NAME</a:t>
            </a:r>
          </a:p>
        </p:txBody>
      </p:sp>
      <p:sp>
        <p:nvSpPr>
          <p:cNvPr id="54" name="Text Placeholder 53">
            <a:extLst>
              <a:ext uri="{FF2B5EF4-FFF2-40B4-BE49-F238E27FC236}">
                <a16:creationId xmlns:a16="http://schemas.microsoft.com/office/drawing/2014/main" id="{D2EF84AE-0FCA-C143-B4C1-5475E6B0CFAC}"/>
              </a:ext>
            </a:extLst>
          </p:cNvPr>
          <p:cNvSpPr>
            <a:spLocks noGrp="1"/>
          </p:cNvSpPr>
          <p:nvPr>
            <p:ph type="body" sz="quarter" idx="24" hasCustomPrompt="1"/>
          </p:nvPr>
        </p:nvSpPr>
        <p:spPr>
          <a:xfrm>
            <a:off x="518860" y="3521089"/>
            <a:ext cx="2535912"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400" b="0" i="0" spc="10" baseline="0">
                <a:solidFill>
                  <a:schemeClr val="tx1"/>
                </a:solidFill>
                <a:latin typeface="IBM Plex Sans ExtraLight" panose="020B0303050203000203" pitchFamily="34" charset="0"/>
              </a:defRPr>
            </a:lvl1pPr>
          </a:lstStyle>
          <a:p>
            <a:pPr lvl="0"/>
            <a:r>
              <a:rPr lang="en-US" dirty="0"/>
              <a:t>Click to  add role or title</a:t>
            </a:r>
          </a:p>
        </p:txBody>
      </p:sp>
      <p:sp>
        <p:nvSpPr>
          <p:cNvPr id="44" name="Text Placeholder 57">
            <a:extLst>
              <a:ext uri="{FF2B5EF4-FFF2-40B4-BE49-F238E27FC236}">
                <a16:creationId xmlns:a16="http://schemas.microsoft.com/office/drawing/2014/main" id="{CE216B64-AA64-524F-9D96-7653A498F70A}"/>
              </a:ext>
            </a:extLst>
          </p:cNvPr>
          <p:cNvSpPr>
            <a:spLocks noGrp="1"/>
          </p:cNvSpPr>
          <p:nvPr>
            <p:ph type="body" sz="quarter" idx="15" hasCustomPrompt="1"/>
          </p:nvPr>
        </p:nvSpPr>
        <p:spPr>
          <a:xfrm>
            <a:off x="518860" y="4100286"/>
            <a:ext cx="2530185" cy="2065564"/>
          </a:xfrm>
        </p:spPr>
        <p:txBody>
          <a:bodyPr lIns="0">
            <a:noAutofit/>
          </a:bodyPr>
          <a:lstStyle>
            <a:lvl1pPr>
              <a:defRPr sz="1200"/>
            </a:lvl1pPr>
            <a:lvl2pPr>
              <a:defRPr sz="1400"/>
            </a:lvl2pPr>
            <a:lvl3pPr>
              <a:defRPr sz="1200"/>
            </a:lvl3pPr>
            <a:lvl4pPr>
              <a:defRPr sz="1100"/>
            </a:lvl4pPr>
            <a:lvl5pPr>
              <a:defRPr sz="1200" b="0" i="0">
                <a:latin typeface="IBM Plex Sans" panose="020B0503050203000203" pitchFamily="34" charset="0"/>
              </a:defRPr>
            </a:lvl5pPr>
          </a:lstStyle>
          <a:p>
            <a:pPr lvl="0"/>
            <a:r>
              <a:rPr lang="en-US" dirty="0"/>
              <a:t>Click to add bio</a:t>
            </a:r>
          </a:p>
        </p:txBody>
      </p:sp>
      <p:sp>
        <p:nvSpPr>
          <p:cNvPr id="59" name="Picture Placeholder 51">
            <a:extLst>
              <a:ext uri="{FF2B5EF4-FFF2-40B4-BE49-F238E27FC236}">
                <a16:creationId xmlns:a16="http://schemas.microsoft.com/office/drawing/2014/main" id="{ED70D57D-04C2-8342-83BC-C6EEBFEF8485}"/>
              </a:ext>
            </a:extLst>
          </p:cNvPr>
          <p:cNvSpPr>
            <a:spLocks noGrp="1"/>
          </p:cNvSpPr>
          <p:nvPr>
            <p:ph type="pic" sz="quarter" idx="27" hasCustomPrompt="1"/>
          </p:nvPr>
        </p:nvSpPr>
        <p:spPr>
          <a:xfrm>
            <a:off x="3918853" y="1443947"/>
            <a:ext cx="1426482" cy="1426480"/>
          </a:xfrm>
          <a:prstGeom prst="rect">
            <a:avLst/>
          </a:prstGeom>
          <a:ln w="25400">
            <a:solidFill>
              <a:schemeClr val="accent2">
                <a:lumMod val="60000"/>
                <a:lumOff val="40000"/>
              </a:schemeClr>
            </a:solidFill>
          </a:ln>
        </p:spPr>
        <p:txBody>
          <a:bodyPr lIns="0" rIns="0" anchor="ctr">
            <a:normAutofit/>
          </a:bodyPr>
          <a:lstStyle>
            <a:lvl1pPr algn="ctr">
              <a:defRPr sz="1400"/>
            </a:lvl1pPr>
          </a:lstStyle>
          <a:p>
            <a:r>
              <a:rPr lang="en-US"/>
              <a:t>Click icon</a:t>
            </a:r>
            <a:br>
              <a:rPr lang="en-US"/>
            </a:br>
            <a:r>
              <a:rPr lang="en-US"/>
              <a:t>to add headshot</a:t>
            </a:r>
          </a:p>
        </p:txBody>
      </p:sp>
      <p:sp>
        <p:nvSpPr>
          <p:cNvPr id="57" name="Text Placeholder 53">
            <a:extLst>
              <a:ext uri="{FF2B5EF4-FFF2-40B4-BE49-F238E27FC236}">
                <a16:creationId xmlns:a16="http://schemas.microsoft.com/office/drawing/2014/main" id="{4D67E01E-ABB3-D343-838B-79B17CFC4EB6}"/>
              </a:ext>
            </a:extLst>
          </p:cNvPr>
          <p:cNvSpPr>
            <a:spLocks noGrp="1"/>
          </p:cNvSpPr>
          <p:nvPr>
            <p:ph type="body" sz="quarter" idx="25" hasCustomPrompt="1"/>
          </p:nvPr>
        </p:nvSpPr>
        <p:spPr>
          <a:xfrm>
            <a:off x="3378200" y="2986560"/>
            <a:ext cx="2557595" cy="455613"/>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 ADD NAME</a:t>
            </a:r>
          </a:p>
        </p:txBody>
      </p:sp>
      <p:sp>
        <p:nvSpPr>
          <p:cNvPr id="74" name="Text Placeholder 53">
            <a:extLst>
              <a:ext uri="{FF2B5EF4-FFF2-40B4-BE49-F238E27FC236}">
                <a16:creationId xmlns:a16="http://schemas.microsoft.com/office/drawing/2014/main" id="{F201B278-13BC-D14B-B7C9-B7A3219F1726}"/>
              </a:ext>
            </a:extLst>
          </p:cNvPr>
          <p:cNvSpPr>
            <a:spLocks noGrp="1"/>
          </p:cNvSpPr>
          <p:nvPr>
            <p:ph type="body" sz="quarter" idx="40" hasCustomPrompt="1"/>
          </p:nvPr>
        </p:nvSpPr>
        <p:spPr>
          <a:xfrm>
            <a:off x="3378200" y="3521089"/>
            <a:ext cx="2535912"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400" b="0" i="0" spc="10" baseline="0">
                <a:solidFill>
                  <a:schemeClr val="tx1"/>
                </a:solidFill>
                <a:latin typeface="IBM Plex Sans ExtraLight" panose="020B0303050203000203" pitchFamily="34" charset="0"/>
              </a:defRPr>
            </a:lvl1pPr>
          </a:lstStyle>
          <a:p>
            <a:pPr lvl="0"/>
            <a:r>
              <a:rPr lang="en-US" dirty="0"/>
              <a:t>Click to  add role or title</a:t>
            </a:r>
          </a:p>
        </p:txBody>
      </p:sp>
      <p:sp>
        <p:nvSpPr>
          <p:cNvPr id="29" name="Text Placeholder 57">
            <a:extLst>
              <a:ext uri="{FF2B5EF4-FFF2-40B4-BE49-F238E27FC236}">
                <a16:creationId xmlns:a16="http://schemas.microsoft.com/office/drawing/2014/main" id="{0A0C6D09-59C1-3E46-829F-A0F092E7382E}"/>
              </a:ext>
            </a:extLst>
          </p:cNvPr>
          <p:cNvSpPr>
            <a:spLocks noGrp="1"/>
          </p:cNvSpPr>
          <p:nvPr>
            <p:ph type="body" sz="quarter" idx="37" hasCustomPrompt="1"/>
          </p:nvPr>
        </p:nvSpPr>
        <p:spPr>
          <a:xfrm>
            <a:off x="3383976" y="4100286"/>
            <a:ext cx="2551819" cy="2065564"/>
          </a:xfrm>
        </p:spPr>
        <p:txBody>
          <a:bodyPr lIns="0">
            <a:noAutofit/>
          </a:bodyPr>
          <a:lstStyle>
            <a:lvl1pPr>
              <a:defRPr sz="1200"/>
            </a:lvl1pPr>
            <a:lvl2pPr>
              <a:defRPr sz="1400"/>
            </a:lvl2pPr>
            <a:lvl3pPr>
              <a:defRPr sz="1200"/>
            </a:lvl3pPr>
            <a:lvl4pPr>
              <a:defRPr sz="1100"/>
            </a:lvl4pPr>
            <a:lvl5pPr>
              <a:defRPr sz="1200" b="0" i="0">
                <a:latin typeface="IBM Plex Sans" panose="020B0503050203000203" pitchFamily="34" charset="0"/>
              </a:defRPr>
            </a:lvl5p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US" dirty="0"/>
              <a:t>Click to add bio</a:t>
            </a:r>
          </a:p>
        </p:txBody>
      </p:sp>
      <p:sp>
        <p:nvSpPr>
          <p:cNvPr id="63" name="Picture Placeholder 51">
            <a:extLst>
              <a:ext uri="{FF2B5EF4-FFF2-40B4-BE49-F238E27FC236}">
                <a16:creationId xmlns:a16="http://schemas.microsoft.com/office/drawing/2014/main" id="{EC3C3F17-35BA-9F44-8BC1-0F7A808E730E}"/>
              </a:ext>
            </a:extLst>
          </p:cNvPr>
          <p:cNvSpPr>
            <a:spLocks noGrp="1"/>
          </p:cNvSpPr>
          <p:nvPr>
            <p:ph type="pic" sz="quarter" idx="31" hasCustomPrompt="1"/>
          </p:nvPr>
        </p:nvSpPr>
        <p:spPr>
          <a:xfrm>
            <a:off x="6846665" y="1443947"/>
            <a:ext cx="1426482" cy="1426480"/>
          </a:xfrm>
          <a:prstGeom prst="rect">
            <a:avLst/>
          </a:prstGeom>
          <a:ln w="25400">
            <a:solidFill>
              <a:schemeClr val="accent2">
                <a:lumMod val="60000"/>
                <a:lumOff val="40000"/>
              </a:schemeClr>
            </a:solidFill>
          </a:ln>
        </p:spPr>
        <p:txBody>
          <a:bodyPr lIns="0" rIns="0" anchor="ctr">
            <a:normAutofit/>
          </a:bodyPr>
          <a:lstStyle>
            <a:lvl1pPr algn="ctr">
              <a:defRPr sz="1400"/>
            </a:lvl1pPr>
          </a:lstStyle>
          <a:p>
            <a:r>
              <a:rPr lang="en-US"/>
              <a:t>Click icon</a:t>
            </a:r>
            <a:br>
              <a:rPr lang="en-US"/>
            </a:br>
            <a:r>
              <a:rPr lang="en-US"/>
              <a:t>to add headshot</a:t>
            </a:r>
          </a:p>
        </p:txBody>
      </p:sp>
      <p:sp>
        <p:nvSpPr>
          <p:cNvPr id="61" name="Text Placeholder 53">
            <a:extLst>
              <a:ext uri="{FF2B5EF4-FFF2-40B4-BE49-F238E27FC236}">
                <a16:creationId xmlns:a16="http://schemas.microsoft.com/office/drawing/2014/main" id="{12CD07E1-6CC0-AA46-91C2-A71FBE067900}"/>
              </a:ext>
            </a:extLst>
          </p:cNvPr>
          <p:cNvSpPr>
            <a:spLocks noGrp="1"/>
          </p:cNvSpPr>
          <p:nvPr>
            <p:ph type="body" sz="quarter" idx="29" hasCustomPrompt="1"/>
          </p:nvPr>
        </p:nvSpPr>
        <p:spPr>
          <a:xfrm>
            <a:off x="6270326" y="2986560"/>
            <a:ext cx="2541888" cy="455613"/>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 ADD NAME</a:t>
            </a:r>
          </a:p>
        </p:txBody>
      </p:sp>
      <p:sp>
        <p:nvSpPr>
          <p:cNvPr id="75" name="Text Placeholder 53">
            <a:extLst>
              <a:ext uri="{FF2B5EF4-FFF2-40B4-BE49-F238E27FC236}">
                <a16:creationId xmlns:a16="http://schemas.microsoft.com/office/drawing/2014/main" id="{66A7B0E5-DAB0-5348-8990-BC0887040BDA}"/>
              </a:ext>
            </a:extLst>
          </p:cNvPr>
          <p:cNvSpPr>
            <a:spLocks noGrp="1"/>
          </p:cNvSpPr>
          <p:nvPr>
            <p:ph type="body" sz="quarter" idx="41" hasCustomPrompt="1"/>
          </p:nvPr>
        </p:nvSpPr>
        <p:spPr>
          <a:xfrm>
            <a:off x="6270326" y="3521089"/>
            <a:ext cx="2535912"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400" b="0" i="0" spc="10" baseline="0">
                <a:solidFill>
                  <a:schemeClr val="tx1"/>
                </a:solidFill>
                <a:latin typeface="IBM Plex Sans ExtraLight" panose="020B0303050203000203" pitchFamily="34" charset="0"/>
              </a:defRPr>
            </a:lvl1pPr>
          </a:lstStyle>
          <a:p>
            <a:pPr lvl="0"/>
            <a:r>
              <a:rPr lang="en-US" dirty="0"/>
              <a:t>Click to  add role or title</a:t>
            </a:r>
          </a:p>
        </p:txBody>
      </p:sp>
      <p:sp>
        <p:nvSpPr>
          <p:cNvPr id="30" name="Text Placeholder 57">
            <a:extLst>
              <a:ext uri="{FF2B5EF4-FFF2-40B4-BE49-F238E27FC236}">
                <a16:creationId xmlns:a16="http://schemas.microsoft.com/office/drawing/2014/main" id="{F9010CEB-567B-504A-B18C-A4831904CF1B}"/>
              </a:ext>
            </a:extLst>
          </p:cNvPr>
          <p:cNvSpPr>
            <a:spLocks noGrp="1"/>
          </p:cNvSpPr>
          <p:nvPr>
            <p:ph type="body" sz="quarter" idx="38" hasCustomPrompt="1"/>
          </p:nvPr>
        </p:nvSpPr>
        <p:spPr>
          <a:xfrm>
            <a:off x="6276130" y="4100286"/>
            <a:ext cx="2536148" cy="2065564"/>
          </a:xfrm>
        </p:spPr>
        <p:txBody>
          <a:bodyPr lIns="0">
            <a:noAutofit/>
          </a:bodyPr>
          <a:lstStyle>
            <a:lvl1pPr>
              <a:defRPr sz="1200"/>
            </a:lvl1pPr>
            <a:lvl2pPr>
              <a:defRPr sz="1400"/>
            </a:lvl2pPr>
            <a:lvl3pPr>
              <a:defRPr sz="1200"/>
            </a:lvl3pPr>
            <a:lvl4pPr>
              <a:defRPr sz="1100"/>
            </a:lvl4pPr>
            <a:lvl5pPr>
              <a:defRPr sz="1200" b="0" i="0">
                <a:latin typeface="IBM Plex Sans" panose="020B0503050203000203" pitchFamily="34" charset="0"/>
              </a:defRPr>
            </a:lvl5pPr>
          </a:lstStyle>
          <a:p>
            <a:pPr lvl="0"/>
            <a:r>
              <a:rPr lang="en-US" dirty="0"/>
              <a:t>Click to add bio</a:t>
            </a:r>
          </a:p>
        </p:txBody>
      </p:sp>
      <p:sp>
        <p:nvSpPr>
          <p:cNvPr id="67" name="Picture Placeholder 51">
            <a:extLst>
              <a:ext uri="{FF2B5EF4-FFF2-40B4-BE49-F238E27FC236}">
                <a16:creationId xmlns:a16="http://schemas.microsoft.com/office/drawing/2014/main" id="{CC8ADDD2-BB68-E040-8A63-24C2E6F0F0F1}"/>
              </a:ext>
            </a:extLst>
          </p:cNvPr>
          <p:cNvSpPr>
            <a:spLocks noGrp="1"/>
          </p:cNvSpPr>
          <p:nvPr>
            <p:ph type="pic" sz="quarter" idx="35" hasCustomPrompt="1"/>
          </p:nvPr>
        </p:nvSpPr>
        <p:spPr>
          <a:xfrm>
            <a:off x="9696048" y="1443947"/>
            <a:ext cx="1426482" cy="1426480"/>
          </a:xfrm>
          <a:prstGeom prst="rect">
            <a:avLst/>
          </a:prstGeom>
          <a:ln w="25400">
            <a:solidFill>
              <a:schemeClr val="accent2">
                <a:lumMod val="60000"/>
                <a:lumOff val="40000"/>
              </a:schemeClr>
            </a:solidFill>
          </a:ln>
        </p:spPr>
        <p:txBody>
          <a:bodyPr lIns="0" rIns="0" anchor="ctr">
            <a:normAutofit/>
          </a:bodyPr>
          <a:lstStyle>
            <a:lvl1pPr algn="ctr">
              <a:defRPr sz="1400"/>
            </a:lvl1pPr>
          </a:lstStyle>
          <a:p>
            <a:r>
              <a:rPr lang="en-US"/>
              <a:t>Click icon</a:t>
            </a:r>
            <a:br>
              <a:rPr lang="en-US"/>
            </a:br>
            <a:r>
              <a:rPr lang="en-US"/>
              <a:t>to add headshot</a:t>
            </a:r>
          </a:p>
        </p:txBody>
      </p:sp>
      <p:sp>
        <p:nvSpPr>
          <p:cNvPr id="65" name="Text Placeholder 53">
            <a:extLst>
              <a:ext uri="{FF2B5EF4-FFF2-40B4-BE49-F238E27FC236}">
                <a16:creationId xmlns:a16="http://schemas.microsoft.com/office/drawing/2014/main" id="{A9826A4D-4FF0-C741-B6E8-3C5612F35DB3}"/>
              </a:ext>
            </a:extLst>
          </p:cNvPr>
          <p:cNvSpPr>
            <a:spLocks noGrp="1"/>
          </p:cNvSpPr>
          <p:nvPr>
            <p:ph type="body" sz="quarter" idx="33" hasCustomPrompt="1"/>
          </p:nvPr>
        </p:nvSpPr>
        <p:spPr>
          <a:xfrm>
            <a:off x="9123114" y="2986560"/>
            <a:ext cx="2570123" cy="455613"/>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 ADD NAME</a:t>
            </a:r>
          </a:p>
        </p:txBody>
      </p:sp>
      <p:sp>
        <p:nvSpPr>
          <p:cNvPr id="85" name="Text Placeholder 53">
            <a:extLst>
              <a:ext uri="{FF2B5EF4-FFF2-40B4-BE49-F238E27FC236}">
                <a16:creationId xmlns:a16="http://schemas.microsoft.com/office/drawing/2014/main" id="{408B7542-48A6-B14C-A817-B961F060DEDA}"/>
              </a:ext>
            </a:extLst>
          </p:cNvPr>
          <p:cNvSpPr>
            <a:spLocks noGrp="1"/>
          </p:cNvSpPr>
          <p:nvPr>
            <p:ph type="body" sz="quarter" idx="42" hasCustomPrompt="1"/>
          </p:nvPr>
        </p:nvSpPr>
        <p:spPr>
          <a:xfrm>
            <a:off x="9123114" y="3521089"/>
            <a:ext cx="2535912"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400" b="0" i="0" spc="10" baseline="0">
                <a:solidFill>
                  <a:schemeClr val="tx1"/>
                </a:solidFill>
                <a:latin typeface="IBM Plex Sans ExtraLight" panose="020B0303050203000203" pitchFamily="34" charset="0"/>
              </a:defRPr>
            </a:lvl1pPr>
          </a:lstStyle>
          <a:p>
            <a:pPr lvl="0"/>
            <a:r>
              <a:rPr lang="en-US" dirty="0"/>
              <a:t>Click to  add role or title</a:t>
            </a:r>
          </a:p>
        </p:txBody>
      </p:sp>
      <p:sp>
        <p:nvSpPr>
          <p:cNvPr id="31" name="Text Placeholder 57">
            <a:extLst>
              <a:ext uri="{FF2B5EF4-FFF2-40B4-BE49-F238E27FC236}">
                <a16:creationId xmlns:a16="http://schemas.microsoft.com/office/drawing/2014/main" id="{0DD6DE0E-D360-EA4A-8410-36D2A64AD916}"/>
              </a:ext>
            </a:extLst>
          </p:cNvPr>
          <p:cNvSpPr>
            <a:spLocks noGrp="1"/>
          </p:cNvSpPr>
          <p:nvPr>
            <p:ph type="body" sz="quarter" idx="39" hasCustomPrompt="1"/>
          </p:nvPr>
        </p:nvSpPr>
        <p:spPr>
          <a:xfrm>
            <a:off x="9123114" y="4100286"/>
            <a:ext cx="2564319" cy="2065564"/>
          </a:xfrm>
        </p:spPr>
        <p:txBody>
          <a:bodyPr lIns="0">
            <a:noAutofit/>
          </a:bodyPr>
          <a:lstStyle>
            <a:lvl1pPr>
              <a:defRPr sz="1200"/>
            </a:lvl1pPr>
            <a:lvl2pPr>
              <a:defRPr sz="1400"/>
            </a:lvl2pPr>
            <a:lvl3pPr>
              <a:defRPr sz="1200"/>
            </a:lvl3pPr>
            <a:lvl4pPr>
              <a:defRPr sz="1100"/>
            </a:lvl4pPr>
            <a:lvl5pPr>
              <a:defRPr sz="1200" b="0" i="0">
                <a:latin typeface="IBM Plex Sans" panose="020B0503050203000203" pitchFamily="34" charset="0"/>
              </a:defRPr>
            </a:lvl5pPr>
          </a:lstStyle>
          <a:p>
            <a:pPr lvl="0"/>
            <a:r>
              <a:rPr lang="en-US" dirty="0"/>
              <a:t>Click to add bio</a:t>
            </a:r>
          </a:p>
        </p:txBody>
      </p:sp>
      <p:sp>
        <p:nvSpPr>
          <p:cNvPr id="73" name="Rectangle 72">
            <a:extLst>
              <a:ext uri="{FF2B5EF4-FFF2-40B4-BE49-F238E27FC236}">
                <a16:creationId xmlns:a16="http://schemas.microsoft.com/office/drawing/2014/main" id="{08C51042-5426-6840-9776-176F18AE763C}"/>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descr="York University Logo">
            <a:extLst>
              <a:ext uri="{FF2B5EF4-FFF2-40B4-BE49-F238E27FC236}">
                <a16:creationId xmlns:a16="http://schemas.microsoft.com/office/drawing/2014/main" id="{E6E493E1-DAA7-D547-AA89-A4C4BC58654E}"/>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4" name="Slide Number Placeholder 3">
            <a:extLst>
              <a:ext uri="{FF2B5EF4-FFF2-40B4-BE49-F238E27FC236}">
                <a16:creationId xmlns:a16="http://schemas.microsoft.com/office/drawing/2014/main" id="{FFADF6FD-C686-2643-ADA9-64A255B0A6C2}"/>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E9F8830-8DE6-E743-9B67-82BF481503F0}"/>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098583010"/>
      </p:ext>
    </p:extLst>
  </p:cSld>
  <p:clrMapOvr>
    <a:masterClrMapping/>
  </p:clrMapOvr>
  <p:extLst>
    <p:ext uri="{DCECCB84-F9BA-43D5-87BE-67443E8EF086}">
      <p15:sldGuideLst xmlns:p15="http://schemas.microsoft.com/office/powerpoint/2012/main">
        <p15:guide id="3" pos="325" userDrawn="1">
          <p15:clr>
            <a:srgbClr val="FBAE40"/>
          </p15:clr>
        </p15:guide>
        <p15:guide id="4" pos="1927" userDrawn="1">
          <p15:clr>
            <a:srgbClr val="FBAE40"/>
          </p15:clr>
        </p15:guide>
        <p15:guide id="5" pos="2128" userDrawn="1">
          <p15:clr>
            <a:srgbClr val="FBAE40"/>
          </p15:clr>
        </p15:guide>
        <p15:guide id="6" pos="3739" userDrawn="1">
          <p15:clr>
            <a:srgbClr val="FBAE40"/>
          </p15:clr>
        </p15:guide>
        <p15:guide id="7" pos="3940" userDrawn="1">
          <p15:clr>
            <a:srgbClr val="FBAE40"/>
          </p15:clr>
        </p15:guide>
        <p15:guide id="8" pos="5551" userDrawn="1">
          <p15:clr>
            <a:srgbClr val="FBAE40"/>
          </p15:clr>
        </p15:guide>
        <p15:guide id="9" pos="5752" userDrawn="1">
          <p15:clr>
            <a:srgbClr val="FBAE40"/>
          </p15:clr>
        </p15:guide>
        <p15:guide id="10" pos="7363" userDrawn="1">
          <p15:clr>
            <a:srgbClr val="FBAE40"/>
          </p15:clr>
        </p15:guide>
        <p15:guide id="13" orient="horz" pos="1933" userDrawn="1">
          <p15:clr>
            <a:srgbClr val="FBAE40"/>
          </p15:clr>
        </p15:guide>
        <p15:guide id="14" orient="horz" pos="2505" userDrawn="1">
          <p15:clr>
            <a:srgbClr val="FBAE40"/>
          </p15:clr>
        </p15:guide>
        <p15:guide id="16" orient="horz" pos="388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Column Team Slide">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74045F6F-13D9-5A4A-985C-1AD4041F4933}"/>
              </a:ext>
              <a:ext uri="{C183D7F6-B498-43B3-948B-1728B52AA6E4}">
                <adec:decorative xmlns:adec="http://schemas.microsoft.com/office/drawing/2017/decorative" val="1"/>
              </a:ext>
            </a:extLst>
          </p:cNvPr>
          <p:cNvGrpSpPr/>
          <p:nvPr userDrawn="1"/>
        </p:nvGrpSpPr>
        <p:grpSpPr>
          <a:xfrm>
            <a:off x="12236449" y="3186320"/>
            <a:ext cx="2000251" cy="2958448"/>
            <a:chOff x="12236449" y="3360056"/>
            <a:chExt cx="2000251" cy="2958448"/>
          </a:xfrm>
        </p:grpSpPr>
        <p:sp>
          <p:nvSpPr>
            <p:cNvPr id="105" name="Rectangle 104">
              <a:extLst>
                <a:ext uri="{FF2B5EF4-FFF2-40B4-BE49-F238E27FC236}">
                  <a16:creationId xmlns:a16="http://schemas.microsoft.com/office/drawing/2014/main" id="{4D869570-1F20-284F-BBA2-1FD290A0F228}"/>
                </a:ext>
              </a:extLst>
            </p:cNvPr>
            <p:cNvSpPr/>
            <p:nvPr userDrawn="1"/>
          </p:nvSpPr>
          <p:spPr>
            <a:xfrm>
              <a:off x="12236449" y="3813133"/>
              <a:ext cx="2000251" cy="25053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6" name="Rectangle 105">
              <a:extLst>
                <a:ext uri="{FF2B5EF4-FFF2-40B4-BE49-F238E27FC236}">
                  <a16:creationId xmlns:a16="http://schemas.microsoft.com/office/drawing/2014/main" id="{A458544E-BC44-BD44-874C-3C06A06FC58D}"/>
                </a:ext>
              </a:extLst>
            </p:cNvPr>
            <p:cNvSpPr/>
            <p:nvPr userDrawn="1"/>
          </p:nvSpPr>
          <p:spPr>
            <a:xfrm>
              <a:off x="12236449" y="3360056"/>
              <a:ext cx="2000251" cy="591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7" name="TextBox 106">
              <a:extLst>
                <a:ext uri="{FF2B5EF4-FFF2-40B4-BE49-F238E27FC236}">
                  <a16:creationId xmlns:a16="http://schemas.microsoft.com/office/drawing/2014/main" id="{DCF4D731-4A70-B64D-BF46-3FFED79DB712}"/>
                </a:ext>
              </a:extLst>
            </p:cNvPr>
            <p:cNvSpPr txBox="1"/>
            <p:nvPr userDrawn="1"/>
          </p:nvSpPr>
          <p:spPr>
            <a:xfrm>
              <a:off x="12466109" y="3417829"/>
              <a:ext cx="1663547" cy="523220"/>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HEADSHOTS: CROPPING</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108" name="TextBox 107">
              <a:extLst>
                <a:ext uri="{FF2B5EF4-FFF2-40B4-BE49-F238E27FC236}">
                  <a16:creationId xmlns:a16="http://schemas.microsoft.com/office/drawing/2014/main" id="{90C27151-A189-4243-9646-8C2B57D4EF41}"/>
                </a:ext>
              </a:extLst>
            </p:cNvPr>
            <p:cNvSpPr txBox="1"/>
            <p:nvPr userDrawn="1"/>
          </p:nvSpPr>
          <p:spPr>
            <a:xfrm>
              <a:off x="12318220" y="4096342"/>
              <a:ext cx="1693055" cy="1024298"/>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When resizing headshots, maintain the same amount of white space around each person. If possible, align the top of each person’s head and adjust them to be the same size.</a:t>
              </a:r>
            </a:p>
          </p:txBody>
        </p:sp>
        <p:grpSp>
          <p:nvGrpSpPr>
            <p:cNvPr id="109" name="Group 108">
              <a:extLst>
                <a:ext uri="{FF2B5EF4-FFF2-40B4-BE49-F238E27FC236}">
                  <a16:creationId xmlns:a16="http://schemas.microsoft.com/office/drawing/2014/main" id="{5F918CD6-719D-1646-BE7C-9BBBB6D32A10}"/>
                </a:ext>
              </a:extLst>
            </p:cNvPr>
            <p:cNvGrpSpPr/>
            <p:nvPr userDrawn="1"/>
          </p:nvGrpSpPr>
          <p:grpSpPr>
            <a:xfrm>
              <a:off x="12455525" y="5714968"/>
              <a:ext cx="1597025" cy="438944"/>
              <a:chOff x="12455525" y="5733256"/>
              <a:chExt cx="1597025" cy="438944"/>
            </a:xfrm>
          </p:grpSpPr>
          <p:grpSp>
            <p:nvGrpSpPr>
              <p:cNvPr id="164" name="Group 163">
                <a:extLst>
                  <a:ext uri="{FF2B5EF4-FFF2-40B4-BE49-F238E27FC236}">
                    <a16:creationId xmlns:a16="http://schemas.microsoft.com/office/drawing/2014/main" id="{9DBE7EEF-8B94-644D-91F4-F0022B5CD894}"/>
                  </a:ext>
                </a:extLst>
              </p:cNvPr>
              <p:cNvGrpSpPr/>
              <p:nvPr userDrawn="1"/>
            </p:nvGrpSpPr>
            <p:grpSpPr>
              <a:xfrm>
                <a:off x="12518315" y="5792785"/>
                <a:ext cx="283285" cy="282575"/>
                <a:chOff x="12518315" y="5406742"/>
                <a:chExt cx="283285" cy="282575"/>
              </a:xfrm>
            </p:grpSpPr>
            <p:pic>
              <p:nvPicPr>
                <p:cNvPr id="176" name="Graphic 175">
                  <a:extLst>
                    <a:ext uri="{FF2B5EF4-FFF2-40B4-BE49-F238E27FC236}">
                      <a16:creationId xmlns:a16="http://schemas.microsoft.com/office/drawing/2014/main" id="{3E4697DC-66D7-6A4E-9F8B-011E764E88A5}"/>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8387" t="1" r="29379" b="62730"/>
                <a:stretch/>
              </p:blipFill>
              <p:spPr>
                <a:xfrm>
                  <a:off x="12518315" y="5439331"/>
                  <a:ext cx="283285" cy="249986"/>
                </a:xfrm>
                <a:prstGeom prst="rect">
                  <a:avLst/>
                </a:prstGeom>
              </p:spPr>
            </p:pic>
            <p:sp>
              <p:nvSpPr>
                <p:cNvPr id="177" name="Rectangle 176">
                  <a:extLst>
                    <a:ext uri="{FF2B5EF4-FFF2-40B4-BE49-F238E27FC236}">
                      <a16:creationId xmlns:a16="http://schemas.microsoft.com/office/drawing/2014/main" id="{0A432778-1DE6-B04E-9062-428FEF7B5F9C}"/>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74F450D2-C154-194D-8B30-6095B43726D0}"/>
                  </a:ext>
                </a:extLst>
              </p:cNvPr>
              <p:cNvGrpSpPr/>
              <p:nvPr userDrawn="1"/>
            </p:nvGrpSpPr>
            <p:grpSpPr>
              <a:xfrm>
                <a:off x="12872679" y="5792785"/>
                <a:ext cx="283285" cy="282575"/>
                <a:chOff x="12518315" y="5406742"/>
                <a:chExt cx="283285" cy="282575"/>
              </a:xfrm>
            </p:grpSpPr>
            <p:pic>
              <p:nvPicPr>
                <p:cNvPr id="174" name="Graphic 173">
                  <a:extLst>
                    <a:ext uri="{FF2B5EF4-FFF2-40B4-BE49-F238E27FC236}">
                      <a16:creationId xmlns:a16="http://schemas.microsoft.com/office/drawing/2014/main" id="{06743E87-CCDC-DC4F-9F4F-69BDD797261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8387" t="1" r="29379" b="62730"/>
                <a:stretch/>
              </p:blipFill>
              <p:spPr>
                <a:xfrm>
                  <a:off x="12518315" y="5439331"/>
                  <a:ext cx="283285" cy="249986"/>
                </a:xfrm>
                <a:prstGeom prst="rect">
                  <a:avLst/>
                </a:prstGeom>
              </p:spPr>
            </p:pic>
            <p:sp>
              <p:nvSpPr>
                <p:cNvPr id="175" name="Rectangle 174">
                  <a:extLst>
                    <a:ext uri="{FF2B5EF4-FFF2-40B4-BE49-F238E27FC236}">
                      <a16:creationId xmlns:a16="http://schemas.microsoft.com/office/drawing/2014/main" id="{9A1FA1BD-3982-7947-85EA-C90055A14695}"/>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A27585DB-AA11-2C48-A075-28DAF0A85FAA}"/>
                  </a:ext>
                </a:extLst>
              </p:cNvPr>
              <p:cNvGrpSpPr/>
              <p:nvPr userDrawn="1"/>
            </p:nvGrpSpPr>
            <p:grpSpPr>
              <a:xfrm>
                <a:off x="13227043" y="5792785"/>
                <a:ext cx="283285" cy="282575"/>
                <a:chOff x="12518315" y="5406742"/>
                <a:chExt cx="283285" cy="282575"/>
              </a:xfrm>
            </p:grpSpPr>
            <p:pic>
              <p:nvPicPr>
                <p:cNvPr id="172" name="Graphic 171">
                  <a:extLst>
                    <a:ext uri="{FF2B5EF4-FFF2-40B4-BE49-F238E27FC236}">
                      <a16:creationId xmlns:a16="http://schemas.microsoft.com/office/drawing/2014/main" id="{1B2BBB97-5D28-7B40-8904-4105F5C39DBF}"/>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8387" t="1" r="29379" b="62730"/>
                <a:stretch/>
              </p:blipFill>
              <p:spPr>
                <a:xfrm>
                  <a:off x="12518315" y="5439331"/>
                  <a:ext cx="283285" cy="249986"/>
                </a:xfrm>
                <a:prstGeom prst="rect">
                  <a:avLst/>
                </a:prstGeom>
              </p:spPr>
            </p:pic>
            <p:sp>
              <p:nvSpPr>
                <p:cNvPr id="173" name="Rectangle 172">
                  <a:extLst>
                    <a:ext uri="{FF2B5EF4-FFF2-40B4-BE49-F238E27FC236}">
                      <a16:creationId xmlns:a16="http://schemas.microsoft.com/office/drawing/2014/main" id="{8EFA5E71-FF92-DF45-AE9A-BD7892BBB50F}"/>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66">
                <a:extLst>
                  <a:ext uri="{FF2B5EF4-FFF2-40B4-BE49-F238E27FC236}">
                    <a16:creationId xmlns:a16="http://schemas.microsoft.com/office/drawing/2014/main" id="{1BB83D9A-1B52-B741-8102-EA9FBAEF7B56}"/>
                  </a:ext>
                </a:extLst>
              </p:cNvPr>
              <p:cNvGrpSpPr/>
              <p:nvPr userDrawn="1"/>
            </p:nvGrpSpPr>
            <p:grpSpPr>
              <a:xfrm>
                <a:off x="13581406" y="5792785"/>
                <a:ext cx="283285" cy="282575"/>
                <a:chOff x="12518315" y="5406742"/>
                <a:chExt cx="283285" cy="282575"/>
              </a:xfrm>
            </p:grpSpPr>
            <p:pic>
              <p:nvPicPr>
                <p:cNvPr id="170" name="Graphic 169">
                  <a:extLst>
                    <a:ext uri="{FF2B5EF4-FFF2-40B4-BE49-F238E27FC236}">
                      <a16:creationId xmlns:a16="http://schemas.microsoft.com/office/drawing/2014/main" id="{944F1BC2-A5FA-6048-94D9-AC9F60777185}"/>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28387" t="1" r="29379" b="62730"/>
                <a:stretch/>
              </p:blipFill>
              <p:spPr>
                <a:xfrm>
                  <a:off x="12518315" y="5439331"/>
                  <a:ext cx="283285" cy="249986"/>
                </a:xfrm>
                <a:prstGeom prst="rect">
                  <a:avLst/>
                </a:prstGeom>
              </p:spPr>
            </p:pic>
            <p:sp>
              <p:nvSpPr>
                <p:cNvPr id="171" name="Rectangle 170">
                  <a:extLst>
                    <a:ext uri="{FF2B5EF4-FFF2-40B4-BE49-F238E27FC236}">
                      <a16:creationId xmlns:a16="http://schemas.microsoft.com/office/drawing/2014/main" id="{0DE7D893-D97C-BD40-853E-01E3B0245832}"/>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Rounded Rectangle 167">
                <a:extLst>
                  <a:ext uri="{FF2B5EF4-FFF2-40B4-BE49-F238E27FC236}">
                    <a16:creationId xmlns:a16="http://schemas.microsoft.com/office/drawing/2014/main" id="{CECBA6A8-54BB-E544-88C0-7CFBBFC05FE4}"/>
                  </a:ext>
                </a:extLst>
              </p:cNvPr>
              <p:cNvSpPr/>
              <p:nvPr userDrawn="1"/>
            </p:nvSpPr>
            <p:spPr>
              <a:xfrm>
                <a:off x="12455525" y="5733256"/>
                <a:ext cx="1489075" cy="39052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 name="Graphic 168">
                <a:extLst>
                  <a:ext uri="{FF2B5EF4-FFF2-40B4-BE49-F238E27FC236}">
                    <a16:creationId xmlns:a16="http://schemas.microsoft.com/office/drawing/2014/main" id="{4EB7906A-6EFC-FA4D-9B5E-467A4A4A34B8}"/>
                  </a:ext>
                </a:extLst>
              </p:cNvPr>
              <p:cNvPicPr>
                <a:picLocks noChangeAspect="1"/>
              </p:cNvPicPr>
              <p:nvPr userDrawn="1"/>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3893800" y="6013450"/>
                <a:ext cx="158750" cy="158750"/>
              </a:xfrm>
              <a:prstGeom prst="rect">
                <a:avLst/>
              </a:prstGeom>
            </p:spPr>
          </p:pic>
        </p:grpSp>
        <p:grpSp>
          <p:nvGrpSpPr>
            <p:cNvPr id="110" name="Group 109">
              <a:extLst>
                <a:ext uri="{FF2B5EF4-FFF2-40B4-BE49-F238E27FC236}">
                  <a16:creationId xmlns:a16="http://schemas.microsoft.com/office/drawing/2014/main" id="{9492F96F-8FFC-2F4B-AAD5-FDBEFE0FA13C}"/>
                </a:ext>
              </a:extLst>
            </p:cNvPr>
            <p:cNvGrpSpPr/>
            <p:nvPr userDrawn="1"/>
          </p:nvGrpSpPr>
          <p:grpSpPr>
            <a:xfrm>
              <a:off x="12455525" y="5229987"/>
              <a:ext cx="1597025" cy="431800"/>
              <a:chOff x="12455525" y="5248275"/>
              <a:chExt cx="1597025" cy="431800"/>
            </a:xfrm>
          </p:grpSpPr>
          <p:grpSp>
            <p:nvGrpSpPr>
              <p:cNvPr id="111" name="Group 110">
                <a:extLst>
                  <a:ext uri="{FF2B5EF4-FFF2-40B4-BE49-F238E27FC236}">
                    <a16:creationId xmlns:a16="http://schemas.microsoft.com/office/drawing/2014/main" id="{8818B4B3-77ED-E04C-9726-BF81640A753A}"/>
                  </a:ext>
                </a:extLst>
              </p:cNvPr>
              <p:cNvGrpSpPr/>
              <p:nvPr userDrawn="1"/>
            </p:nvGrpSpPr>
            <p:grpSpPr>
              <a:xfrm>
                <a:off x="12518315" y="5302400"/>
                <a:ext cx="283285" cy="282575"/>
                <a:chOff x="12518315" y="5406742"/>
                <a:chExt cx="283285" cy="282575"/>
              </a:xfrm>
            </p:grpSpPr>
            <p:pic>
              <p:nvPicPr>
                <p:cNvPr id="162" name="Graphic 161">
                  <a:extLst>
                    <a:ext uri="{FF2B5EF4-FFF2-40B4-BE49-F238E27FC236}">
                      <a16:creationId xmlns:a16="http://schemas.microsoft.com/office/drawing/2014/main" id="{D50ACC86-1EE3-404A-AD4A-518C9D628FFA}"/>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9045" t="-2291" r="20594" b="49026"/>
                <a:stretch/>
              </p:blipFill>
              <p:spPr>
                <a:xfrm>
                  <a:off x="12518315" y="5439331"/>
                  <a:ext cx="283285" cy="249986"/>
                </a:xfrm>
                <a:prstGeom prst="rect">
                  <a:avLst/>
                </a:prstGeom>
              </p:spPr>
            </p:pic>
            <p:sp>
              <p:nvSpPr>
                <p:cNvPr id="163" name="Rectangle 162">
                  <a:extLst>
                    <a:ext uri="{FF2B5EF4-FFF2-40B4-BE49-F238E27FC236}">
                      <a16:creationId xmlns:a16="http://schemas.microsoft.com/office/drawing/2014/main" id="{9094C92C-D87B-964C-93EC-CF28FE742757}"/>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745E6F33-6EBE-174B-BB1B-3F626D315F6D}"/>
                  </a:ext>
                </a:extLst>
              </p:cNvPr>
              <p:cNvGrpSpPr/>
              <p:nvPr userDrawn="1"/>
            </p:nvGrpSpPr>
            <p:grpSpPr>
              <a:xfrm>
                <a:off x="12843992" y="5290124"/>
                <a:ext cx="334126" cy="294851"/>
                <a:chOff x="12489628" y="5394466"/>
                <a:chExt cx="334126" cy="294851"/>
              </a:xfrm>
            </p:grpSpPr>
            <p:pic>
              <p:nvPicPr>
                <p:cNvPr id="160" name="Graphic 159">
                  <a:extLst>
                    <a:ext uri="{FF2B5EF4-FFF2-40B4-BE49-F238E27FC236}">
                      <a16:creationId xmlns:a16="http://schemas.microsoft.com/office/drawing/2014/main" id="{C9C71DB5-1AC7-B940-B74D-A6DA5AE86723}"/>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8387" t="1" r="29379" b="62730"/>
                <a:stretch/>
              </p:blipFill>
              <p:spPr>
                <a:xfrm>
                  <a:off x="12489628" y="5394466"/>
                  <a:ext cx="334126" cy="294851"/>
                </a:xfrm>
                <a:prstGeom prst="rect">
                  <a:avLst/>
                </a:prstGeom>
              </p:spPr>
            </p:pic>
            <p:sp>
              <p:nvSpPr>
                <p:cNvPr id="161" name="Rectangle 160">
                  <a:extLst>
                    <a:ext uri="{FF2B5EF4-FFF2-40B4-BE49-F238E27FC236}">
                      <a16:creationId xmlns:a16="http://schemas.microsoft.com/office/drawing/2014/main" id="{D259B0B2-A7FD-C44A-837D-7A6E3A967FB5}"/>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4D8A11DD-CFE0-1A4B-8235-1A1EC1F642D7}"/>
                  </a:ext>
                </a:extLst>
              </p:cNvPr>
              <p:cNvGrpSpPr/>
              <p:nvPr userDrawn="1"/>
            </p:nvGrpSpPr>
            <p:grpSpPr>
              <a:xfrm>
                <a:off x="13194770" y="5302400"/>
                <a:ext cx="334764" cy="283172"/>
                <a:chOff x="12486042" y="5406742"/>
                <a:chExt cx="334764" cy="283172"/>
              </a:xfrm>
            </p:grpSpPr>
            <p:pic>
              <p:nvPicPr>
                <p:cNvPr id="121" name="Graphic 120">
                  <a:extLst>
                    <a:ext uri="{FF2B5EF4-FFF2-40B4-BE49-F238E27FC236}">
                      <a16:creationId xmlns:a16="http://schemas.microsoft.com/office/drawing/2014/main" id="{14C901B2-FB86-724A-B844-E00FDE152EF8}"/>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28387" t="1" r="29379" b="69441"/>
                <a:stretch/>
              </p:blipFill>
              <p:spPr>
                <a:xfrm>
                  <a:off x="12486042" y="5447692"/>
                  <a:ext cx="334764" cy="242222"/>
                </a:xfrm>
                <a:prstGeom prst="rect">
                  <a:avLst/>
                </a:prstGeom>
              </p:spPr>
            </p:pic>
            <p:sp>
              <p:nvSpPr>
                <p:cNvPr id="122" name="Rectangle 121">
                  <a:extLst>
                    <a:ext uri="{FF2B5EF4-FFF2-40B4-BE49-F238E27FC236}">
                      <a16:creationId xmlns:a16="http://schemas.microsoft.com/office/drawing/2014/main" id="{C9849945-381C-064D-8F0A-13F531142601}"/>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EA625E7A-99F8-7644-ABDF-ED8D7C10779B}"/>
                  </a:ext>
                </a:extLst>
              </p:cNvPr>
              <p:cNvGrpSpPr/>
              <p:nvPr userDrawn="1"/>
            </p:nvGrpSpPr>
            <p:grpSpPr>
              <a:xfrm>
                <a:off x="13581406" y="5302400"/>
                <a:ext cx="283285" cy="282575"/>
                <a:chOff x="12518315" y="5406742"/>
                <a:chExt cx="283285" cy="282575"/>
              </a:xfrm>
            </p:grpSpPr>
            <p:pic>
              <p:nvPicPr>
                <p:cNvPr id="119" name="Graphic 118">
                  <a:extLst>
                    <a:ext uri="{FF2B5EF4-FFF2-40B4-BE49-F238E27FC236}">
                      <a16:creationId xmlns:a16="http://schemas.microsoft.com/office/drawing/2014/main" id="{021B87C9-26FA-8944-B789-3AE987C06150}"/>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9333" t="-984" r="12772" b="32248"/>
                <a:stretch/>
              </p:blipFill>
              <p:spPr>
                <a:xfrm>
                  <a:off x="12518315" y="5439331"/>
                  <a:ext cx="283285" cy="249986"/>
                </a:xfrm>
                <a:prstGeom prst="rect">
                  <a:avLst/>
                </a:prstGeom>
              </p:spPr>
            </p:pic>
            <p:sp>
              <p:nvSpPr>
                <p:cNvPr id="120" name="Rectangle 119">
                  <a:extLst>
                    <a:ext uri="{FF2B5EF4-FFF2-40B4-BE49-F238E27FC236}">
                      <a16:creationId xmlns:a16="http://schemas.microsoft.com/office/drawing/2014/main" id="{4FDCCA8D-CED3-C942-8513-4B85E8255750}"/>
                    </a:ext>
                  </a:extLst>
                </p:cNvPr>
                <p:cNvSpPr/>
                <p:nvPr userDrawn="1"/>
              </p:nvSpPr>
              <p:spPr>
                <a:xfrm>
                  <a:off x="12518670" y="5406742"/>
                  <a:ext cx="282575" cy="28257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Rounded Rectangle 114">
                <a:extLst>
                  <a:ext uri="{FF2B5EF4-FFF2-40B4-BE49-F238E27FC236}">
                    <a16:creationId xmlns:a16="http://schemas.microsoft.com/office/drawing/2014/main" id="{4483E3E8-23BF-9742-9D43-740A52C0E5CE}"/>
                  </a:ext>
                </a:extLst>
              </p:cNvPr>
              <p:cNvSpPr/>
              <p:nvPr userDrawn="1"/>
            </p:nvSpPr>
            <p:spPr>
              <a:xfrm>
                <a:off x="12455525" y="5248275"/>
                <a:ext cx="1489075" cy="3905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42B899EE-A633-DA49-86D1-A136BF20CF03}"/>
                  </a:ext>
                </a:extLst>
              </p:cNvPr>
              <p:cNvGrpSpPr/>
              <p:nvPr userDrawn="1"/>
            </p:nvGrpSpPr>
            <p:grpSpPr>
              <a:xfrm>
                <a:off x="13898562" y="5526087"/>
                <a:ext cx="153988" cy="153988"/>
                <a:chOff x="13949362" y="5565775"/>
                <a:chExt cx="120650" cy="120650"/>
              </a:xfrm>
            </p:grpSpPr>
            <p:sp>
              <p:nvSpPr>
                <p:cNvPr id="117" name="Oval 116">
                  <a:extLst>
                    <a:ext uri="{FF2B5EF4-FFF2-40B4-BE49-F238E27FC236}">
                      <a16:creationId xmlns:a16="http://schemas.microsoft.com/office/drawing/2014/main" id="{AEE6354F-E8CE-A546-B682-0116A3C51B35}"/>
                    </a:ext>
                  </a:extLst>
                </p:cNvPr>
                <p:cNvSpPr/>
                <p:nvPr userDrawn="1"/>
              </p:nvSpPr>
              <p:spPr>
                <a:xfrm>
                  <a:off x="13955712" y="5572125"/>
                  <a:ext cx="107950" cy="107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pic>
              <p:nvPicPr>
                <p:cNvPr id="118" name="Graphic 117">
                  <a:extLst>
                    <a:ext uri="{FF2B5EF4-FFF2-40B4-BE49-F238E27FC236}">
                      <a16:creationId xmlns:a16="http://schemas.microsoft.com/office/drawing/2014/main" id="{4D81D274-AD4C-C64F-8C51-B4D1BD55B889}"/>
                    </a:ext>
                  </a:extLst>
                </p:cNvPr>
                <p:cNvPicPr>
                  <a:picLocks noChangeAspect="1"/>
                </p:cNvPicPr>
                <p:nvPr userDrawn="1"/>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949362" y="5565775"/>
                  <a:ext cx="120650" cy="120650"/>
                </a:xfrm>
                <a:prstGeom prst="rect">
                  <a:avLst/>
                </a:prstGeom>
              </p:spPr>
            </p:pic>
          </p:grpSp>
        </p:grpSp>
      </p:grpSp>
      <p:grpSp>
        <p:nvGrpSpPr>
          <p:cNvPr id="97" name="Group 96">
            <a:extLst>
              <a:ext uri="{FF2B5EF4-FFF2-40B4-BE49-F238E27FC236}">
                <a16:creationId xmlns:a16="http://schemas.microsoft.com/office/drawing/2014/main" id="{E4A02773-01CC-D64B-B9AC-A6930FCF84E4}"/>
              </a:ext>
              <a:ext uri="{C183D7F6-B498-43B3-948B-1728B52AA6E4}">
                <adec:decorative xmlns:adec="http://schemas.microsoft.com/office/drawing/2017/decorative" val="1"/>
              </a:ext>
            </a:extLst>
          </p:cNvPr>
          <p:cNvGrpSpPr/>
          <p:nvPr userDrawn="1"/>
        </p:nvGrpSpPr>
        <p:grpSpPr>
          <a:xfrm>
            <a:off x="12065000" y="-254000"/>
            <a:ext cx="2405602" cy="3262377"/>
            <a:chOff x="12065000" y="-254000"/>
            <a:chExt cx="2405602" cy="3262377"/>
          </a:xfrm>
        </p:grpSpPr>
        <p:sp>
          <p:nvSpPr>
            <p:cNvPr id="98" name="Rectangle 97">
              <a:extLst>
                <a:ext uri="{FF2B5EF4-FFF2-40B4-BE49-F238E27FC236}">
                  <a16:creationId xmlns:a16="http://schemas.microsoft.com/office/drawing/2014/main" id="{0BE2975E-BFCC-B04B-A3C4-22F8CC4D73C5}"/>
                </a:ext>
              </a:extLst>
            </p:cNvPr>
            <p:cNvSpPr/>
            <p:nvPr userDrawn="1"/>
          </p:nvSpPr>
          <p:spPr>
            <a:xfrm>
              <a:off x="12236449" y="199077"/>
              <a:ext cx="2000251" cy="2809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9" name="Rectangle 98">
              <a:extLst>
                <a:ext uri="{FF2B5EF4-FFF2-40B4-BE49-F238E27FC236}">
                  <a16:creationId xmlns:a16="http://schemas.microsoft.com/office/drawing/2014/main" id="{3F7EEFE5-0536-EB4D-82E7-7499D4C1B436}"/>
                </a:ext>
              </a:extLst>
            </p:cNvPr>
            <p:cNvSpPr/>
            <p:nvPr userDrawn="1"/>
          </p:nvSpPr>
          <p:spPr>
            <a:xfrm>
              <a:off x="12236449"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0" name="Right Triangle 99">
              <a:extLst>
                <a:ext uri="{FF2B5EF4-FFF2-40B4-BE49-F238E27FC236}">
                  <a16:creationId xmlns:a16="http://schemas.microsoft.com/office/drawing/2014/main" id="{BB6A6CD0-31A2-E24E-BCBE-5527273729D7}"/>
                </a:ext>
              </a:extLst>
            </p:cNvPr>
            <p:cNvSpPr/>
            <p:nvPr userDrawn="1"/>
          </p:nvSpPr>
          <p:spPr>
            <a:xfrm flipH="1">
              <a:off x="12065000"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1" name="TextBox 100">
              <a:extLst>
                <a:ext uri="{FF2B5EF4-FFF2-40B4-BE49-F238E27FC236}">
                  <a16:creationId xmlns:a16="http://schemas.microsoft.com/office/drawing/2014/main" id="{5153E950-D6F3-FC47-A9A1-E573C11C3EB0}"/>
                </a:ext>
              </a:extLst>
            </p:cNvPr>
            <p:cNvSpPr txBox="1"/>
            <p:nvPr userDrawn="1"/>
          </p:nvSpPr>
          <p:spPr>
            <a:xfrm>
              <a:off x="12466110"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102" name="TextBox 101">
              <a:extLst>
                <a:ext uri="{FF2B5EF4-FFF2-40B4-BE49-F238E27FC236}">
                  <a16:creationId xmlns:a16="http://schemas.microsoft.com/office/drawing/2014/main" id="{C3BE3E69-AD14-A24B-96EF-714EA6F1A7B7}"/>
                </a:ext>
              </a:extLst>
            </p:cNvPr>
            <p:cNvSpPr txBox="1"/>
            <p:nvPr userDrawn="1"/>
          </p:nvSpPr>
          <p:spPr>
            <a:xfrm>
              <a:off x="12318220" y="429245"/>
              <a:ext cx="1796791" cy="2443633"/>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 Images will fill left to right. </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Cropping the image: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Right-click on the image. Choose ‘Crop’ from the</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menu. Adjust the size &amp; position to your preference. Press ‘esc’ or click outside image area to exit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cropping mode.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your image doesn’t fully fill the box:</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Click the arrow beside ‘Crop’</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Select ‘Fill’</a:t>
              </a:r>
            </a:p>
          </p:txBody>
        </p:sp>
        <p:pic>
          <p:nvPicPr>
            <p:cNvPr id="103" name="Picture 102">
              <a:extLst>
                <a:ext uri="{FF2B5EF4-FFF2-40B4-BE49-F238E27FC236}">
                  <a16:creationId xmlns:a16="http://schemas.microsoft.com/office/drawing/2014/main" id="{630612A7-4561-2D4C-AFC7-1C44F6A7E51C}"/>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a:stretch/>
          </p:blipFill>
          <p:spPr>
            <a:xfrm>
              <a:off x="14061142" y="1344710"/>
              <a:ext cx="228679" cy="356879"/>
            </a:xfrm>
            <a:prstGeom prst="rect">
              <a:avLst/>
            </a:prstGeom>
            <a:ln w="19050">
              <a:solidFill>
                <a:schemeClr val="accent3">
                  <a:lumMod val="60000"/>
                  <a:lumOff val="40000"/>
                </a:schemeClr>
              </a:solidFill>
            </a:ln>
          </p:spPr>
        </p:pic>
        <p:pic>
          <p:nvPicPr>
            <p:cNvPr id="104" name="Picture 103">
              <a:extLst>
                <a:ext uri="{FF2B5EF4-FFF2-40B4-BE49-F238E27FC236}">
                  <a16:creationId xmlns:a16="http://schemas.microsoft.com/office/drawing/2014/main" id="{841B8593-D052-6248-AAD7-A60142A45382}"/>
                </a:ext>
              </a:extLst>
            </p:cNvPr>
            <p:cNvPicPr>
              <a:picLocks noChangeAspect="1"/>
            </p:cNvPicPr>
            <p:nvPr userDrawn="1"/>
          </p:nvPicPr>
          <p:blipFill rotWithShape="1">
            <a:blip r:embed="rId10" cstate="hqprint">
              <a:extLst>
                <a:ext uri="{28A0092B-C50C-407E-A947-70E740481C1C}">
                  <a14:useLocalDpi xmlns:a14="http://schemas.microsoft.com/office/drawing/2010/main"/>
                </a:ext>
              </a:extLst>
            </a:blip>
            <a:srcRect/>
            <a:stretch/>
          </p:blipFill>
          <p:spPr>
            <a:xfrm>
              <a:off x="14047433" y="2596811"/>
              <a:ext cx="423169" cy="320454"/>
            </a:xfrm>
            <a:prstGeom prst="rect">
              <a:avLst/>
            </a:prstGeom>
            <a:ln w="19050">
              <a:solidFill>
                <a:schemeClr val="accent3">
                  <a:lumMod val="60000"/>
                  <a:lumOff val="40000"/>
                </a:schemeClr>
              </a:solidFill>
            </a:ln>
          </p:spPr>
        </p:pic>
      </p:grpSp>
      <p:grpSp>
        <p:nvGrpSpPr>
          <p:cNvPr id="86" name="Group 85">
            <a:extLst>
              <a:ext uri="{FF2B5EF4-FFF2-40B4-BE49-F238E27FC236}">
                <a16:creationId xmlns:a16="http://schemas.microsoft.com/office/drawing/2014/main" id="{84AECDF4-070C-B84E-B79D-44DA0BB4C134}"/>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87" name="TextBox 86">
              <a:extLst>
                <a:ext uri="{FF2B5EF4-FFF2-40B4-BE49-F238E27FC236}">
                  <a16:creationId xmlns:a16="http://schemas.microsoft.com/office/drawing/2014/main" id="{AB3F16A9-707D-084E-B842-A7BF1754DC4B}"/>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88" name="Picture 87">
              <a:extLst>
                <a:ext uri="{FF2B5EF4-FFF2-40B4-BE49-F238E27FC236}">
                  <a16:creationId xmlns:a16="http://schemas.microsoft.com/office/drawing/2014/main" id="{9BDB8535-F2F4-174C-A07C-97E7AB7C25B5}"/>
                </a:ext>
              </a:extLst>
            </p:cNvPr>
            <p:cNvPicPr>
              <a:picLocks noChangeAspect="1"/>
            </p:cNvPicPr>
            <p:nvPr userDrawn="1"/>
          </p:nvPicPr>
          <p:blipFill>
            <a:blip r:embed="rId11"/>
            <a:stretch>
              <a:fillRect/>
            </a:stretch>
          </p:blipFill>
          <p:spPr>
            <a:xfrm>
              <a:off x="14291128" y="-853006"/>
              <a:ext cx="328386" cy="446605"/>
            </a:xfrm>
            <a:prstGeom prst="rect">
              <a:avLst/>
            </a:prstGeom>
            <a:ln>
              <a:solidFill>
                <a:schemeClr val="accent6"/>
              </a:solidFill>
            </a:ln>
          </p:spPr>
        </p:pic>
      </p:grpSp>
      <p:sp>
        <p:nvSpPr>
          <p:cNvPr id="82" name="Title 1">
            <a:extLst>
              <a:ext uri="{FF2B5EF4-FFF2-40B4-BE49-F238E27FC236}">
                <a16:creationId xmlns:a16="http://schemas.microsoft.com/office/drawing/2014/main" id="{6E2A8AFB-F209-8C42-ACBB-8E2C934266B5}"/>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sp>
        <p:nvSpPr>
          <p:cNvPr id="52" name="Picture Placeholder 51">
            <a:extLst>
              <a:ext uri="{FF2B5EF4-FFF2-40B4-BE49-F238E27FC236}">
                <a16:creationId xmlns:a16="http://schemas.microsoft.com/office/drawing/2014/main" id="{D45634A0-916A-374A-AECC-DB9660BE4A89}"/>
              </a:ext>
            </a:extLst>
          </p:cNvPr>
          <p:cNvSpPr>
            <a:spLocks noGrp="1"/>
          </p:cNvSpPr>
          <p:nvPr>
            <p:ph type="pic" sz="quarter" idx="22" hasCustomPrompt="1"/>
          </p:nvPr>
        </p:nvSpPr>
        <p:spPr>
          <a:xfrm>
            <a:off x="753112"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43" name="Text Placeholder 53">
            <a:extLst>
              <a:ext uri="{FF2B5EF4-FFF2-40B4-BE49-F238E27FC236}">
                <a16:creationId xmlns:a16="http://schemas.microsoft.com/office/drawing/2014/main" id="{CB29EAEC-ED52-734C-A9C2-9238F3800E39}"/>
              </a:ext>
            </a:extLst>
          </p:cNvPr>
          <p:cNvSpPr>
            <a:spLocks noGrp="1"/>
          </p:cNvSpPr>
          <p:nvPr>
            <p:ph type="body" sz="quarter" idx="12" hasCustomPrompt="1"/>
          </p:nvPr>
        </p:nvSpPr>
        <p:spPr>
          <a:xfrm>
            <a:off x="518860" y="2683883"/>
            <a:ext cx="1581403" cy="458904"/>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1" name="Text Placeholder 53">
            <a:extLst>
              <a:ext uri="{FF2B5EF4-FFF2-40B4-BE49-F238E27FC236}">
                <a16:creationId xmlns:a16="http://schemas.microsoft.com/office/drawing/2014/main" id="{D2327015-1342-7E4C-8742-B28789BD7E01}"/>
              </a:ext>
            </a:extLst>
          </p:cNvPr>
          <p:cNvSpPr>
            <a:spLocks noGrp="1"/>
          </p:cNvSpPr>
          <p:nvPr>
            <p:ph type="body" sz="quarter" idx="24" hasCustomPrompt="1"/>
          </p:nvPr>
        </p:nvSpPr>
        <p:spPr>
          <a:xfrm>
            <a:off x="518860"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44" name="Text Placeholder 57">
            <a:extLst>
              <a:ext uri="{FF2B5EF4-FFF2-40B4-BE49-F238E27FC236}">
                <a16:creationId xmlns:a16="http://schemas.microsoft.com/office/drawing/2014/main" id="{CE216B64-AA64-524F-9D96-7653A498F70A}"/>
              </a:ext>
            </a:extLst>
          </p:cNvPr>
          <p:cNvSpPr>
            <a:spLocks noGrp="1"/>
          </p:cNvSpPr>
          <p:nvPr>
            <p:ph type="body" sz="quarter" idx="15" hasCustomPrompt="1"/>
          </p:nvPr>
        </p:nvSpPr>
        <p:spPr>
          <a:xfrm>
            <a:off x="518860" y="3941379"/>
            <a:ext cx="1577832" cy="2224471"/>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55" name="Picture Placeholder 51">
            <a:extLst>
              <a:ext uri="{FF2B5EF4-FFF2-40B4-BE49-F238E27FC236}">
                <a16:creationId xmlns:a16="http://schemas.microsoft.com/office/drawing/2014/main" id="{C3F8A6EA-78B6-BA43-865C-3168695EDF76}"/>
              </a:ext>
            </a:extLst>
          </p:cNvPr>
          <p:cNvSpPr>
            <a:spLocks noGrp="1"/>
          </p:cNvSpPr>
          <p:nvPr>
            <p:ph type="pic" sz="quarter" idx="27" hasCustomPrompt="1"/>
          </p:nvPr>
        </p:nvSpPr>
        <p:spPr>
          <a:xfrm>
            <a:off x="2677436"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51" name="Text Placeholder 53">
            <a:extLst>
              <a:ext uri="{FF2B5EF4-FFF2-40B4-BE49-F238E27FC236}">
                <a16:creationId xmlns:a16="http://schemas.microsoft.com/office/drawing/2014/main" id="{06CAEA96-2878-B245-955A-C064999E857F}"/>
              </a:ext>
            </a:extLst>
          </p:cNvPr>
          <p:cNvSpPr>
            <a:spLocks noGrp="1"/>
          </p:cNvSpPr>
          <p:nvPr>
            <p:ph type="body" sz="quarter" idx="25" hasCustomPrompt="1"/>
          </p:nvPr>
        </p:nvSpPr>
        <p:spPr>
          <a:xfrm>
            <a:off x="2426376" y="2683883"/>
            <a:ext cx="1591587" cy="458904"/>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2" name="Text Placeholder 53">
            <a:extLst>
              <a:ext uri="{FF2B5EF4-FFF2-40B4-BE49-F238E27FC236}">
                <a16:creationId xmlns:a16="http://schemas.microsoft.com/office/drawing/2014/main" id="{58F7DAC5-0332-5249-81AC-331B18B63C80}"/>
              </a:ext>
            </a:extLst>
          </p:cNvPr>
          <p:cNvSpPr>
            <a:spLocks noGrp="1"/>
          </p:cNvSpPr>
          <p:nvPr>
            <p:ph type="body" sz="quarter" idx="44" hasCustomPrompt="1"/>
          </p:nvPr>
        </p:nvSpPr>
        <p:spPr>
          <a:xfrm>
            <a:off x="2426376"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53" name="Text Placeholder 57">
            <a:extLst>
              <a:ext uri="{FF2B5EF4-FFF2-40B4-BE49-F238E27FC236}">
                <a16:creationId xmlns:a16="http://schemas.microsoft.com/office/drawing/2014/main" id="{4CD8161C-F44E-9747-B2F5-E5F3BF12299C}"/>
              </a:ext>
            </a:extLst>
          </p:cNvPr>
          <p:cNvSpPr>
            <a:spLocks noGrp="1"/>
          </p:cNvSpPr>
          <p:nvPr>
            <p:ph type="body" sz="quarter" idx="26" hasCustomPrompt="1"/>
          </p:nvPr>
        </p:nvSpPr>
        <p:spPr>
          <a:xfrm>
            <a:off x="2426376" y="3941379"/>
            <a:ext cx="1587993" cy="2224471"/>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66" name="Picture Placeholder 51">
            <a:extLst>
              <a:ext uri="{FF2B5EF4-FFF2-40B4-BE49-F238E27FC236}">
                <a16:creationId xmlns:a16="http://schemas.microsoft.com/office/drawing/2014/main" id="{93F41111-0F44-DC42-B5BE-8909EF9C5AD1}"/>
              </a:ext>
            </a:extLst>
          </p:cNvPr>
          <p:cNvSpPr>
            <a:spLocks noGrp="1"/>
          </p:cNvSpPr>
          <p:nvPr>
            <p:ph type="pic" sz="quarter" idx="31" hasCustomPrompt="1"/>
          </p:nvPr>
        </p:nvSpPr>
        <p:spPr>
          <a:xfrm>
            <a:off x="4593704"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58" name="Text Placeholder 53">
            <a:extLst>
              <a:ext uri="{FF2B5EF4-FFF2-40B4-BE49-F238E27FC236}">
                <a16:creationId xmlns:a16="http://schemas.microsoft.com/office/drawing/2014/main" id="{6ADC9296-D983-A440-8899-67951C7DB3FC}"/>
              </a:ext>
            </a:extLst>
          </p:cNvPr>
          <p:cNvSpPr>
            <a:spLocks noGrp="1"/>
          </p:cNvSpPr>
          <p:nvPr>
            <p:ph type="body" sz="quarter" idx="29" hasCustomPrompt="1"/>
          </p:nvPr>
        </p:nvSpPr>
        <p:spPr>
          <a:xfrm>
            <a:off x="4333892" y="2683883"/>
            <a:ext cx="1604945" cy="458904"/>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3" name="Text Placeholder 53">
            <a:extLst>
              <a:ext uri="{FF2B5EF4-FFF2-40B4-BE49-F238E27FC236}">
                <a16:creationId xmlns:a16="http://schemas.microsoft.com/office/drawing/2014/main" id="{AEEC703D-B097-6C4A-BFAC-AD6663F38FED}"/>
              </a:ext>
            </a:extLst>
          </p:cNvPr>
          <p:cNvSpPr>
            <a:spLocks noGrp="1"/>
          </p:cNvSpPr>
          <p:nvPr>
            <p:ph type="body" sz="quarter" idx="45" hasCustomPrompt="1"/>
          </p:nvPr>
        </p:nvSpPr>
        <p:spPr>
          <a:xfrm>
            <a:off x="4333892"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62" name="Text Placeholder 57">
            <a:extLst>
              <a:ext uri="{FF2B5EF4-FFF2-40B4-BE49-F238E27FC236}">
                <a16:creationId xmlns:a16="http://schemas.microsoft.com/office/drawing/2014/main" id="{52BC0239-2F6E-8842-99B6-AE6544885122}"/>
              </a:ext>
            </a:extLst>
          </p:cNvPr>
          <p:cNvSpPr>
            <a:spLocks noGrp="1"/>
          </p:cNvSpPr>
          <p:nvPr>
            <p:ph type="body" sz="quarter" idx="30" hasCustomPrompt="1"/>
          </p:nvPr>
        </p:nvSpPr>
        <p:spPr>
          <a:xfrm>
            <a:off x="4333892" y="3941379"/>
            <a:ext cx="1601321" cy="2224471"/>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77" name="Picture Placeholder 51">
            <a:extLst>
              <a:ext uri="{FF2B5EF4-FFF2-40B4-BE49-F238E27FC236}">
                <a16:creationId xmlns:a16="http://schemas.microsoft.com/office/drawing/2014/main" id="{5B013573-0C79-9F41-AA00-3F7FB91E8311}"/>
              </a:ext>
            </a:extLst>
          </p:cNvPr>
          <p:cNvSpPr>
            <a:spLocks noGrp="1"/>
          </p:cNvSpPr>
          <p:nvPr>
            <p:ph type="pic" sz="quarter" idx="35" hasCustomPrompt="1"/>
          </p:nvPr>
        </p:nvSpPr>
        <p:spPr>
          <a:xfrm>
            <a:off x="6512081"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75" name="Text Placeholder 53">
            <a:extLst>
              <a:ext uri="{FF2B5EF4-FFF2-40B4-BE49-F238E27FC236}">
                <a16:creationId xmlns:a16="http://schemas.microsoft.com/office/drawing/2014/main" id="{3B4D9B3E-D53C-AC48-85E4-875FED9FB6CA}"/>
              </a:ext>
            </a:extLst>
          </p:cNvPr>
          <p:cNvSpPr>
            <a:spLocks noGrp="1"/>
          </p:cNvSpPr>
          <p:nvPr>
            <p:ph type="body" sz="quarter" idx="33" hasCustomPrompt="1"/>
          </p:nvPr>
        </p:nvSpPr>
        <p:spPr>
          <a:xfrm>
            <a:off x="6267434" y="2683883"/>
            <a:ext cx="1585930" cy="458904"/>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4" name="Text Placeholder 53">
            <a:extLst>
              <a:ext uri="{FF2B5EF4-FFF2-40B4-BE49-F238E27FC236}">
                <a16:creationId xmlns:a16="http://schemas.microsoft.com/office/drawing/2014/main" id="{96271100-947F-944C-B637-3389D4A53334}"/>
              </a:ext>
            </a:extLst>
          </p:cNvPr>
          <p:cNvSpPr>
            <a:spLocks noGrp="1"/>
          </p:cNvSpPr>
          <p:nvPr>
            <p:ph type="body" sz="quarter" idx="46" hasCustomPrompt="1"/>
          </p:nvPr>
        </p:nvSpPr>
        <p:spPr>
          <a:xfrm>
            <a:off x="6267434"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76" name="Text Placeholder 57">
            <a:extLst>
              <a:ext uri="{FF2B5EF4-FFF2-40B4-BE49-F238E27FC236}">
                <a16:creationId xmlns:a16="http://schemas.microsoft.com/office/drawing/2014/main" id="{7806A4E7-B327-0046-8314-CAFD62446B5D}"/>
              </a:ext>
            </a:extLst>
          </p:cNvPr>
          <p:cNvSpPr>
            <a:spLocks noGrp="1"/>
          </p:cNvSpPr>
          <p:nvPr>
            <p:ph type="body" sz="quarter" idx="34" hasCustomPrompt="1"/>
          </p:nvPr>
        </p:nvSpPr>
        <p:spPr>
          <a:xfrm>
            <a:off x="6267357" y="3941379"/>
            <a:ext cx="1582349" cy="2224471"/>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81" name="Picture Placeholder 51">
            <a:extLst>
              <a:ext uri="{FF2B5EF4-FFF2-40B4-BE49-F238E27FC236}">
                <a16:creationId xmlns:a16="http://schemas.microsoft.com/office/drawing/2014/main" id="{FBB025E6-F57E-5B4A-98CF-3628C5CC3147}"/>
              </a:ext>
            </a:extLst>
          </p:cNvPr>
          <p:cNvSpPr>
            <a:spLocks noGrp="1"/>
          </p:cNvSpPr>
          <p:nvPr>
            <p:ph type="pic" sz="quarter" idx="39" hasCustomPrompt="1"/>
          </p:nvPr>
        </p:nvSpPr>
        <p:spPr>
          <a:xfrm>
            <a:off x="8428348"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79" name="Text Placeholder 53">
            <a:extLst>
              <a:ext uri="{FF2B5EF4-FFF2-40B4-BE49-F238E27FC236}">
                <a16:creationId xmlns:a16="http://schemas.microsoft.com/office/drawing/2014/main" id="{2C1B9669-1232-1241-BC3E-CCAB215E7F86}"/>
              </a:ext>
            </a:extLst>
          </p:cNvPr>
          <p:cNvSpPr>
            <a:spLocks noGrp="1"/>
          </p:cNvSpPr>
          <p:nvPr>
            <p:ph type="body" sz="quarter" idx="37" hasCustomPrompt="1"/>
          </p:nvPr>
        </p:nvSpPr>
        <p:spPr>
          <a:xfrm>
            <a:off x="8174950" y="2683883"/>
            <a:ext cx="1596114" cy="458904"/>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5" name="Text Placeholder 53">
            <a:extLst>
              <a:ext uri="{FF2B5EF4-FFF2-40B4-BE49-F238E27FC236}">
                <a16:creationId xmlns:a16="http://schemas.microsoft.com/office/drawing/2014/main" id="{FD54AC4C-B9D4-5A4B-AF6D-3104EBA2D016}"/>
              </a:ext>
            </a:extLst>
          </p:cNvPr>
          <p:cNvSpPr>
            <a:spLocks noGrp="1"/>
          </p:cNvSpPr>
          <p:nvPr>
            <p:ph type="body" sz="quarter" idx="47" hasCustomPrompt="1"/>
          </p:nvPr>
        </p:nvSpPr>
        <p:spPr>
          <a:xfrm>
            <a:off x="8174950"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80" name="Text Placeholder 57">
            <a:extLst>
              <a:ext uri="{FF2B5EF4-FFF2-40B4-BE49-F238E27FC236}">
                <a16:creationId xmlns:a16="http://schemas.microsoft.com/office/drawing/2014/main" id="{295CEA97-A4AD-5045-8868-68FBFF6BCEC8}"/>
              </a:ext>
            </a:extLst>
          </p:cNvPr>
          <p:cNvSpPr>
            <a:spLocks noGrp="1"/>
          </p:cNvSpPr>
          <p:nvPr>
            <p:ph type="body" sz="quarter" idx="38" hasCustomPrompt="1"/>
          </p:nvPr>
        </p:nvSpPr>
        <p:spPr>
          <a:xfrm>
            <a:off x="8174873" y="3941379"/>
            <a:ext cx="1592510" cy="2224471"/>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85" name="Picture Placeholder 51">
            <a:extLst>
              <a:ext uri="{FF2B5EF4-FFF2-40B4-BE49-F238E27FC236}">
                <a16:creationId xmlns:a16="http://schemas.microsoft.com/office/drawing/2014/main" id="{FF4EAC8B-F283-6449-851F-E4346DC117B3}"/>
              </a:ext>
            </a:extLst>
          </p:cNvPr>
          <p:cNvSpPr>
            <a:spLocks noGrp="1"/>
          </p:cNvSpPr>
          <p:nvPr>
            <p:ph type="pic" sz="quarter" idx="43" hasCustomPrompt="1"/>
          </p:nvPr>
        </p:nvSpPr>
        <p:spPr>
          <a:xfrm>
            <a:off x="10343784" y="1456684"/>
            <a:ext cx="1086216" cy="1086214"/>
          </a:xfrm>
          <a:prstGeom prst="rect">
            <a:avLst/>
          </a:prstGeom>
          <a:ln w="25400">
            <a:solidFill>
              <a:schemeClr val="accent2">
                <a:lumMod val="60000"/>
                <a:lumOff val="40000"/>
              </a:schemeClr>
            </a:solidFill>
          </a:ln>
        </p:spPr>
        <p:txBody>
          <a:bodyPr lIns="36000" rIns="0" anchor="ctr">
            <a:normAutofit/>
          </a:bodyPr>
          <a:lstStyle>
            <a:lvl1pPr algn="ctr">
              <a:defRPr sz="1400"/>
            </a:lvl1pPr>
          </a:lstStyle>
          <a:p>
            <a:r>
              <a:rPr lang="en-US"/>
              <a:t>Click icon</a:t>
            </a:r>
            <a:br>
              <a:rPr lang="en-US"/>
            </a:br>
            <a:r>
              <a:rPr lang="en-US"/>
              <a:t>to add headshot</a:t>
            </a:r>
          </a:p>
        </p:txBody>
      </p:sp>
      <p:sp>
        <p:nvSpPr>
          <p:cNvPr id="83" name="Text Placeholder 53">
            <a:extLst>
              <a:ext uri="{FF2B5EF4-FFF2-40B4-BE49-F238E27FC236}">
                <a16:creationId xmlns:a16="http://schemas.microsoft.com/office/drawing/2014/main" id="{D910779B-D90D-C04A-9119-D80FAB77652C}"/>
              </a:ext>
            </a:extLst>
          </p:cNvPr>
          <p:cNvSpPr>
            <a:spLocks noGrp="1"/>
          </p:cNvSpPr>
          <p:nvPr>
            <p:ph type="body" sz="quarter" idx="41" hasCustomPrompt="1"/>
          </p:nvPr>
        </p:nvSpPr>
        <p:spPr>
          <a:xfrm>
            <a:off x="10090150" y="2683883"/>
            <a:ext cx="1597243" cy="455613"/>
          </a:xfrm>
        </p:spPr>
        <p:txBody>
          <a:bodyPr lIns="0" anchor="b">
            <a:noAutofit/>
          </a:bodyPr>
          <a:lstStyle>
            <a:lvl1pPr algn="ctr">
              <a:lnSpc>
                <a:spcPct val="90000"/>
              </a:lnSpc>
              <a:spcBef>
                <a:spcPts val="0"/>
              </a:spcBef>
              <a:spcAft>
                <a:spcPts val="0"/>
              </a:spcAft>
              <a:defRPr sz="1400" b="0" i="0" cap="all" spc="10" baseline="0">
                <a:solidFill>
                  <a:schemeClr val="accent1"/>
                </a:solidFill>
                <a:latin typeface="IBM Plex Sans Medium" panose="020B0503050203000203" pitchFamily="34" charset="0"/>
              </a:defRPr>
            </a:lvl1pPr>
          </a:lstStyle>
          <a:p>
            <a:pPr lvl="0"/>
            <a:r>
              <a:rPr lang="en-US" dirty="0"/>
              <a:t>CLICK TO</a:t>
            </a:r>
            <a:br>
              <a:rPr lang="en-US" dirty="0"/>
            </a:br>
            <a:r>
              <a:rPr lang="en-US" dirty="0"/>
              <a:t>ADD NAME</a:t>
            </a:r>
          </a:p>
        </p:txBody>
      </p:sp>
      <p:sp>
        <p:nvSpPr>
          <p:cNvPr id="96" name="Text Placeholder 53">
            <a:extLst>
              <a:ext uri="{FF2B5EF4-FFF2-40B4-BE49-F238E27FC236}">
                <a16:creationId xmlns:a16="http://schemas.microsoft.com/office/drawing/2014/main" id="{E0DB9001-F12D-074A-9638-8D44C4BDD832}"/>
              </a:ext>
            </a:extLst>
          </p:cNvPr>
          <p:cNvSpPr>
            <a:spLocks noGrp="1"/>
          </p:cNvSpPr>
          <p:nvPr>
            <p:ph type="body" sz="quarter" idx="48" hasCustomPrompt="1"/>
          </p:nvPr>
        </p:nvSpPr>
        <p:spPr>
          <a:xfrm>
            <a:off x="10090150" y="3296645"/>
            <a:ext cx="1567635" cy="478256"/>
          </a:xfrm>
          <a:prstGeom prst="callout1">
            <a:avLst>
              <a:gd name="adj1" fmla="val 101582"/>
              <a:gd name="adj2" fmla="val 245"/>
              <a:gd name="adj3" fmla="val 102134"/>
              <a:gd name="adj4" fmla="val 99664"/>
            </a:avLst>
          </a:prstGeom>
          <a:ln>
            <a:solidFill>
              <a:schemeClr val="accent2"/>
            </a:solidFill>
          </a:ln>
        </p:spPr>
        <p:txBody>
          <a:bodyPr lIns="0" tIns="0" bIns="108000" anchor="ctr">
            <a:noAutofit/>
          </a:bodyPr>
          <a:lstStyle>
            <a:lvl1pPr algn="ctr">
              <a:lnSpc>
                <a:spcPct val="90000"/>
              </a:lnSpc>
              <a:spcBef>
                <a:spcPts val="0"/>
              </a:spcBef>
              <a:spcAft>
                <a:spcPts val="100"/>
              </a:spcAft>
              <a:defRPr sz="1200" b="0" i="0" spc="10" baseline="0">
                <a:solidFill>
                  <a:schemeClr val="tx1"/>
                </a:solidFill>
                <a:latin typeface="IBM Plex Sans ExtraLight" panose="020B0303050203000203" pitchFamily="34" charset="0"/>
              </a:defRPr>
            </a:lvl1pPr>
          </a:lstStyle>
          <a:p>
            <a:pPr lvl="0"/>
            <a:r>
              <a:rPr lang="en-US" dirty="0"/>
              <a:t>Click to  add role</a:t>
            </a:r>
            <a:br>
              <a:rPr lang="en-US" dirty="0"/>
            </a:br>
            <a:r>
              <a:rPr lang="en-US" dirty="0"/>
              <a:t>or title</a:t>
            </a:r>
          </a:p>
        </p:txBody>
      </p:sp>
      <p:sp>
        <p:nvSpPr>
          <p:cNvPr id="84" name="Text Placeholder 57">
            <a:extLst>
              <a:ext uri="{FF2B5EF4-FFF2-40B4-BE49-F238E27FC236}">
                <a16:creationId xmlns:a16="http://schemas.microsoft.com/office/drawing/2014/main" id="{9E02C987-7A42-024C-8B45-909B6D51F059}"/>
              </a:ext>
            </a:extLst>
          </p:cNvPr>
          <p:cNvSpPr>
            <a:spLocks noGrp="1"/>
          </p:cNvSpPr>
          <p:nvPr>
            <p:ph type="body" sz="quarter" idx="42" hasCustomPrompt="1"/>
          </p:nvPr>
        </p:nvSpPr>
        <p:spPr>
          <a:xfrm>
            <a:off x="10090074" y="3931920"/>
            <a:ext cx="1593636" cy="2233930"/>
          </a:xfrm>
        </p:spPr>
        <p:txBody>
          <a:bodyPr lIns="0">
            <a:noAutofit/>
          </a:bodyPr>
          <a:lstStyle>
            <a:lvl1pPr>
              <a:defRPr sz="1200"/>
            </a:lvl1pPr>
            <a:lvl2pPr>
              <a:defRPr sz="1400"/>
            </a:lvl2pPr>
            <a:lvl3pPr>
              <a:defRPr sz="1200"/>
            </a:lvl3pPr>
            <a:lvl4pPr>
              <a:defRPr sz="1100"/>
            </a:lvl4pPr>
            <a:lvl5pPr>
              <a:defRPr sz="1400" b="0" i="0">
                <a:latin typeface="IBM Plex Sans" panose="020B0503050203000203" pitchFamily="34" charset="0"/>
              </a:defRPr>
            </a:lvl5pPr>
          </a:lstStyle>
          <a:p>
            <a:pPr lvl="0"/>
            <a:r>
              <a:rPr lang="en-US" dirty="0"/>
              <a:t>Click to add bio</a:t>
            </a:r>
          </a:p>
        </p:txBody>
      </p:sp>
      <p:sp>
        <p:nvSpPr>
          <p:cNvPr id="73" name="Rectangle 72">
            <a:extLst>
              <a:ext uri="{FF2B5EF4-FFF2-40B4-BE49-F238E27FC236}">
                <a16:creationId xmlns:a16="http://schemas.microsoft.com/office/drawing/2014/main" id="{08C51042-5426-6840-9776-176F18AE763C}"/>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FADF6FD-C686-2643-ADA9-64A255B0A6C2}"/>
              </a:ext>
            </a:extLst>
          </p:cNvPr>
          <p:cNvSpPr>
            <a:spLocks noGrp="1"/>
          </p:cNvSpPr>
          <p:nvPr>
            <p:ph type="sldNum" sz="quarter" idx="11"/>
          </p:nvPr>
        </p:nvSpPr>
        <p:spPr/>
        <p:txBody>
          <a:bodyPr/>
          <a:lstStyle/>
          <a:p>
            <a:fld id="{5B64C28E-966E-6B4A-816A-311B7D0A2E6D}" type="slidenum">
              <a:rPr lang="en-US" smtClean="0"/>
              <a:pPr/>
              <a:t>‹#›</a:t>
            </a:fld>
            <a:endParaRPr lang="en-US"/>
          </a:p>
        </p:txBody>
      </p:sp>
      <p:pic>
        <p:nvPicPr>
          <p:cNvPr id="89" name="Picture 88" descr="York University Logo">
            <a:extLst>
              <a:ext uri="{FF2B5EF4-FFF2-40B4-BE49-F238E27FC236}">
                <a16:creationId xmlns:a16="http://schemas.microsoft.com/office/drawing/2014/main" id="{BCF0B2E4-19B3-E347-A2C0-292DB4DF1EFC}"/>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3" name="Footer Placeholder 2">
            <a:extLst>
              <a:ext uri="{FF2B5EF4-FFF2-40B4-BE49-F238E27FC236}">
                <a16:creationId xmlns:a16="http://schemas.microsoft.com/office/drawing/2014/main" id="{DE9F8830-8DE6-E743-9B67-82BF481503F0}"/>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14710931"/>
      </p:ext>
    </p:extLst>
  </p:cSld>
  <p:clrMapOvr>
    <a:masterClrMapping/>
  </p:clrMapOvr>
  <p:extLst>
    <p:ext uri="{DCECCB84-F9BA-43D5-87BE-67443E8EF086}">
      <p15:sldGuideLst xmlns:p15="http://schemas.microsoft.com/office/powerpoint/2012/main">
        <p15:guide id="3" pos="316" userDrawn="1">
          <p15:clr>
            <a:srgbClr val="FBAE40"/>
          </p15:clr>
        </p15:guide>
        <p15:guide id="4" pos="1323" userDrawn="1">
          <p15:clr>
            <a:srgbClr val="FBAE40"/>
          </p15:clr>
        </p15:guide>
        <p15:guide id="5" pos="1524" userDrawn="1">
          <p15:clr>
            <a:srgbClr val="FBAE40"/>
          </p15:clr>
        </p15:guide>
        <p15:guide id="6" pos="2525" userDrawn="1">
          <p15:clr>
            <a:srgbClr val="FBAE40"/>
          </p15:clr>
        </p15:guide>
        <p15:guide id="7" pos="2732" userDrawn="1">
          <p15:clr>
            <a:srgbClr val="FBAE40"/>
          </p15:clr>
        </p15:guide>
        <p15:guide id="8" pos="3739" userDrawn="1">
          <p15:clr>
            <a:srgbClr val="FBAE40"/>
          </p15:clr>
        </p15:guide>
        <p15:guide id="9" pos="3940" userDrawn="1">
          <p15:clr>
            <a:srgbClr val="FBAE40"/>
          </p15:clr>
        </p15:guide>
        <p15:guide id="10" pos="4947" userDrawn="1">
          <p15:clr>
            <a:srgbClr val="FBAE40"/>
          </p15:clr>
        </p15:guide>
        <p15:guide id="11" pos="5148" userDrawn="1">
          <p15:clr>
            <a:srgbClr val="FBAE40"/>
          </p15:clr>
        </p15:guide>
        <p15:guide id="12" pos="6155" userDrawn="1">
          <p15:clr>
            <a:srgbClr val="FBAE40"/>
          </p15:clr>
        </p15:guide>
        <p15:guide id="13" pos="6356" userDrawn="1">
          <p15:clr>
            <a:srgbClr val="FBAE40"/>
          </p15:clr>
        </p15:guide>
        <p15:guide id="14" pos="7363" userDrawn="1">
          <p15:clr>
            <a:srgbClr val="FBAE40"/>
          </p15:clr>
        </p15:guide>
        <p15:guide id="17" orient="horz" pos="1933" userDrawn="1">
          <p15:clr>
            <a:srgbClr val="FBAE40"/>
          </p15:clr>
        </p15:guide>
        <p15:guide id="18" orient="horz" pos="2505" userDrawn="1">
          <p15:clr>
            <a:srgbClr val="FBAE40"/>
          </p15:clr>
        </p15:guide>
        <p15:guide id="20" orient="horz" pos="388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Image Slide">
    <p:spTree>
      <p:nvGrpSpPr>
        <p:cNvPr id="1" name=""/>
        <p:cNvGrpSpPr/>
        <p:nvPr/>
      </p:nvGrpSpPr>
      <p:grpSpPr>
        <a:xfrm>
          <a:off x="0" y="0"/>
          <a:ext cx="0" cy="0"/>
          <a:chOff x="0" y="0"/>
          <a:chExt cx="0" cy="0"/>
        </a:xfrm>
      </p:grpSpPr>
      <p:pic>
        <p:nvPicPr>
          <p:cNvPr id="14" name="Picture 13" descr="York University Logo">
            <a:extLst>
              <a:ext uri="{FF2B5EF4-FFF2-40B4-BE49-F238E27FC236}">
                <a16:creationId xmlns:a16="http://schemas.microsoft.com/office/drawing/2014/main" id="{7865DF70-CAC2-5B48-A439-F80062E2E27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3" name="Footer Placeholder 2">
            <a:extLst>
              <a:ext uri="{FF2B5EF4-FFF2-40B4-BE49-F238E27FC236}">
                <a16:creationId xmlns:a16="http://schemas.microsoft.com/office/drawing/2014/main" id="{CBE64C34-46C3-CF47-86FC-801C5C79FA58}"/>
              </a:ext>
            </a:extLst>
          </p:cNvPr>
          <p:cNvSpPr>
            <a:spLocks noGrp="1"/>
          </p:cNvSpPr>
          <p:nvPr>
            <p:ph type="ftr" sz="quarter" idx="10"/>
          </p:nvPr>
        </p:nvSpPr>
        <p:spPr/>
        <p:txBody>
          <a:bodyPr/>
          <a:lstStyle/>
          <a:p>
            <a:endParaRPr lang="en-US"/>
          </a:p>
        </p:txBody>
      </p:sp>
      <p:sp>
        <p:nvSpPr>
          <p:cNvPr id="4" name="Slide Number Placeholder 3">
            <a:extLst>
              <a:ext uri="{FF2B5EF4-FFF2-40B4-BE49-F238E27FC236}">
                <a16:creationId xmlns:a16="http://schemas.microsoft.com/office/drawing/2014/main" id="{C54E6109-2268-364C-8CD6-E955F7C54400}"/>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8" name="Rectangle 7">
            <a:extLst>
              <a:ext uri="{FF2B5EF4-FFF2-40B4-BE49-F238E27FC236}">
                <a16:creationId xmlns:a16="http://schemas.microsoft.com/office/drawing/2014/main" id="{459BDC70-74B9-044C-8E4F-7A7CA082BF9A}"/>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7">
            <a:extLst>
              <a:ext uri="{FF2B5EF4-FFF2-40B4-BE49-F238E27FC236}">
                <a16:creationId xmlns:a16="http://schemas.microsoft.com/office/drawing/2014/main" id="{B4CAAB5D-0925-2346-BEC1-0B343C01636A}"/>
              </a:ext>
            </a:extLst>
          </p:cNvPr>
          <p:cNvSpPr>
            <a:spLocks noGrp="1"/>
          </p:cNvSpPr>
          <p:nvPr>
            <p:ph sz="quarter" idx="21"/>
          </p:nvPr>
        </p:nvSpPr>
        <p:spPr>
          <a:xfrm>
            <a:off x="7464425" y="3796153"/>
            <a:ext cx="4212195" cy="2369698"/>
          </a:xfrm>
        </p:spPr>
        <p:txBody>
          <a:bodyPr lIns="0">
            <a:noAutofit/>
          </a:bodyPr>
          <a:lstStyle>
            <a:lvl1pPr>
              <a:defRPr sz="16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p:txBody>
      </p:sp>
      <p:sp>
        <p:nvSpPr>
          <p:cNvPr id="16" name="Content Placeholder 7">
            <a:extLst>
              <a:ext uri="{FF2B5EF4-FFF2-40B4-BE49-F238E27FC236}">
                <a16:creationId xmlns:a16="http://schemas.microsoft.com/office/drawing/2014/main" id="{1AB37550-8A87-7441-9466-8056CD272C07}"/>
              </a:ext>
            </a:extLst>
          </p:cNvPr>
          <p:cNvSpPr>
            <a:spLocks noGrp="1"/>
          </p:cNvSpPr>
          <p:nvPr>
            <p:ph sz="quarter" idx="20"/>
          </p:nvPr>
        </p:nvSpPr>
        <p:spPr>
          <a:xfrm>
            <a:off x="510615" y="3796153"/>
            <a:ext cx="6791343" cy="2369698"/>
          </a:xfrm>
        </p:spPr>
        <p:txBody>
          <a:bodyPr lIns="0">
            <a:noAutofit/>
          </a:bodyPr>
          <a:lstStyle>
            <a:lvl1pPr>
              <a:defRPr sz="18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88EBA71C-0E20-6E4F-B108-F26C9CC9F31B}"/>
              </a:ext>
            </a:extLst>
          </p:cNvPr>
          <p:cNvSpPr>
            <a:spLocks noGrp="1"/>
          </p:cNvSpPr>
          <p:nvPr>
            <p:ph type="pic" sz="quarter" idx="23"/>
          </p:nvPr>
        </p:nvSpPr>
        <p:spPr>
          <a:xfrm>
            <a:off x="7478712" y="1197263"/>
            <a:ext cx="4211638" cy="2377210"/>
          </a:xfrm>
        </p:spPr>
        <p:txBody>
          <a:bodyPr>
            <a:noAutofit/>
          </a:bodyPr>
          <a:lstStyle/>
          <a:p>
            <a:r>
              <a:rPr lang="en-US"/>
              <a:t>Click icon to add picture</a:t>
            </a:r>
          </a:p>
        </p:txBody>
      </p:sp>
      <p:sp>
        <p:nvSpPr>
          <p:cNvPr id="15" name="Content Placeholder 7">
            <a:extLst>
              <a:ext uri="{FF2B5EF4-FFF2-40B4-BE49-F238E27FC236}">
                <a16:creationId xmlns:a16="http://schemas.microsoft.com/office/drawing/2014/main" id="{5B00F938-8D68-9B4D-9BF9-D2B9ADDA7056}"/>
              </a:ext>
            </a:extLst>
          </p:cNvPr>
          <p:cNvSpPr>
            <a:spLocks noGrp="1"/>
          </p:cNvSpPr>
          <p:nvPr>
            <p:ph sz="quarter" idx="13"/>
          </p:nvPr>
        </p:nvSpPr>
        <p:spPr>
          <a:xfrm>
            <a:off x="510615" y="1196975"/>
            <a:ext cx="6791343" cy="2377498"/>
          </a:xfrm>
        </p:spPr>
        <p:txBody>
          <a:bodyPr lIns="0">
            <a:noAutofit/>
          </a:bodyPr>
          <a:lstStyle>
            <a:lvl1pPr>
              <a:defRPr sz="18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a:extLst>
              <a:ext uri="{FF2B5EF4-FFF2-40B4-BE49-F238E27FC236}">
                <a16:creationId xmlns:a16="http://schemas.microsoft.com/office/drawing/2014/main" id="{C5BEAB38-C748-2248-8770-3109CF347825}"/>
              </a:ext>
            </a:extLst>
          </p:cNvPr>
          <p:cNvSpPr>
            <a:spLocks noGrp="1"/>
          </p:cNvSpPr>
          <p:nvPr>
            <p:ph type="title" hasCustomPrompt="1"/>
          </p:nvPr>
        </p:nvSpPr>
        <p:spPr>
          <a:xfrm>
            <a:off x="518859" y="225425"/>
            <a:ext cx="11161240" cy="720000"/>
          </a:xfrm>
        </p:spPr>
        <p:txBody>
          <a:bodyPr>
            <a:noAutofit/>
          </a:bodyPr>
          <a:lstStyle>
            <a:lvl1pPr>
              <a:defRPr b="1" i="0">
                <a:latin typeface="IBM Plex Sans SemiBold" panose="020B0503050203000203" pitchFamily="34" charset="0"/>
              </a:defRPr>
            </a:lvl1pPr>
          </a:lstStyle>
          <a:p>
            <a:r>
              <a:rPr lang="en-US" dirty="0"/>
              <a:t>Click to Add a Title To Your Slide</a:t>
            </a:r>
          </a:p>
        </p:txBody>
      </p:sp>
    </p:spTree>
    <p:extLst>
      <p:ext uri="{BB962C8B-B14F-4D97-AF65-F5344CB8AC3E}">
        <p14:creationId xmlns:p14="http://schemas.microsoft.com/office/powerpoint/2010/main" val="838146228"/>
      </p:ext>
    </p:extLst>
  </p:cSld>
  <p:clrMapOvr>
    <a:masterClrMapping/>
  </p:clrMapOvr>
  <p:extLst>
    <p:ext uri="{DCECCB84-F9BA-43D5-87BE-67443E8EF086}">
      <p15:sldGuideLst xmlns:p15="http://schemas.microsoft.com/office/powerpoint/2012/main">
        <p15:guide id="3" pos="316">
          <p15:clr>
            <a:srgbClr val="FBAE40"/>
          </p15:clr>
        </p15:guide>
        <p15:guide id="5" pos="4702">
          <p15:clr>
            <a:srgbClr val="FBAE40"/>
          </p15:clr>
        </p15:guide>
        <p15:guide id="6" pos="7363">
          <p15:clr>
            <a:srgbClr val="FBAE40"/>
          </p15:clr>
        </p15:guide>
        <p15:guide id="9" orient="horz" pos="2251">
          <p15:clr>
            <a:srgbClr val="FBAE40"/>
          </p15:clr>
        </p15:guide>
        <p15:guide id="10" orient="horz" pos="2387">
          <p15:clr>
            <a:srgbClr val="FBAE40"/>
          </p15:clr>
        </p15:guide>
        <p15:guide id="11" orient="horz" pos="754">
          <p15:clr>
            <a:srgbClr val="FBAE40"/>
          </p15:clr>
        </p15:guide>
        <p15:guide id="12" orient="horz" pos="38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Image and Content Slide (Style 1)">
    <p:spTree>
      <p:nvGrpSpPr>
        <p:cNvPr id="1" name=""/>
        <p:cNvGrpSpPr/>
        <p:nvPr/>
      </p:nvGrpSpPr>
      <p:grpSpPr>
        <a:xfrm>
          <a:off x="0" y="0"/>
          <a:ext cx="0" cy="0"/>
          <a:chOff x="0" y="0"/>
          <a:chExt cx="0" cy="0"/>
        </a:xfrm>
      </p:grpSpPr>
      <p:pic>
        <p:nvPicPr>
          <p:cNvPr id="11" name="Picture 10" descr="York University Logo">
            <a:extLst>
              <a:ext uri="{FF2B5EF4-FFF2-40B4-BE49-F238E27FC236}">
                <a16:creationId xmlns:a16="http://schemas.microsoft.com/office/drawing/2014/main" id="{B15CAE20-284E-154E-A048-D6BDC26BDD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5" name="Footer Placeholder 4">
            <a:extLst>
              <a:ext uri="{FF2B5EF4-FFF2-40B4-BE49-F238E27FC236}">
                <a16:creationId xmlns:a16="http://schemas.microsoft.com/office/drawing/2014/main" id="{03C93916-EA4C-D34B-8794-BD8EBAD83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AFBAB-FE6B-244E-B462-18CE52824C28}"/>
              </a:ext>
            </a:extLst>
          </p:cNvPr>
          <p:cNvSpPr>
            <a:spLocks noGrp="1"/>
          </p:cNvSpPr>
          <p:nvPr>
            <p:ph type="sldNum" sz="quarter" idx="12"/>
          </p:nvPr>
        </p:nvSpPr>
        <p:spPr/>
        <p:txBody>
          <a:bodyPr/>
          <a:lstStyle/>
          <a:p>
            <a:fld id="{5B64C28E-966E-6B4A-816A-311B7D0A2E6D}" type="slidenum">
              <a:rPr lang="en-US" smtClean="0"/>
              <a:t>‹#›</a:t>
            </a:fld>
            <a:endParaRPr lang="en-US"/>
          </a:p>
        </p:txBody>
      </p:sp>
      <p:sp>
        <p:nvSpPr>
          <p:cNvPr id="7" name="Rectangle 6">
            <a:extLst>
              <a:ext uri="{FF2B5EF4-FFF2-40B4-BE49-F238E27FC236}">
                <a16:creationId xmlns:a16="http://schemas.microsoft.com/office/drawing/2014/main" id="{EDDD6444-7929-724E-BB2A-0AFE5BF6CFDF}"/>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92BED61-216A-7F41-90CF-1CE17474566A}"/>
              </a:ext>
            </a:extLst>
          </p:cNvPr>
          <p:cNvSpPr>
            <a:spLocks noGrp="1"/>
          </p:cNvSpPr>
          <p:nvPr>
            <p:ph sz="quarter" idx="13"/>
          </p:nvPr>
        </p:nvSpPr>
        <p:spPr>
          <a:xfrm>
            <a:off x="511175" y="1196975"/>
            <a:ext cx="11169650" cy="4968875"/>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3C008195-F589-284C-88E0-4291E0E17338}"/>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spTree>
    <p:extLst>
      <p:ext uri="{BB962C8B-B14F-4D97-AF65-F5344CB8AC3E}">
        <p14:creationId xmlns:p14="http://schemas.microsoft.com/office/powerpoint/2010/main" val="368370264"/>
      </p:ext>
    </p:extLst>
  </p:cSld>
  <p:clrMapOvr>
    <a:masterClrMapping/>
  </p:clrMapOvr>
  <p:extLst>
    <p:ext uri="{DCECCB84-F9BA-43D5-87BE-67443E8EF086}">
      <p15:sldGuideLst xmlns:p15="http://schemas.microsoft.com/office/powerpoint/2012/main">
        <p15:guide id="3" pos="316">
          <p15:clr>
            <a:srgbClr val="FBAE40"/>
          </p15:clr>
        </p15:guide>
        <p15:guide id="4" pos="7363">
          <p15:clr>
            <a:srgbClr val="FBAE40"/>
          </p15:clr>
        </p15:guide>
        <p15:guide id="6" orient="horz" pos="4320">
          <p15:clr>
            <a:srgbClr val="FBAE40"/>
          </p15:clr>
        </p15:guide>
        <p15:guide id="7" orient="horz" pos="754">
          <p15:clr>
            <a:srgbClr val="FBAE40"/>
          </p15:clr>
        </p15:guide>
        <p15:guide id="10" orient="horz" pos="38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Image and Content Slide (Style 2)">
    <p:spTree>
      <p:nvGrpSpPr>
        <p:cNvPr id="1" name=""/>
        <p:cNvGrpSpPr/>
        <p:nvPr/>
      </p:nvGrpSpPr>
      <p:grpSpPr>
        <a:xfrm>
          <a:off x="0" y="0"/>
          <a:ext cx="0" cy="0"/>
          <a:chOff x="0" y="0"/>
          <a:chExt cx="0" cy="0"/>
        </a:xfrm>
      </p:grpSpPr>
      <p:pic>
        <p:nvPicPr>
          <p:cNvPr id="11" name="Picture 10" descr="York University Logo">
            <a:extLst>
              <a:ext uri="{FF2B5EF4-FFF2-40B4-BE49-F238E27FC236}">
                <a16:creationId xmlns:a16="http://schemas.microsoft.com/office/drawing/2014/main" id="{8DB00395-58E4-2940-BEC1-A7ECD6C19A2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5" name="Footer Placeholder 4">
            <a:extLst>
              <a:ext uri="{FF2B5EF4-FFF2-40B4-BE49-F238E27FC236}">
                <a16:creationId xmlns:a16="http://schemas.microsoft.com/office/drawing/2014/main" id="{03C93916-EA4C-D34B-8794-BD8EBAD83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AFBAB-FE6B-244E-B462-18CE52824C28}"/>
              </a:ext>
            </a:extLst>
          </p:cNvPr>
          <p:cNvSpPr>
            <a:spLocks noGrp="1"/>
          </p:cNvSpPr>
          <p:nvPr>
            <p:ph type="sldNum" sz="quarter" idx="12"/>
          </p:nvPr>
        </p:nvSpPr>
        <p:spPr/>
        <p:txBody>
          <a:bodyPr/>
          <a:lstStyle/>
          <a:p>
            <a:fld id="{5B64C28E-966E-6B4A-816A-311B7D0A2E6D}" type="slidenum">
              <a:rPr lang="en-US" smtClean="0"/>
              <a:t>‹#›</a:t>
            </a:fld>
            <a:endParaRPr lang="en-US"/>
          </a:p>
        </p:txBody>
      </p:sp>
      <p:sp>
        <p:nvSpPr>
          <p:cNvPr id="7" name="Rectangle 6">
            <a:extLst>
              <a:ext uri="{FF2B5EF4-FFF2-40B4-BE49-F238E27FC236}">
                <a16:creationId xmlns:a16="http://schemas.microsoft.com/office/drawing/2014/main" id="{EDDD6444-7929-724E-BB2A-0AFE5BF6CFDF}"/>
              </a:ext>
            </a:extLst>
          </p:cNvPr>
          <p:cNvSpPr/>
          <p:nvPr userDrawn="1"/>
        </p:nvSpPr>
        <p:spPr>
          <a:xfrm rot="5400000">
            <a:off x="8734199" y="3400200"/>
            <a:ext cx="6858000" cy="57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92BED61-216A-7F41-90CF-1CE17474566A}"/>
              </a:ext>
            </a:extLst>
          </p:cNvPr>
          <p:cNvSpPr>
            <a:spLocks noGrp="1"/>
          </p:cNvSpPr>
          <p:nvPr>
            <p:ph sz="quarter" idx="13"/>
          </p:nvPr>
        </p:nvSpPr>
        <p:spPr>
          <a:xfrm>
            <a:off x="511175" y="1196975"/>
            <a:ext cx="1116965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4D6D2240-FA47-0D4F-A2AD-9029D094373B}"/>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spTree>
    <p:extLst>
      <p:ext uri="{BB962C8B-B14F-4D97-AF65-F5344CB8AC3E}">
        <p14:creationId xmlns:p14="http://schemas.microsoft.com/office/powerpoint/2010/main" val="514207300"/>
      </p:ext>
    </p:extLst>
  </p:cSld>
  <p:clrMapOvr>
    <a:masterClrMapping/>
  </p:clrMapOvr>
  <p:extLst>
    <p:ext uri="{DCECCB84-F9BA-43D5-87BE-67443E8EF086}">
      <p15:sldGuideLst xmlns:p15="http://schemas.microsoft.com/office/powerpoint/2012/main">
        <p15:guide id="3" pos="316">
          <p15:clr>
            <a:srgbClr val="FBAE40"/>
          </p15:clr>
        </p15:guide>
        <p15:guide id="4" pos="7363">
          <p15:clr>
            <a:srgbClr val="FBAE40"/>
          </p15:clr>
        </p15:guide>
        <p15:guide id="6" orient="horz" pos="4320">
          <p15:clr>
            <a:srgbClr val="FBAE40"/>
          </p15:clr>
        </p15:guide>
        <p15:guide id="7" orient="horz" pos="754">
          <p15:clr>
            <a:srgbClr val="FBAE40"/>
          </p15:clr>
        </p15:guide>
        <p15:guide id="10" orient="horz" pos="388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and Content Slide (Reverse Style)">
    <p:spTree>
      <p:nvGrpSpPr>
        <p:cNvPr id="1" name=""/>
        <p:cNvGrpSpPr/>
        <p:nvPr/>
      </p:nvGrpSpPr>
      <p:grpSpPr>
        <a:xfrm>
          <a:off x="0" y="0"/>
          <a:ext cx="0" cy="0"/>
          <a:chOff x="0" y="0"/>
          <a:chExt cx="0" cy="0"/>
        </a:xfrm>
      </p:grpSpPr>
      <p:sp>
        <p:nvSpPr>
          <p:cNvPr id="3" name="Solid RED Background">
            <a:extLst>
              <a:ext uri="{FF2B5EF4-FFF2-40B4-BE49-F238E27FC236}">
                <a16:creationId xmlns:a16="http://schemas.microsoft.com/office/drawing/2014/main" id="{C6E92374-9A2A-7340-9A77-6FC6D93B4B26}"/>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C1AFBAB-FE6B-244E-B462-18CE52824C28}"/>
              </a:ext>
            </a:extLst>
          </p:cNvPr>
          <p:cNvSpPr>
            <a:spLocks noGrp="1"/>
          </p:cNvSpPr>
          <p:nvPr>
            <p:ph type="sldNum" sz="quarter" idx="12"/>
          </p:nvPr>
        </p:nvSpPr>
        <p:spPr/>
        <p:txBody>
          <a:bodyPr/>
          <a:lstStyle>
            <a:lvl1pPr>
              <a:defRPr>
                <a:solidFill>
                  <a:schemeClr val="bg1"/>
                </a:solidFill>
              </a:defRPr>
            </a:lvl1pPr>
          </a:lstStyle>
          <a:p>
            <a:fld id="{5B64C28E-966E-6B4A-816A-311B7D0A2E6D}" type="slidenum">
              <a:rPr lang="en-US" smtClean="0"/>
              <a:pPr/>
              <a:t>‹#›</a:t>
            </a:fld>
            <a:endParaRPr lang="en-US">
              <a:solidFill>
                <a:schemeClr val="bg1"/>
              </a:solidFill>
            </a:endParaRPr>
          </a:p>
        </p:txBody>
      </p:sp>
      <p:sp>
        <p:nvSpPr>
          <p:cNvPr id="7" name="Rectangle 6">
            <a:extLst>
              <a:ext uri="{FF2B5EF4-FFF2-40B4-BE49-F238E27FC236}">
                <a16:creationId xmlns:a16="http://schemas.microsoft.com/office/drawing/2014/main" id="{EDDD6444-7929-724E-BB2A-0AFE5BF6CFDF}"/>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3C008195-F589-284C-88E0-4291E0E17338}"/>
              </a:ext>
            </a:extLst>
          </p:cNvPr>
          <p:cNvSpPr>
            <a:spLocks noGrp="1"/>
          </p:cNvSpPr>
          <p:nvPr>
            <p:ph type="title" hasCustomPrompt="1"/>
          </p:nvPr>
        </p:nvSpPr>
        <p:spPr>
          <a:xfrm>
            <a:off x="518859" y="225425"/>
            <a:ext cx="11161240" cy="720000"/>
          </a:xfrm>
        </p:spPr>
        <p:txBody>
          <a:bodyPr/>
          <a:lstStyle>
            <a:lvl1pPr>
              <a:defRPr b="1" i="0">
                <a:solidFill>
                  <a:schemeClr val="bg1"/>
                </a:solidFill>
                <a:latin typeface="IBM Plex Sans SemiBold" panose="020B0503050203000203" pitchFamily="34" charset="0"/>
              </a:defRPr>
            </a:lvl1pPr>
          </a:lstStyle>
          <a:p>
            <a:r>
              <a:rPr lang="en-US" dirty="0"/>
              <a:t>Click to Add a Title To Your Slide</a:t>
            </a:r>
          </a:p>
        </p:txBody>
      </p:sp>
      <p:pic>
        <p:nvPicPr>
          <p:cNvPr id="11" name="Picture 10" descr="York University Logo">
            <a:extLst>
              <a:ext uri="{FF2B5EF4-FFF2-40B4-BE49-F238E27FC236}">
                <a16:creationId xmlns:a16="http://schemas.microsoft.com/office/drawing/2014/main" id="{B15CAE20-284E-154E-A048-D6BDC26BDDBF}"/>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725913" y="6372792"/>
            <a:ext cx="1240699" cy="273599"/>
          </a:xfrm>
          <a:prstGeom prst="rect">
            <a:avLst/>
          </a:prstGeom>
        </p:spPr>
      </p:pic>
      <p:sp>
        <p:nvSpPr>
          <p:cNvPr id="9" name="Content Placeholder 7">
            <a:extLst>
              <a:ext uri="{FF2B5EF4-FFF2-40B4-BE49-F238E27FC236}">
                <a16:creationId xmlns:a16="http://schemas.microsoft.com/office/drawing/2014/main" id="{7CF95D8A-E1E8-AD4C-8828-0D11AFB45AE6}"/>
              </a:ext>
            </a:extLst>
          </p:cNvPr>
          <p:cNvSpPr>
            <a:spLocks noGrp="1"/>
          </p:cNvSpPr>
          <p:nvPr>
            <p:ph sz="quarter" idx="13"/>
          </p:nvPr>
        </p:nvSpPr>
        <p:spPr>
          <a:xfrm>
            <a:off x="511175" y="1196975"/>
            <a:ext cx="11169650" cy="4968875"/>
          </a:xfrm>
          <a:solidFill>
            <a:schemeClr val="bg1"/>
          </a:solidFill>
        </p:spPr>
        <p:txBody>
          <a:bodyPr lIns="180000" tIns="180000" rIns="180000" bIns="18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6165359"/>
      </p:ext>
    </p:extLst>
  </p:cSld>
  <p:clrMapOvr>
    <a:masterClrMapping/>
  </p:clrMapOvr>
  <p:extLst>
    <p:ext uri="{DCECCB84-F9BA-43D5-87BE-67443E8EF086}">
      <p15:sldGuideLst xmlns:p15="http://schemas.microsoft.com/office/powerpoint/2012/main">
        <p15:guide id="3" pos="316" userDrawn="1">
          <p15:clr>
            <a:srgbClr val="FBAE40"/>
          </p15:clr>
        </p15:guide>
        <p15:guide id="4" pos="7363" userDrawn="1">
          <p15:clr>
            <a:srgbClr val="FBAE40"/>
          </p15:clr>
        </p15:guide>
        <p15:guide id="6" orient="horz" pos="4320" userDrawn="1">
          <p15:clr>
            <a:srgbClr val="FBAE40"/>
          </p15:clr>
        </p15:guide>
        <p15:guide id="7" orient="horz" pos="754" userDrawn="1">
          <p15:clr>
            <a:srgbClr val="FBAE40"/>
          </p15:clr>
        </p15:guide>
        <p15:guide id="10" orient="horz" pos="388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53F225-B7C0-C74B-A467-EE9BF5427E7D}"/>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pic>
        <p:nvPicPr>
          <p:cNvPr id="9" name="Picture 8" descr="York University Logo">
            <a:extLst>
              <a:ext uri="{FF2B5EF4-FFF2-40B4-BE49-F238E27FC236}">
                <a16:creationId xmlns:a16="http://schemas.microsoft.com/office/drawing/2014/main" id="{47871F36-3B46-EF44-9BF2-45303CDBB16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6" name="Rectangle 5">
            <a:extLst>
              <a:ext uri="{FF2B5EF4-FFF2-40B4-BE49-F238E27FC236}">
                <a16:creationId xmlns:a16="http://schemas.microsoft.com/office/drawing/2014/main" id="{F28626B5-9424-544A-997E-D29151C33BF4}"/>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313E068-BDC1-CD48-959B-6E94C600D00A}"/>
              </a:ext>
            </a:extLst>
          </p:cNvPr>
          <p:cNvSpPr>
            <a:spLocks noGrp="1"/>
          </p:cNvSpPr>
          <p:nvPr>
            <p:ph type="sldNum" sz="quarter" idx="12"/>
          </p:nvPr>
        </p:nvSpPr>
        <p:spPr/>
        <p:txBody>
          <a:bodyPr lIns="0" tIns="0" rIns="0" bIns="0"/>
          <a:lstStyle/>
          <a:p>
            <a:fld id="{5B64C28E-966E-6B4A-816A-311B7D0A2E6D}" type="slidenum">
              <a:rPr lang="en-US" smtClean="0"/>
              <a:t>‹#›</a:t>
            </a:fld>
            <a:endParaRPr lang="en-US"/>
          </a:p>
        </p:txBody>
      </p:sp>
      <p:sp>
        <p:nvSpPr>
          <p:cNvPr id="4" name="Footer Placeholder 3">
            <a:extLst>
              <a:ext uri="{FF2B5EF4-FFF2-40B4-BE49-F238E27FC236}">
                <a16:creationId xmlns:a16="http://schemas.microsoft.com/office/drawing/2014/main" id="{4CE2D209-A393-9C4C-ADA3-22DEC2BB1BD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862217"/>
      </p:ext>
    </p:extLst>
  </p:cSld>
  <p:clrMapOvr>
    <a:masterClrMapping/>
  </p:clrMapOvr>
  <p:extLst>
    <p:ext uri="{DCECCB84-F9BA-43D5-87BE-67443E8EF086}">
      <p15:sldGuideLst xmlns:p15="http://schemas.microsoft.com/office/powerpoint/2012/main">
        <p15:guide id="3" pos="316" userDrawn="1">
          <p15:clr>
            <a:srgbClr val="FBAE40"/>
          </p15:clr>
        </p15:guide>
        <p15:guide id="4" pos="7363" userDrawn="1">
          <p15:clr>
            <a:srgbClr val="FBAE40"/>
          </p15:clr>
        </p15:guide>
        <p15:guide id="8" orient="horz" pos="38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tyle 3)">
    <p:bg>
      <p:bgPr>
        <a:solidFill>
          <a:schemeClr val="accent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2F386F9E-0351-A244-86B4-187CD1904C41}"/>
              </a:ext>
              <a:ext uri="{C183D7F6-B498-43B3-948B-1728B52AA6E4}">
                <adec:decorative xmlns:adec="http://schemas.microsoft.com/office/drawing/2017/decorative" val="1"/>
              </a:ext>
            </a:extLst>
          </p:cNvPr>
          <p:cNvGrpSpPr/>
          <p:nvPr userDrawn="1"/>
        </p:nvGrpSpPr>
        <p:grpSpPr>
          <a:xfrm>
            <a:off x="12065000" y="-947342"/>
            <a:ext cx="2554514" cy="8075345"/>
            <a:chOff x="12065000" y="-947342"/>
            <a:chExt cx="2554514" cy="8075345"/>
          </a:xfrm>
        </p:grpSpPr>
        <p:grpSp>
          <p:nvGrpSpPr>
            <p:cNvPr id="73" name="Group 72">
              <a:extLst>
                <a:ext uri="{FF2B5EF4-FFF2-40B4-BE49-F238E27FC236}">
                  <a16:creationId xmlns:a16="http://schemas.microsoft.com/office/drawing/2014/main" id="{791AC152-ACFF-9440-8359-A23A141728B0}"/>
                </a:ext>
              </a:extLst>
            </p:cNvPr>
            <p:cNvGrpSpPr/>
            <p:nvPr userDrawn="1"/>
          </p:nvGrpSpPr>
          <p:grpSpPr>
            <a:xfrm>
              <a:off x="12192000" y="-947342"/>
              <a:ext cx="2427514" cy="605550"/>
              <a:chOff x="12192000" y="-947342"/>
              <a:chExt cx="2427514" cy="605550"/>
            </a:xfrm>
          </p:grpSpPr>
          <p:sp>
            <p:nvSpPr>
              <p:cNvPr id="91" name="TextBox 90">
                <a:extLst>
                  <a:ext uri="{FF2B5EF4-FFF2-40B4-BE49-F238E27FC236}">
                    <a16:creationId xmlns:a16="http://schemas.microsoft.com/office/drawing/2014/main" id="{8CCD7EE7-FBA7-0742-83D5-DB1438166ADA}"/>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92" name="Picture 91">
                <a:extLst>
                  <a:ext uri="{FF2B5EF4-FFF2-40B4-BE49-F238E27FC236}">
                    <a16:creationId xmlns:a16="http://schemas.microsoft.com/office/drawing/2014/main" id="{46E6FAC1-565A-4345-B9D8-5E4B9BE8432B}"/>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grpSp>
          <p:nvGrpSpPr>
            <p:cNvPr id="74" name="Group 73">
              <a:extLst>
                <a:ext uri="{FF2B5EF4-FFF2-40B4-BE49-F238E27FC236}">
                  <a16:creationId xmlns:a16="http://schemas.microsoft.com/office/drawing/2014/main" id="{5AFB5B04-540A-4E45-BBA0-025C7621B3B6}"/>
                </a:ext>
              </a:extLst>
            </p:cNvPr>
            <p:cNvGrpSpPr/>
            <p:nvPr userDrawn="1"/>
          </p:nvGrpSpPr>
          <p:grpSpPr>
            <a:xfrm>
              <a:off x="12065000" y="-254000"/>
              <a:ext cx="2171700" cy="3007249"/>
              <a:chOff x="12115800" y="0"/>
              <a:chExt cx="2171700" cy="3007249"/>
            </a:xfrm>
          </p:grpSpPr>
          <p:sp>
            <p:nvSpPr>
              <p:cNvPr id="86" name="Rectangle 85">
                <a:extLst>
                  <a:ext uri="{FF2B5EF4-FFF2-40B4-BE49-F238E27FC236}">
                    <a16:creationId xmlns:a16="http://schemas.microsoft.com/office/drawing/2014/main" id="{E8F5D376-4743-7C42-A4C1-85048EB271FF}"/>
                  </a:ext>
                </a:extLst>
              </p:cNvPr>
              <p:cNvSpPr/>
              <p:nvPr userDrawn="1"/>
            </p:nvSpPr>
            <p:spPr>
              <a:xfrm>
                <a:off x="12287249" y="453077"/>
                <a:ext cx="2000251" cy="2554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AA10C77A-7716-E54A-B71B-65D64BC0E7AE}"/>
                  </a:ext>
                </a:extLst>
              </p:cNvPr>
              <p:cNvSpPr/>
              <p:nvPr userDrawn="1"/>
            </p:nvSpPr>
            <p:spPr>
              <a:xfrm>
                <a:off x="12287249" y="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8" name="Right Triangle 87">
                <a:extLst>
                  <a:ext uri="{FF2B5EF4-FFF2-40B4-BE49-F238E27FC236}">
                    <a16:creationId xmlns:a16="http://schemas.microsoft.com/office/drawing/2014/main" id="{4EF1D256-242B-4D4F-8A93-B9D7F7E4CB89}"/>
                  </a:ext>
                </a:extLst>
              </p:cNvPr>
              <p:cNvSpPr/>
              <p:nvPr userDrawn="1"/>
            </p:nvSpPr>
            <p:spPr>
              <a:xfrm flipH="1">
                <a:off x="12115800" y="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9" name="TextBox 88">
                <a:extLst>
                  <a:ext uri="{FF2B5EF4-FFF2-40B4-BE49-F238E27FC236}">
                    <a16:creationId xmlns:a16="http://schemas.microsoft.com/office/drawing/2014/main" id="{BBDC8405-4389-B34B-B083-63465468A6BB}"/>
                  </a:ext>
                </a:extLst>
              </p:cNvPr>
              <p:cNvSpPr txBox="1"/>
              <p:nvPr userDrawn="1"/>
            </p:nvSpPr>
            <p:spPr>
              <a:xfrm>
                <a:off x="12516910" y="90429"/>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90" name="TextBox 89">
                <a:extLst>
                  <a:ext uri="{FF2B5EF4-FFF2-40B4-BE49-F238E27FC236}">
                    <a16:creationId xmlns:a16="http://schemas.microsoft.com/office/drawing/2014/main" id="{0B1BE78A-6AE4-344B-88B8-5CFA621650BA}"/>
                  </a:ext>
                </a:extLst>
              </p:cNvPr>
              <p:cNvSpPr txBox="1"/>
              <p:nvPr userDrawn="1"/>
            </p:nvSpPr>
            <p:spPr>
              <a:xfrm>
                <a:off x="12369020" y="656836"/>
                <a:ext cx="1854980" cy="2259977"/>
              </a:xfrm>
              <a:prstGeom prst="rect">
                <a:avLst/>
              </a:prstGeom>
              <a:noFill/>
            </p:spPr>
            <p:txBody>
              <a:bodyPr wrap="square" rtlCol="0">
                <a:noAutofit/>
              </a:bodyPr>
              <a:lstStyle/>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rPr>
                  <a:t>To place your own photo, use Master slides like “Title Style 1” to create from scratch.</a:t>
                </a:r>
              </a:p>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Roboto" charset="0"/>
                  </a:rPr>
                  <a:t>You may also delete</a:t>
                </a:r>
                <a:br>
                  <a:rPr lang="en-US" sz="900" b="0" i="0" kern="120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existing photos to reveal the placeholder beneath. Then t</a:t>
                </a:r>
                <a:r>
                  <a:rPr lang="en-US" sz="900" b="0" i="0">
                    <a:solidFill>
                      <a:schemeClr val="tx1">
                        <a:lumMod val="75000"/>
                        <a:lumOff val="25000"/>
                      </a:schemeClr>
                    </a:solidFill>
                    <a:latin typeface="IBM Plex Sans" panose="020B0503050203000203" pitchFamily="34" charset="77"/>
                    <a:ea typeface="Roboto" charset="0"/>
                    <a:cs typeface="Roboto" charset="0"/>
                  </a:rPr>
                  <a:t>o add a photo, drag a photo onto the slide or click the icon in the placeholder to browse for</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your image.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 Send to back”.</a:t>
                </a:r>
              </a:p>
            </p:txBody>
          </p:sp>
        </p:grpSp>
        <p:grpSp>
          <p:nvGrpSpPr>
            <p:cNvPr id="75" name="Group 74">
              <a:extLst>
                <a:ext uri="{FF2B5EF4-FFF2-40B4-BE49-F238E27FC236}">
                  <a16:creationId xmlns:a16="http://schemas.microsoft.com/office/drawing/2014/main" id="{A82EEB2D-003A-C044-B2BF-0603E253B481}"/>
                </a:ext>
              </a:extLst>
            </p:cNvPr>
            <p:cNvGrpSpPr/>
            <p:nvPr userDrawn="1"/>
          </p:nvGrpSpPr>
          <p:grpSpPr>
            <a:xfrm>
              <a:off x="12237133" y="2882622"/>
              <a:ext cx="2011532" cy="985422"/>
              <a:chOff x="12272640" y="6571606"/>
              <a:chExt cx="1538402" cy="985422"/>
            </a:xfrm>
          </p:grpSpPr>
          <p:sp>
            <p:nvSpPr>
              <p:cNvPr id="83" name="Rectangle 82">
                <a:extLst>
                  <a:ext uri="{FF2B5EF4-FFF2-40B4-BE49-F238E27FC236}">
                    <a16:creationId xmlns:a16="http://schemas.microsoft.com/office/drawing/2014/main" id="{E8E19EB7-DBEF-2F4C-A3C9-BE2D2907884F}"/>
                  </a:ext>
                </a:extLst>
              </p:cNvPr>
              <p:cNvSpPr/>
              <p:nvPr userDrawn="1"/>
            </p:nvSpPr>
            <p:spPr>
              <a:xfrm>
                <a:off x="12272640" y="6571606"/>
                <a:ext cx="1538402" cy="98542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IBM Plex Sans" panose="020B0503050203000203" pitchFamily="34" charset="0"/>
                </a:endParaRPr>
              </a:p>
            </p:txBody>
          </p:sp>
          <p:sp>
            <p:nvSpPr>
              <p:cNvPr id="84" name="TextBox 83">
                <a:extLst>
                  <a:ext uri="{FF2B5EF4-FFF2-40B4-BE49-F238E27FC236}">
                    <a16:creationId xmlns:a16="http://schemas.microsoft.com/office/drawing/2014/main" id="{092FEE31-9402-3641-8E13-A1DC09FFF216}"/>
                  </a:ext>
                </a:extLst>
              </p:cNvPr>
              <p:cNvSpPr txBox="1"/>
              <p:nvPr userDrawn="1"/>
            </p:nvSpPr>
            <p:spPr>
              <a:xfrm>
                <a:off x="12425440" y="7002160"/>
                <a:ext cx="1161546" cy="461665"/>
              </a:xfrm>
              <a:prstGeom prst="rect">
                <a:avLst/>
              </a:prstGeom>
              <a:solidFill>
                <a:schemeClr val="bg1"/>
              </a:solidFill>
            </p:spPr>
            <p:txBody>
              <a:bodyPr vert="horz" wrap="square" lIns="0" tIns="0" rIns="0" bIns="0" rtlCol="0" anchor="t">
                <a:spAutoFit/>
              </a:bodyPr>
              <a:lstStyle/>
              <a:p>
                <a:pPr algn="l"/>
                <a:r>
                  <a:rPr lang="en-US" sz="1000">
                    <a:solidFill>
                      <a:schemeClr val="accent2"/>
                    </a:solidFill>
                    <a:latin typeface="IBM Plex Sans" panose="020B0503050203000203" pitchFamily="34" charset="0"/>
                    <a:ea typeface="Arial" charset="0"/>
                    <a:cs typeface="Arial" charset="0"/>
                  </a:rPr>
                  <a:t>Access programmed text formats by using the ‘Indent More’ button.</a:t>
                </a:r>
              </a:p>
            </p:txBody>
          </p:sp>
          <p:pic>
            <p:nvPicPr>
              <p:cNvPr id="85" name="Picture 84">
                <a:extLst>
                  <a:ext uri="{FF2B5EF4-FFF2-40B4-BE49-F238E27FC236}">
                    <a16:creationId xmlns:a16="http://schemas.microsoft.com/office/drawing/2014/main" id="{C43048D5-A7A2-8D41-BF60-AA36EF7D553E}"/>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12426082" y="6665739"/>
                <a:ext cx="196784" cy="228984"/>
              </a:xfrm>
              <a:prstGeom prst="roundRect">
                <a:avLst/>
              </a:prstGeom>
              <a:ln>
                <a:solidFill>
                  <a:schemeClr val="accent1"/>
                </a:solidFill>
              </a:ln>
            </p:spPr>
          </p:pic>
        </p:grpSp>
        <p:grpSp>
          <p:nvGrpSpPr>
            <p:cNvPr id="76" name="Group 75">
              <a:extLst>
                <a:ext uri="{FF2B5EF4-FFF2-40B4-BE49-F238E27FC236}">
                  <a16:creationId xmlns:a16="http://schemas.microsoft.com/office/drawing/2014/main" id="{2A09D0C0-E76A-FE4E-89D3-B4C1E4D9F2B8}"/>
                </a:ext>
              </a:extLst>
            </p:cNvPr>
            <p:cNvGrpSpPr/>
            <p:nvPr userDrawn="1"/>
          </p:nvGrpSpPr>
          <p:grpSpPr>
            <a:xfrm>
              <a:off x="12236449" y="4009675"/>
              <a:ext cx="2147063" cy="3118328"/>
              <a:chOff x="12236449" y="4803495"/>
              <a:chExt cx="2147063" cy="3118328"/>
            </a:xfrm>
          </p:grpSpPr>
          <p:grpSp>
            <p:nvGrpSpPr>
              <p:cNvPr id="77" name="Group 76">
                <a:extLst>
                  <a:ext uri="{FF2B5EF4-FFF2-40B4-BE49-F238E27FC236}">
                    <a16:creationId xmlns:a16="http://schemas.microsoft.com/office/drawing/2014/main" id="{7D643199-832B-4E45-BC80-3D20C1502357}"/>
                  </a:ext>
                </a:extLst>
              </p:cNvPr>
              <p:cNvGrpSpPr/>
              <p:nvPr userDrawn="1"/>
            </p:nvGrpSpPr>
            <p:grpSpPr>
              <a:xfrm>
                <a:off x="12236449" y="4803495"/>
                <a:ext cx="2147063" cy="2485366"/>
                <a:chOff x="12287249" y="1112812"/>
                <a:chExt cx="2147063" cy="3086847"/>
              </a:xfrm>
            </p:grpSpPr>
            <p:sp>
              <p:nvSpPr>
                <p:cNvPr id="79" name="Rectangle 78">
                  <a:extLst>
                    <a:ext uri="{FF2B5EF4-FFF2-40B4-BE49-F238E27FC236}">
                      <a16:creationId xmlns:a16="http://schemas.microsoft.com/office/drawing/2014/main" id="{7F34D033-1819-4A4E-A421-29286A39B8E4}"/>
                    </a:ext>
                  </a:extLst>
                </p:cNvPr>
                <p:cNvSpPr/>
                <p:nvPr userDrawn="1"/>
              </p:nvSpPr>
              <p:spPr>
                <a:xfrm>
                  <a:off x="12287249" y="1565888"/>
                  <a:ext cx="2000251" cy="263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ectangle 79">
                  <a:extLst>
                    <a:ext uri="{FF2B5EF4-FFF2-40B4-BE49-F238E27FC236}">
                      <a16:creationId xmlns:a16="http://schemas.microsoft.com/office/drawing/2014/main" id="{424543DC-6DB0-D74D-8680-6B9EC0BFAC9E}"/>
                    </a:ext>
                  </a:extLst>
                </p:cNvPr>
                <p:cNvSpPr/>
                <p:nvPr userDrawn="1"/>
              </p:nvSpPr>
              <p:spPr>
                <a:xfrm>
                  <a:off x="12287249" y="1112812"/>
                  <a:ext cx="2000251" cy="490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1" name="TextBox 80">
                  <a:extLst>
                    <a:ext uri="{FF2B5EF4-FFF2-40B4-BE49-F238E27FC236}">
                      <a16:creationId xmlns:a16="http://schemas.microsoft.com/office/drawing/2014/main" id="{F6E36498-BB5A-094F-9813-895D4144F98D}"/>
                    </a:ext>
                  </a:extLst>
                </p:cNvPr>
                <p:cNvSpPr txBox="1"/>
                <p:nvPr userDrawn="1"/>
              </p:nvSpPr>
              <p:spPr>
                <a:xfrm>
                  <a:off x="12516910" y="1189721"/>
                  <a:ext cx="1917402" cy="382262"/>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GUIDELINES</a:t>
                  </a:r>
                </a:p>
              </p:txBody>
            </p:sp>
            <p:sp>
              <p:nvSpPr>
                <p:cNvPr id="82" name="TextBox 81">
                  <a:extLst>
                    <a:ext uri="{FF2B5EF4-FFF2-40B4-BE49-F238E27FC236}">
                      <a16:creationId xmlns:a16="http://schemas.microsoft.com/office/drawing/2014/main" id="{E0AB33B9-1B32-3B48-8B27-F90679BA840E}"/>
                    </a:ext>
                  </a:extLst>
                </p:cNvPr>
                <p:cNvSpPr txBox="1"/>
                <p:nvPr userDrawn="1"/>
              </p:nvSpPr>
              <p:spPr>
                <a:xfrm>
                  <a:off x="12369020" y="1842802"/>
                  <a:ext cx="1797275" cy="210584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Each layout has its own custom gridlines to help build your slides. Keep content within the guides and do not go past them.</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make guides visible right-click your slide &gt; Grids &amp; Guides &gt; Ensure ‘Guides’ is checked</a:t>
                  </a:r>
                </a:p>
              </p:txBody>
            </p:sp>
          </p:grpSp>
          <p:pic>
            <p:nvPicPr>
              <p:cNvPr id="78" name="Picture 77" descr="A screenshot of a cell phone&#10;&#10;Description automatically generated">
                <a:extLst>
                  <a:ext uri="{FF2B5EF4-FFF2-40B4-BE49-F238E27FC236}">
                    <a16:creationId xmlns:a16="http://schemas.microsoft.com/office/drawing/2014/main" id="{6202A2E7-09D5-8B49-AACE-4354C4E4996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2520795" y="6858000"/>
                <a:ext cx="1365354" cy="1063823"/>
              </a:xfrm>
              <a:prstGeom prst="rect">
                <a:avLst/>
              </a:prstGeom>
              <a:ln>
                <a:solidFill>
                  <a:schemeClr val="accent1"/>
                </a:solidFill>
              </a:ln>
            </p:spPr>
          </p:pic>
        </p:grpSp>
      </p:grpSp>
      <p:sp>
        <p:nvSpPr>
          <p:cNvPr id="2" name="Title 1">
            <a:extLst>
              <a:ext uri="{FF2B5EF4-FFF2-40B4-BE49-F238E27FC236}">
                <a16:creationId xmlns:a16="http://schemas.microsoft.com/office/drawing/2014/main" id="{F1F82B35-F4CA-DE48-914A-B88E50670ED1}"/>
              </a:ext>
            </a:extLst>
          </p:cNvPr>
          <p:cNvSpPr>
            <a:spLocks noGrp="1"/>
          </p:cNvSpPr>
          <p:nvPr>
            <p:ph type="title" hasCustomPrompt="1"/>
          </p:nvPr>
        </p:nvSpPr>
        <p:spPr>
          <a:xfrm>
            <a:off x="854982" y="981075"/>
            <a:ext cx="4694238" cy="3071018"/>
          </a:xfrm>
        </p:spPr>
        <p:txBody>
          <a:bodyPr/>
          <a:lstStyle>
            <a:lvl1pPr>
              <a:defRPr sz="4000">
                <a:solidFill>
                  <a:schemeClr val="bg1"/>
                </a:solidFill>
              </a:defRPr>
            </a:lvl1pPr>
          </a:lstStyle>
          <a:p>
            <a:r>
              <a:rPr lang="en-US" dirty="0"/>
              <a:t>Click to Add Presentation Title</a:t>
            </a:r>
          </a:p>
        </p:txBody>
      </p:sp>
      <p:sp>
        <p:nvSpPr>
          <p:cNvPr id="20" name="Text Placeholder 12">
            <a:extLst>
              <a:ext uri="{FF2B5EF4-FFF2-40B4-BE49-F238E27FC236}">
                <a16:creationId xmlns:a16="http://schemas.microsoft.com/office/drawing/2014/main" id="{A0C7D67F-0EF8-B94F-8A1D-26E39847D4F7}"/>
              </a:ext>
            </a:extLst>
          </p:cNvPr>
          <p:cNvSpPr>
            <a:spLocks noGrp="1"/>
          </p:cNvSpPr>
          <p:nvPr>
            <p:ph type="body" sz="quarter" idx="14" hasCustomPrompt="1"/>
          </p:nvPr>
        </p:nvSpPr>
        <p:spPr>
          <a:xfrm>
            <a:off x="854959" y="4293765"/>
            <a:ext cx="4697775" cy="631755"/>
          </a:xfrm>
          <a:noFill/>
          <a:ln>
            <a:noFill/>
          </a:ln>
        </p:spPr>
        <p:txBody>
          <a:bodyPr lIns="0" tIns="72000" rIns="180000" bIns="0" anchor="t">
            <a:noAutofit/>
          </a:bodyPr>
          <a:lstStyle>
            <a:lvl1pPr>
              <a:lnSpc>
                <a:spcPct val="95000"/>
              </a:lnSpc>
              <a:spcBef>
                <a:spcPts val="0"/>
              </a:spcBef>
              <a:defRPr sz="1600" b="0" i="0" cap="none" baseline="0">
                <a:solidFill>
                  <a:schemeClr val="bg1"/>
                </a:solidFill>
                <a:latin typeface="IBM Plex Sans Light" panose="020B04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a:t>Presentation subtitle</a:t>
            </a:r>
            <a:endParaRPr lang="en-US" dirty="0"/>
          </a:p>
        </p:txBody>
      </p:sp>
      <p:sp>
        <p:nvSpPr>
          <p:cNvPr id="19" name="Text Placeholder 12">
            <a:extLst>
              <a:ext uri="{FF2B5EF4-FFF2-40B4-BE49-F238E27FC236}">
                <a16:creationId xmlns:a16="http://schemas.microsoft.com/office/drawing/2014/main" id="{2960A480-D3F7-A841-9ED5-0C19AF80E3BC}"/>
              </a:ext>
            </a:extLst>
          </p:cNvPr>
          <p:cNvSpPr>
            <a:spLocks noGrp="1"/>
          </p:cNvSpPr>
          <p:nvPr>
            <p:ph type="body" sz="quarter" idx="13" hasCustomPrompt="1"/>
          </p:nvPr>
        </p:nvSpPr>
        <p:spPr>
          <a:xfrm>
            <a:off x="854959" y="4930275"/>
            <a:ext cx="4697775" cy="315212"/>
          </a:xfrm>
          <a:noFill/>
          <a:ln>
            <a:noFill/>
          </a:ln>
        </p:spPr>
        <p:txBody>
          <a:bodyPr lIns="0" tIns="0" rIns="180000" bIns="0" anchor="b">
            <a:noAutofit/>
          </a:bodyPr>
          <a:lstStyle>
            <a:lvl1pPr>
              <a:defRPr sz="1200" b="1" i="0" cap="all" baseline="0">
                <a:solidFill>
                  <a:schemeClr val="bg1"/>
                </a:solidFill>
                <a:latin typeface="IBM Plex Sans SemiBold" panose="020B05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Presenter name</a:t>
            </a:r>
          </a:p>
        </p:txBody>
      </p:sp>
      <p:cxnSp>
        <p:nvCxnSpPr>
          <p:cNvPr id="18" name="Straight Connector 17">
            <a:extLst>
              <a:ext uri="{FF2B5EF4-FFF2-40B4-BE49-F238E27FC236}">
                <a16:creationId xmlns:a16="http://schemas.microsoft.com/office/drawing/2014/main" id="{5D769A60-1E88-804F-A912-2CBC69B8429D}"/>
              </a:ext>
              <a:ext uri="{C183D7F6-B498-43B3-948B-1728B52AA6E4}">
                <adec:decorative xmlns:adec="http://schemas.microsoft.com/office/drawing/2017/decorative" val="1"/>
              </a:ext>
            </a:extLst>
          </p:cNvPr>
          <p:cNvCxnSpPr>
            <a:cxnSpLocks/>
          </p:cNvCxnSpPr>
          <p:nvPr userDrawn="1"/>
        </p:nvCxnSpPr>
        <p:spPr>
          <a:xfrm>
            <a:off x="874698" y="5433456"/>
            <a:ext cx="46780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1" name="Picture Placeholder 9" descr="York University Logo">
            <a:extLst>
              <a:ext uri="{FF2B5EF4-FFF2-40B4-BE49-F238E27FC236}">
                <a16:creationId xmlns:a16="http://schemas.microsoft.com/office/drawing/2014/main" id="{2ED20F88-F063-1C44-B6C6-FB730D81F623}"/>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a:fillRect/>
          </a:stretch>
        </p:blipFill>
        <p:spPr>
          <a:xfrm>
            <a:off x="1342293" y="5788897"/>
            <a:ext cx="4290917" cy="360000"/>
          </a:xfrm>
          <a:prstGeom prst="rect">
            <a:avLst/>
          </a:prstGeom>
        </p:spPr>
      </p:pic>
      <p:sp>
        <p:nvSpPr>
          <p:cNvPr id="6" name="Picture Placeholder 5">
            <a:extLst>
              <a:ext uri="{FF2B5EF4-FFF2-40B4-BE49-F238E27FC236}">
                <a16:creationId xmlns:a16="http://schemas.microsoft.com/office/drawing/2014/main" id="{3F2924C3-2BEC-7C49-B3BE-B8B622BB3D2C}"/>
              </a:ext>
            </a:extLst>
          </p:cNvPr>
          <p:cNvSpPr>
            <a:spLocks noGrp="1"/>
          </p:cNvSpPr>
          <p:nvPr>
            <p:ph type="pic" sz="quarter" idx="15" hasCustomPrompt="1"/>
          </p:nvPr>
        </p:nvSpPr>
        <p:spPr>
          <a:xfrm>
            <a:off x="6456044" y="356400"/>
            <a:ext cx="5374800" cy="6145200"/>
          </a:xfrm>
          <a:solidFill>
            <a:schemeClr val="bg1"/>
          </a:solidFill>
        </p:spPr>
        <p:txBody>
          <a:bodyPr anchor="ctr"/>
          <a:lstStyle>
            <a:lvl1pPr algn="ctr">
              <a:defRPr/>
            </a:lvl1pPr>
          </a:lstStyle>
          <a:p>
            <a:r>
              <a:rPr lang="en-US"/>
              <a:t>Drop photo here to add background photo</a:t>
            </a:r>
          </a:p>
        </p:txBody>
      </p:sp>
      <p:sp>
        <p:nvSpPr>
          <p:cNvPr id="26" name="Freeform 25">
            <a:extLst>
              <a:ext uri="{FF2B5EF4-FFF2-40B4-BE49-F238E27FC236}">
                <a16:creationId xmlns:a16="http://schemas.microsoft.com/office/drawing/2014/main" id="{10F37B83-DB99-014C-A42F-9DA46E46F394}"/>
              </a:ext>
              <a:ext uri="{C183D7F6-B498-43B3-948B-1728B52AA6E4}">
                <adec:decorative xmlns:adec="http://schemas.microsoft.com/office/drawing/2017/decorative" val="1"/>
              </a:ext>
            </a:extLst>
          </p:cNvPr>
          <p:cNvSpPr/>
          <p:nvPr userDrawn="1"/>
        </p:nvSpPr>
        <p:spPr>
          <a:xfrm rot="5400000">
            <a:off x="5714999" y="381000"/>
            <a:ext cx="6858001" cy="6096001"/>
          </a:xfrm>
          <a:custGeom>
            <a:avLst/>
            <a:gdLst>
              <a:gd name="connsiteX0" fmla="*/ 360000 w 6858001"/>
              <a:gd name="connsiteY0" fmla="*/ 5736001 h 6096001"/>
              <a:gd name="connsiteX1" fmla="*/ 6498001 w 6858001"/>
              <a:gd name="connsiteY1" fmla="*/ 5736001 h 6096001"/>
              <a:gd name="connsiteX2" fmla="*/ 6498001 w 6858001"/>
              <a:gd name="connsiteY2" fmla="*/ 360001 h 6096001"/>
              <a:gd name="connsiteX3" fmla="*/ 360000 w 6858001"/>
              <a:gd name="connsiteY3" fmla="*/ 360001 h 6096001"/>
              <a:gd name="connsiteX4" fmla="*/ 0 w 6858001"/>
              <a:gd name="connsiteY4" fmla="*/ 6096000 h 6096001"/>
              <a:gd name="connsiteX5" fmla="*/ 0 w 6858001"/>
              <a:gd name="connsiteY5" fmla="*/ 0 h 6096001"/>
              <a:gd name="connsiteX6" fmla="*/ 360000 w 6858001"/>
              <a:gd name="connsiteY6" fmla="*/ 0 h 6096001"/>
              <a:gd name="connsiteX7" fmla="*/ 360000 w 6858001"/>
              <a:gd name="connsiteY7" fmla="*/ 1 h 6096001"/>
              <a:gd name="connsiteX8" fmla="*/ 6498001 w 6858001"/>
              <a:gd name="connsiteY8" fmla="*/ 1 h 6096001"/>
              <a:gd name="connsiteX9" fmla="*/ 6498001 w 6858001"/>
              <a:gd name="connsiteY9" fmla="*/ 0 h 6096001"/>
              <a:gd name="connsiteX10" fmla="*/ 6858001 w 6858001"/>
              <a:gd name="connsiteY10" fmla="*/ 0 h 6096001"/>
              <a:gd name="connsiteX11" fmla="*/ 6858001 w 6858001"/>
              <a:gd name="connsiteY11" fmla="*/ 6096000 h 6096001"/>
              <a:gd name="connsiteX12" fmla="*/ 6679406 w 6858001"/>
              <a:gd name="connsiteY12" fmla="*/ 6096000 h 6096001"/>
              <a:gd name="connsiteX13" fmla="*/ 6679406 w 6858001"/>
              <a:gd name="connsiteY13" fmla="*/ 6096001 h 6096001"/>
              <a:gd name="connsiteX14" fmla="*/ 212725 w 6858001"/>
              <a:gd name="connsiteY14" fmla="*/ 6096001 h 6096001"/>
              <a:gd name="connsiteX15" fmla="*/ 212725 w 6858001"/>
              <a:gd name="connsiteY15" fmla="*/ 6096000 h 609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1" h="6096001">
                <a:moveTo>
                  <a:pt x="360000" y="5736001"/>
                </a:moveTo>
                <a:lnTo>
                  <a:pt x="6498001" y="5736001"/>
                </a:lnTo>
                <a:lnTo>
                  <a:pt x="6498001" y="360001"/>
                </a:lnTo>
                <a:lnTo>
                  <a:pt x="360000" y="360001"/>
                </a:lnTo>
                <a:close/>
                <a:moveTo>
                  <a:pt x="0" y="6096000"/>
                </a:moveTo>
                <a:lnTo>
                  <a:pt x="0" y="0"/>
                </a:lnTo>
                <a:lnTo>
                  <a:pt x="360000" y="0"/>
                </a:lnTo>
                <a:lnTo>
                  <a:pt x="360000" y="1"/>
                </a:lnTo>
                <a:lnTo>
                  <a:pt x="6498001" y="1"/>
                </a:lnTo>
                <a:lnTo>
                  <a:pt x="6498001" y="0"/>
                </a:lnTo>
                <a:lnTo>
                  <a:pt x="6858001" y="0"/>
                </a:lnTo>
                <a:lnTo>
                  <a:pt x="6858001" y="6096000"/>
                </a:lnTo>
                <a:lnTo>
                  <a:pt x="6679406" y="6096000"/>
                </a:lnTo>
                <a:lnTo>
                  <a:pt x="6679406" y="6096001"/>
                </a:lnTo>
                <a:lnTo>
                  <a:pt x="212725" y="6096001"/>
                </a:lnTo>
                <a:lnTo>
                  <a:pt x="212725" y="6096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5675129"/>
      </p:ext>
    </p:extLst>
  </p:cSld>
  <p:clrMapOvr>
    <a:masterClrMapping/>
  </p:clrMapOvr>
  <p:extLst>
    <p:ext uri="{DCECCB84-F9BA-43D5-87BE-67443E8EF086}">
      <p15:sldGuideLst xmlns:p15="http://schemas.microsoft.com/office/powerpoint/2012/main">
        <p15:guide id="2" pos="529" userDrawn="1">
          <p15:clr>
            <a:srgbClr val="FBAE40"/>
          </p15:clr>
        </p15:guide>
        <p15:guide id="3" pos="350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Gallery (up to 72 images)">
    <p:spTree>
      <p:nvGrpSpPr>
        <p:cNvPr id="1" name=""/>
        <p:cNvGrpSpPr/>
        <p:nvPr/>
      </p:nvGrpSpPr>
      <p:grpSpPr>
        <a:xfrm>
          <a:off x="0" y="0"/>
          <a:ext cx="0" cy="0"/>
          <a:chOff x="0" y="0"/>
          <a:chExt cx="0" cy="0"/>
        </a:xfrm>
      </p:grpSpPr>
      <p:sp>
        <p:nvSpPr>
          <p:cNvPr id="82" name="Title 1">
            <a:extLst>
              <a:ext uri="{FF2B5EF4-FFF2-40B4-BE49-F238E27FC236}">
                <a16:creationId xmlns:a16="http://schemas.microsoft.com/office/drawing/2014/main" id="{6E2A8AFB-F209-8C42-ACBB-8E2C934266B5}"/>
              </a:ext>
            </a:extLst>
          </p:cNvPr>
          <p:cNvSpPr>
            <a:spLocks noGrp="1"/>
          </p:cNvSpPr>
          <p:nvPr>
            <p:ph type="title" hasCustomPrompt="1"/>
          </p:nvPr>
        </p:nvSpPr>
        <p:spPr>
          <a:xfrm>
            <a:off x="518859" y="225425"/>
            <a:ext cx="11161240" cy="720000"/>
          </a:xfrm>
        </p:spPr>
        <p:txBody>
          <a:bodyPr/>
          <a:lstStyle>
            <a:lvl1pPr>
              <a:defRPr b="1" i="0">
                <a:latin typeface="IBM Plex Sans SemiBold" panose="020B0503050203000203" pitchFamily="34" charset="0"/>
              </a:defRPr>
            </a:lvl1pPr>
          </a:lstStyle>
          <a:p>
            <a:r>
              <a:rPr lang="en-US" dirty="0"/>
              <a:t>Click to Add a Title To Your Slide</a:t>
            </a:r>
          </a:p>
        </p:txBody>
      </p:sp>
      <p:sp>
        <p:nvSpPr>
          <p:cNvPr id="73" name="Rectangle 72">
            <a:extLst>
              <a:ext uri="{FF2B5EF4-FFF2-40B4-BE49-F238E27FC236}">
                <a16:creationId xmlns:a16="http://schemas.microsoft.com/office/drawing/2014/main" id="{08C51042-5426-6840-9776-176F18AE763C}"/>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descr="York University Logo&#10;">
            <a:extLst>
              <a:ext uri="{FF2B5EF4-FFF2-40B4-BE49-F238E27FC236}">
                <a16:creationId xmlns:a16="http://schemas.microsoft.com/office/drawing/2014/main" id="{BCF0B2E4-19B3-E347-A2C0-292DB4DF1EF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25913" y="6372792"/>
            <a:ext cx="1240699" cy="273600"/>
          </a:xfrm>
          <a:prstGeom prst="rect">
            <a:avLst/>
          </a:prstGeom>
        </p:spPr>
      </p:pic>
      <p:sp>
        <p:nvSpPr>
          <p:cNvPr id="240" name="Picture Placeholder 51">
            <a:extLst>
              <a:ext uri="{FF2B5EF4-FFF2-40B4-BE49-F238E27FC236}">
                <a16:creationId xmlns:a16="http://schemas.microsoft.com/office/drawing/2014/main" id="{B2DE1F1D-4FD3-624D-8F9C-E74B8DCBCB3B}"/>
              </a:ext>
            </a:extLst>
          </p:cNvPr>
          <p:cNvSpPr>
            <a:spLocks noGrp="1"/>
          </p:cNvSpPr>
          <p:nvPr>
            <p:ph type="pic" sz="quarter" idx="143" hasCustomPrompt="1"/>
          </p:nvPr>
        </p:nvSpPr>
        <p:spPr>
          <a:xfrm>
            <a:off x="11115396"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41" name="Picture Placeholder 51">
            <a:extLst>
              <a:ext uri="{FF2B5EF4-FFF2-40B4-BE49-F238E27FC236}">
                <a16:creationId xmlns:a16="http://schemas.microsoft.com/office/drawing/2014/main" id="{95CFEACE-AC66-9843-A828-8A5669BF2B8B}"/>
              </a:ext>
            </a:extLst>
          </p:cNvPr>
          <p:cNvSpPr>
            <a:spLocks noGrp="1"/>
          </p:cNvSpPr>
          <p:nvPr>
            <p:ph type="pic" sz="quarter" idx="144" hasCustomPrompt="1"/>
          </p:nvPr>
        </p:nvSpPr>
        <p:spPr>
          <a:xfrm>
            <a:off x="11115396"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9" name="Picture Placeholder 51">
            <a:extLst>
              <a:ext uri="{FF2B5EF4-FFF2-40B4-BE49-F238E27FC236}">
                <a16:creationId xmlns:a16="http://schemas.microsoft.com/office/drawing/2014/main" id="{D38E2419-3D26-0F44-A573-096075B9CDFF}"/>
              </a:ext>
            </a:extLst>
          </p:cNvPr>
          <p:cNvSpPr>
            <a:spLocks noGrp="1"/>
          </p:cNvSpPr>
          <p:nvPr>
            <p:ph type="pic" sz="quarter" idx="142" hasCustomPrompt="1"/>
          </p:nvPr>
        </p:nvSpPr>
        <p:spPr>
          <a:xfrm>
            <a:off x="11115396"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8" name="Picture Placeholder 51">
            <a:extLst>
              <a:ext uri="{FF2B5EF4-FFF2-40B4-BE49-F238E27FC236}">
                <a16:creationId xmlns:a16="http://schemas.microsoft.com/office/drawing/2014/main" id="{5E33F143-403B-7140-8B48-CEE1AB4D9072}"/>
              </a:ext>
            </a:extLst>
          </p:cNvPr>
          <p:cNvSpPr>
            <a:spLocks noGrp="1"/>
          </p:cNvSpPr>
          <p:nvPr>
            <p:ph type="pic" sz="quarter" idx="141" hasCustomPrompt="1"/>
          </p:nvPr>
        </p:nvSpPr>
        <p:spPr>
          <a:xfrm>
            <a:off x="11115396"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7" name="Picture Placeholder 51">
            <a:extLst>
              <a:ext uri="{FF2B5EF4-FFF2-40B4-BE49-F238E27FC236}">
                <a16:creationId xmlns:a16="http://schemas.microsoft.com/office/drawing/2014/main" id="{01E00AE3-9D17-A84E-BD58-71234A7BE594}"/>
              </a:ext>
            </a:extLst>
          </p:cNvPr>
          <p:cNvSpPr>
            <a:spLocks noGrp="1"/>
          </p:cNvSpPr>
          <p:nvPr>
            <p:ph type="pic" sz="quarter" idx="140" hasCustomPrompt="1"/>
          </p:nvPr>
        </p:nvSpPr>
        <p:spPr>
          <a:xfrm>
            <a:off x="11115396"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6" name="Picture Placeholder 51">
            <a:extLst>
              <a:ext uri="{FF2B5EF4-FFF2-40B4-BE49-F238E27FC236}">
                <a16:creationId xmlns:a16="http://schemas.microsoft.com/office/drawing/2014/main" id="{1D85D746-2B08-2642-B5CD-D035D96F9F23}"/>
              </a:ext>
            </a:extLst>
          </p:cNvPr>
          <p:cNvSpPr>
            <a:spLocks noGrp="1"/>
          </p:cNvSpPr>
          <p:nvPr>
            <p:ph type="pic" sz="quarter" idx="139" hasCustomPrompt="1"/>
          </p:nvPr>
        </p:nvSpPr>
        <p:spPr>
          <a:xfrm>
            <a:off x="11115396"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5" name="Picture Placeholder 51">
            <a:extLst>
              <a:ext uri="{FF2B5EF4-FFF2-40B4-BE49-F238E27FC236}">
                <a16:creationId xmlns:a16="http://schemas.microsoft.com/office/drawing/2014/main" id="{ECC47FF5-71A0-4F42-808C-8CD82A1A8AF2}"/>
              </a:ext>
            </a:extLst>
          </p:cNvPr>
          <p:cNvSpPr>
            <a:spLocks noGrp="1"/>
          </p:cNvSpPr>
          <p:nvPr>
            <p:ph type="pic" sz="quarter" idx="138" hasCustomPrompt="1"/>
          </p:nvPr>
        </p:nvSpPr>
        <p:spPr>
          <a:xfrm>
            <a:off x="10151760"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4" name="Picture Placeholder 51">
            <a:extLst>
              <a:ext uri="{FF2B5EF4-FFF2-40B4-BE49-F238E27FC236}">
                <a16:creationId xmlns:a16="http://schemas.microsoft.com/office/drawing/2014/main" id="{B2B385C4-495C-4F4B-9087-1B6BA2D1A2A8}"/>
              </a:ext>
            </a:extLst>
          </p:cNvPr>
          <p:cNvSpPr>
            <a:spLocks noGrp="1"/>
          </p:cNvSpPr>
          <p:nvPr>
            <p:ph type="pic" sz="quarter" idx="137" hasCustomPrompt="1"/>
          </p:nvPr>
        </p:nvSpPr>
        <p:spPr>
          <a:xfrm>
            <a:off x="10151760"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3" name="Picture Placeholder 51">
            <a:extLst>
              <a:ext uri="{FF2B5EF4-FFF2-40B4-BE49-F238E27FC236}">
                <a16:creationId xmlns:a16="http://schemas.microsoft.com/office/drawing/2014/main" id="{50AD7228-9A72-CA42-B2B9-DA25FF5D9948}"/>
              </a:ext>
            </a:extLst>
          </p:cNvPr>
          <p:cNvSpPr>
            <a:spLocks noGrp="1"/>
          </p:cNvSpPr>
          <p:nvPr>
            <p:ph type="pic" sz="quarter" idx="136" hasCustomPrompt="1"/>
          </p:nvPr>
        </p:nvSpPr>
        <p:spPr>
          <a:xfrm>
            <a:off x="10151760"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2" name="Picture Placeholder 51">
            <a:extLst>
              <a:ext uri="{FF2B5EF4-FFF2-40B4-BE49-F238E27FC236}">
                <a16:creationId xmlns:a16="http://schemas.microsoft.com/office/drawing/2014/main" id="{9BB425F9-DA11-A741-8A84-010E8DFD2AC3}"/>
              </a:ext>
            </a:extLst>
          </p:cNvPr>
          <p:cNvSpPr>
            <a:spLocks noGrp="1"/>
          </p:cNvSpPr>
          <p:nvPr>
            <p:ph type="pic" sz="quarter" idx="135" hasCustomPrompt="1"/>
          </p:nvPr>
        </p:nvSpPr>
        <p:spPr>
          <a:xfrm>
            <a:off x="10151760"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1" name="Picture Placeholder 51">
            <a:extLst>
              <a:ext uri="{FF2B5EF4-FFF2-40B4-BE49-F238E27FC236}">
                <a16:creationId xmlns:a16="http://schemas.microsoft.com/office/drawing/2014/main" id="{6673E2B7-3975-DC44-B47B-3C5074F75DA8}"/>
              </a:ext>
            </a:extLst>
          </p:cNvPr>
          <p:cNvSpPr>
            <a:spLocks noGrp="1"/>
          </p:cNvSpPr>
          <p:nvPr>
            <p:ph type="pic" sz="quarter" idx="134" hasCustomPrompt="1"/>
          </p:nvPr>
        </p:nvSpPr>
        <p:spPr>
          <a:xfrm>
            <a:off x="10151760"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30" name="Picture Placeholder 51">
            <a:extLst>
              <a:ext uri="{FF2B5EF4-FFF2-40B4-BE49-F238E27FC236}">
                <a16:creationId xmlns:a16="http://schemas.microsoft.com/office/drawing/2014/main" id="{DD17B399-06ED-A749-8DAD-053DFA9A4B27}"/>
              </a:ext>
            </a:extLst>
          </p:cNvPr>
          <p:cNvSpPr>
            <a:spLocks noGrp="1"/>
          </p:cNvSpPr>
          <p:nvPr>
            <p:ph type="pic" sz="quarter" idx="133" hasCustomPrompt="1"/>
          </p:nvPr>
        </p:nvSpPr>
        <p:spPr>
          <a:xfrm>
            <a:off x="10151760"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9" name="Picture Placeholder 51">
            <a:extLst>
              <a:ext uri="{FF2B5EF4-FFF2-40B4-BE49-F238E27FC236}">
                <a16:creationId xmlns:a16="http://schemas.microsoft.com/office/drawing/2014/main" id="{B9C51166-7A07-8142-9492-A066BF6C66DB}"/>
              </a:ext>
            </a:extLst>
          </p:cNvPr>
          <p:cNvSpPr>
            <a:spLocks noGrp="1"/>
          </p:cNvSpPr>
          <p:nvPr>
            <p:ph type="pic" sz="quarter" idx="132" hasCustomPrompt="1"/>
          </p:nvPr>
        </p:nvSpPr>
        <p:spPr>
          <a:xfrm>
            <a:off x="9188122"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8" name="Picture Placeholder 51">
            <a:extLst>
              <a:ext uri="{FF2B5EF4-FFF2-40B4-BE49-F238E27FC236}">
                <a16:creationId xmlns:a16="http://schemas.microsoft.com/office/drawing/2014/main" id="{1C03E3CC-2B92-B04E-9319-BDC6717C1CE3}"/>
              </a:ext>
            </a:extLst>
          </p:cNvPr>
          <p:cNvSpPr>
            <a:spLocks noGrp="1"/>
          </p:cNvSpPr>
          <p:nvPr>
            <p:ph type="pic" sz="quarter" idx="131" hasCustomPrompt="1"/>
          </p:nvPr>
        </p:nvSpPr>
        <p:spPr>
          <a:xfrm>
            <a:off x="9188122"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7" name="Picture Placeholder 51">
            <a:extLst>
              <a:ext uri="{FF2B5EF4-FFF2-40B4-BE49-F238E27FC236}">
                <a16:creationId xmlns:a16="http://schemas.microsoft.com/office/drawing/2014/main" id="{5F392332-895D-5F41-A71A-181F220CA135}"/>
              </a:ext>
            </a:extLst>
          </p:cNvPr>
          <p:cNvSpPr>
            <a:spLocks noGrp="1"/>
          </p:cNvSpPr>
          <p:nvPr>
            <p:ph type="pic" sz="quarter" idx="130" hasCustomPrompt="1"/>
          </p:nvPr>
        </p:nvSpPr>
        <p:spPr>
          <a:xfrm>
            <a:off x="9188122"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6" name="Picture Placeholder 51">
            <a:extLst>
              <a:ext uri="{FF2B5EF4-FFF2-40B4-BE49-F238E27FC236}">
                <a16:creationId xmlns:a16="http://schemas.microsoft.com/office/drawing/2014/main" id="{7402AA1E-B3CE-2C4F-A4A3-16F1563F0DC8}"/>
              </a:ext>
            </a:extLst>
          </p:cNvPr>
          <p:cNvSpPr>
            <a:spLocks noGrp="1"/>
          </p:cNvSpPr>
          <p:nvPr>
            <p:ph type="pic" sz="quarter" idx="129" hasCustomPrompt="1"/>
          </p:nvPr>
        </p:nvSpPr>
        <p:spPr>
          <a:xfrm>
            <a:off x="9188122"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5" name="Picture Placeholder 51">
            <a:extLst>
              <a:ext uri="{FF2B5EF4-FFF2-40B4-BE49-F238E27FC236}">
                <a16:creationId xmlns:a16="http://schemas.microsoft.com/office/drawing/2014/main" id="{6B7236E6-609D-D441-BC9D-4713AD39B177}"/>
              </a:ext>
            </a:extLst>
          </p:cNvPr>
          <p:cNvSpPr>
            <a:spLocks noGrp="1"/>
          </p:cNvSpPr>
          <p:nvPr>
            <p:ph type="pic" sz="quarter" idx="128" hasCustomPrompt="1"/>
          </p:nvPr>
        </p:nvSpPr>
        <p:spPr>
          <a:xfrm>
            <a:off x="9188122"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4" name="Picture Placeholder 51">
            <a:extLst>
              <a:ext uri="{FF2B5EF4-FFF2-40B4-BE49-F238E27FC236}">
                <a16:creationId xmlns:a16="http://schemas.microsoft.com/office/drawing/2014/main" id="{792892B3-7CF5-5649-96C0-2DCBA328F53B}"/>
              </a:ext>
            </a:extLst>
          </p:cNvPr>
          <p:cNvSpPr>
            <a:spLocks noGrp="1"/>
          </p:cNvSpPr>
          <p:nvPr>
            <p:ph type="pic" sz="quarter" idx="127" hasCustomPrompt="1"/>
          </p:nvPr>
        </p:nvSpPr>
        <p:spPr>
          <a:xfrm>
            <a:off x="9188122"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3" name="Picture Placeholder 51">
            <a:extLst>
              <a:ext uri="{FF2B5EF4-FFF2-40B4-BE49-F238E27FC236}">
                <a16:creationId xmlns:a16="http://schemas.microsoft.com/office/drawing/2014/main" id="{71FA0BCC-56C8-C94E-B3A6-064A142A06BE}"/>
              </a:ext>
            </a:extLst>
          </p:cNvPr>
          <p:cNvSpPr>
            <a:spLocks noGrp="1"/>
          </p:cNvSpPr>
          <p:nvPr>
            <p:ph type="pic" sz="quarter" idx="126" hasCustomPrompt="1"/>
          </p:nvPr>
        </p:nvSpPr>
        <p:spPr>
          <a:xfrm>
            <a:off x="8224484"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2" name="Picture Placeholder 51">
            <a:extLst>
              <a:ext uri="{FF2B5EF4-FFF2-40B4-BE49-F238E27FC236}">
                <a16:creationId xmlns:a16="http://schemas.microsoft.com/office/drawing/2014/main" id="{630F25F6-C048-CA41-9BE7-8FCC2A2F2041}"/>
              </a:ext>
            </a:extLst>
          </p:cNvPr>
          <p:cNvSpPr>
            <a:spLocks noGrp="1"/>
          </p:cNvSpPr>
          <p:nvPr>
            <p:ph type="pic" sz="quarter" idx="125" hasCustomPrompt="1"/>
          </p:nvPr>
        </p:nvSpPr>
        <p:spPr>
          <a:xfrm>
            <a:off x="8224484"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1" name="Picture Placeholder 51">
            <a:extLst>
              <a:ext uri="{FF2B5EF4-FFF2-40B4-BE49-F238E27FC236}">
                <a16:creationId xmlns:a16="http://schemas.microsoft.com/office/drawing/2014/main" id="{47EE2CCB-BCD5-A445-9D5A-15FA14A665F8}"/>
              </a:ext>
            </a:extLst>
          </p:cNvPr>
          <p:cNvSpPr>
            <a:spLocks noGrp="1"/>
          </p:cNvSpPr>
          <p:nvPr>
            <p:ph type="pic" sz="quarter" idx="124" hasCustomPrompt="1"/>
          </p:nvPr>
        </p:nvSpPr>
        <p:spPr>
          <a:xfrm>
            <a:off x="8224484"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20" name="Picture Placeholder 51">
            <a:extLst>
              <a:ext uri="{FF2B5EF4-FFF2-40B4-BE49-F238E27FC236}">
                <a16:creationId xmlns:a16="http://schemas.microsoft.com/office/drawing/2014/main" id="{39F2B5E0-5CFE-DA4D-B31A-E612DD780ABE}"/>
              </a:ext>
            </a:extLst>
          </p:cNvPr>
          <p:cNvSpPr>
            <a:spLocks noGrp="1"/>
          </p:cNvSpPr>
          <p:nvPr>
            <p:ph type="pic" sz="quarter" idx="123" hasCustomPrompt="1"/>
          </p:nvPr>
        </p:nvSpPr>
        <p:spPr>
          <a:xfrm>
            <a:off x="8224484"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9" name="Picture Placeholder 51">
            <a:extLst>
              <a:ext uri="{FF2B5EF4-FFF2-40B4-BE49-F238E27FC236}">
                <a16:creationId xmlns:a16="http://schemas.microsoft.com/office/drawing/2014/main" id="{CBC3910F-A9CF-BB44-A0FA-9487F83F7E1A}"/>
              </a:ext>
            </a:extLst>
          </p:cNvPr>
          <p:cNvSpPr>
            <a:spLocks noGrp="1"/>
          </p:cNvSpPr>
          <p:nvPr>
            <p:ph type="pic" sz="quarter" idx="122" hasCustomPrompt="1"/>
          </p:nvPr>
        </p:nvSpPr>
        <p:spPr>
          <a:xfrm>
            <a:off x="8224484"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8" name="Picture Placeholder 51">
            <a:extLst>
              <a:ext uri="{FF2B5EF4-FFF2-40B4-BE49-F238E27FC236}">
                <a16:creationId xmlns:a16="http://schemas.microsoft.com/office/drawing/2014/main" id="{817F9E26-4A9A-F84B-875B-6F1218A0B5D3}"/>
              </a:ext>
            </a:extLst>
          </p:cNvPr>
          <p:cNvSpPr>
            <a:spLocks noGrp="1"/>
          </p:cNvSpPr>
          <p:nvPr>
            <p:ph type="pic" sz="quarter" idx="121" hasCustomPrompt="1"/>
          </p:nvPr>
        </p:nvSpPr>
        <p:spPr>
          <a:xfrm>
            <a:off x="8224484"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7" name="Picture Placeholder 51">
            <a:extLst>
              <a:ext uri="{FF2B5EF4-FFF2-40B4-BE49-F238E27FC236}">
                <a16:creationId xmlns:a16="http://schemas.microsoft.com/office/drawing/2014/main" id="{313D8061-4306-254C-BD45-9585B831894C}"/>
              </a:ext>
            </a:extLst>
          </p:cNvPr>
          <p:cNvSpPr>
            <a:spLocks noGrp="1"/>
          </p:cNvSpPr>
          <p:nvPr>
            <p:ph type="pic" sz="quarter" idx="120" hasCustomPrompt="1"/>
          </p:nvPr>
        </p:nvSpPr>
        <p:spPr>
          <a:xfrm>
            <a:off x="7260846"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6" name="Picture Placeholder 51">
            <a:extLst>
              <a:ext uri="{FF2B5EF4-FFF2-40B4-BE49-F238E27FC236}">
                <a16:creationId xmlns:a16="http://schemas.microsoft.com/office/drawing/2014/main" id="{F110E207-9770-BE48-BA32-A6CE9DE4AAF3}"/>
              </a:ext>
            </a:extLst>
          </p:cNvPr>
          <p:cNvSpPr>
            <a:spLocks noGrp="1"/>
          </p:cNvSpPr>
          <p:nvPr>
            <p:ph type="pic" sz="quarter" idx="119" hasCustomPrompt="1"/>
          </p:nvPr>
        </p:nvSpPr>
        <p:spPr>
          <a:xfrm>
            <a:off x="7260846"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5" name="Picture Placeholder 51">
            <a:extLst>
              <a:ext uri="{FF2B5EF4-FFF2-40B4-BE49-F238E27FC236}">
                <a16:creationId xmlns:a16="http://schemas.microsoft.com/office/drawing/2014/main" id="{DF551907-9CB1-DE41-9FF6-A5DC8830BDA4}"/>
              </a:ext>
            </a:extLst>
          </p:cNvPr>
          <p:cNvSpPr>
            <a:spLocks noGrp="1"/>
          </p:cNvSpPr>
          <p:nvPr>
            <p:ph type="pic" sz="quarter" idx="118" hasCustomPrompt="1"/>
          </p:nvPr>
        </p:nvSpPr>
        <p:spPr>
          <a:xfrm>
            <a:off x="7260846"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4" name="Picture Placeholder 51">
            <a:extLst>
              <a:ext uri="{FF2B5EF4-FFF2-40B4-BE49-F238E27FC236}">
                <a16:creationId xmlns:a16="http://schemas.microsoft.com/office/drawing/2014/main" id="{36F35A0F-A86C-CE43-89F5-DEDFE778548C}"/>
              </a:ext>
            </a:extLst>
          </p:cNvPr>
          <p:cNvSpPr>
            <a:spLocks noGrp="1"/>
          </p:cNvSpPr>
          <p:nvPr>
            <p:ph type="pic" sz="quarter" idx="117" hasCustomPrompt="1"/>
          </p:nvPr>
        </p:nvSpPr>
        <p:spPr>
          <a:xfrm>
            <a:off x="7260846"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3" name="Picture Placeholder 51">
            <a:extLst>
              <a:ext uri="{FF2B5EF4-FFF2-40B4-BE49-F238E27FC236}">
                <a16:creationId xmlns:a16="http://schemas.microsoft.com/office/drawing/2014/main" id="{EF5134C2-AFB3-994F-95B5-928A77F94D65}"/>
              </a:ext>
            </a:extLst>
          </p:cNvPr>
          <p:cNvSpPr>
            <a:spLocks noGrp="1"/>
          </p:cNvSpPr>
          <p:nvPr>
            <p:ph type="pic" sz="quarter" idx="116" hasCustomPrompt="1"/>
          </p:nvPr>
        </p:nvSpPr>
        <p:spPr>
          <a:xfrm>
            <a:off x="7260846"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2" name="Picture Placeholder 51">
            <a:extLst>
              <a:ext uri="{FF2B5EF4-FFF2-40B4-BE49-F238E27FC236}">
                <a16:creationId xmlns:a16="http://schemas.microsoft.com/office/drawing/2014/main" id="{6A613975-7E31-FA40-B0B7-0CFBAA114CDC}"/>
              </a:ext>
            </a:extLst>
          </p:cNvPr>
          <p:cNvSpPr>
            <a:spLocks noGrp="1"/>
          </p:cNvSpPr>
          <p:nvPr>
            <p:ph type="pic" sz="quarter" idx="115" hasCustomPrompt="1"/>
          </p:nvPr>
        </p:nvSpPr>
        <p:spPr>
          <a:xfrm>
            <a:off x="7260846"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1" name="Picture Placeholder 51">
            <a:extLst>
              <a:ext uri="{FF2B5EF4-FFF2-40B4-BE49-F238E27FC236}">
                <a16:creationId xmlns:a16="http://schemas.microsoft.com/office/drawing/2014/main" id="{B0C1B11E-A0C7-524A-A7E4-99ACEF4C8D2F}"/>
              </a:ext>
            </a:extLst>
          </p:cNvPr>
          <p:cNvSpPr>
            <a:spLocks noGrp="1"/>
          </p:cNvSpPr>
          <p:nvPr>
            <p:ph type="pic" sz="quarter" idx="114" hasCustomPrompt="1"/>
          </p:nvPr>
        </p:nvSpPr>
        <p:spPr>
          <a:xfrm>
            <a:off x="6297208"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10" name="Picture Placeholder 51">
            <a:extLst>
              <a:ext uri="{FF2B5EF4-FFF2-40B4-BE49-F238E27FC236}">
                <a16:creationId xmlns:a16="http://schemas.microsoft.com/office/drawing/2014/main" id="{502F494C-4698-8443-A464-9351AF31D45E}"/>
              </a:ext>
            </a:extLst>
          </p:cNvPr>
          <p:cNvSpPr>
            <a:spLocks noGrp="1"/>
          </p:cNvSpPr>
          <p:nvPr>
            <p:ph type="pic" sz="quarter" idx="113" hasCustomPrompt="1"/>
          </p:nvPr>
        </p:nvSpPr>
        <p:spPr>
          <a:xfrm>
            <a:off x="6297208"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9" name="Picture Placeholder 51">
            <a:extLst>
              <a:ext uri="{FF2B5EF4-FFF2-40B4-BE49-F238E27FC236}">
                <a16:creationId xmlns:a16="http://schemas.microsoft.com/office/drawing/2014/main" id="{F6B8AAE6-34FB-254B-908C-5F03E14B3EE7}"/>
              </a:ext>
            </a:extLst>
          </p:cNvPr>
          <p:cNvSpPr>
            <a:spLocks noGrp="1"/>
          </p:cNvSpPr>
          <p:nvPr>
            <p:ph type="pic" sz="quarter" idx="112" hasCustomPrompt="1"/>
          </p:nvPr>
        </p:nvSpPr>
        <p:spPr>
          <a:xfrm>
            <a:off x="6297208"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8" name="Picture Placeholder 51">
            <a:extLst>
              <a:ext uri="{FF2B5EF4-FFF2-40B4-BE49-F238E27FC236}">
                <a16:creationId xmlns:a16="http://schemas.microsoft.com/office/drawing/2014/main" id="{8D6BEA4F-8263-BB40-8328-A3AE511CF6E6}"/>
              </a:ext>
            </a:extLst>
          </p:cNvPr>
          <p:cNvSpPr>
            <a:spLocks noGrp="1"/>
          </p:cNvSpPr>
          <p:nvPr>
            <p:ph type="pic" sz="quarter" idx="111" hasCustomPrompt="1"/>
          </p:nvPr>
        </p:nvSpPr>
        <p:spPr>
          <a:xfrm>
            <a:off x="6297208"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7" name="Picture Placeholder 51">
            <a:extLst>
              <a:ext uri="{FF2B5EF4-FFF2-40B4-BE49-F238E27FC236}">
                <a16:creationId xmlns:a16="http://schemas.microsoft.com/office/drawing/2014/main" id="{6FF49A78-1546-4948-9F53-040226BC2AA9}"/>
              </a:ext>
            </a:extLst>
          </p:cNvPr>
          <p:cNvSpPr>
            <a:spLocks noGrp="1"/>
          </p:cNvSpPr>
          <p:nvPr>
            <p:ph type="pic" sz="quarter" idx="110" hasCustomPrompt="1"/>
          </p:nvPr>
        </p:nvSpPr>
        <p:spPr>
          <a:xfrm>
            <a:off x="6297208"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6" name="Picture Placeholder 51">
            <a:extLst>
              <a:ext uri="{FF2B5EF4-FFF2-40B4-BE49-F238E27FC236}">
                <a16:creationId xmlns:a16="http://schemas.microsoft.com/office/drawing/2014/main" id="{25CA7F52-B284-5F4E-8DC2-45B533D946C2}"/>
              </a:ext>
            </a:extLst>
          </p:cNvPr>
          <p:cNvSpPr>
            <a:spLocks noGrp="1"/>
          </p:cNvSpPr>
          <p:nvPr>
            <p:ph type="pic" sz="quarter" idx="109" hasCustomPrompt="1"/>
          </p:nvPr>
        </p:nvSpPr>
        <p:spPr>
          <a:xfrm>
            <a:off x="6297208"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5" name="Picture Placeholder 51">
            <a:extLst>
              <a:ext uri="{FF2B5EF4-FFF2-40B4-BE49-F238E27FC236}">
                <a16:creationId xmlns:a16="http://schemas.microsoft.com/office/drawing/2014/main" id="{939634E5-47C4-E640-87FD-7735E33C893D}"/>
              </a:ext>
            </a:extLst>
          </p:cNvPr>
          <p:cNvSpPr>
            <a:spLocks noGrp="1"/>
          </p:cNvSpPr>
          <p:nvPr>
            <p:ph type="pic" sz="quarter" idx="108" hasCustomPrompt="1"/>
          </p:nvPr>
        </p:nvSpPr>
        <p:spPr>
          <a:xfrm>
            <a:off x="5333570"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4" name="Picture Placeholder 51">
            <a:extLst>
              <a:ext uri="{FF2B5EF4-FFF2-40B4-BE49-F238E27FC236}">
                <a16:creationId xmlns:a16="http://schemas.microsoft.com/office/drawing/2014/main" id="{364508F7-794C-5444-B8CC-AD35C652924A}"/>
              </a:ext>
            </a:extLst>
          </p:cNvPr>
          <p:cNvSpPr>
            <a:spLocks noGrp="1"/>
          </p:cNvSpPr>
          <p:nvPr>
            <p:ph type="pic" sz="quarter" idx="107" hasCustomPrompt="1"/>
          </p:nvPr>
        </p:nvSpPr>
        <p:spPr>
          <a:xfrm>
            <a:off x="5333570"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3" name="Picture Placeholder 51">
            <a:extLst>
              <a:ext uri="{FF2B5EF4-FFF2-40B4-BE49-F238E27FC236}">
                <a16:creationId xmlns:a16="http://schemas.microsoft.com/office/drawing/2014/main" id="{DF3F062E-C698-5349-B9B7-267EA1D4F039}"/>
              </a:ext>
            </a:extLst>
          </p:cNvPr>
          <p:cNvSpPr>
            <a:spLocks noGrp="1"/>
          </p:cNvSpPr>
          <p:nvPr>
            <p:ph type="pic" sz="quarter" idx="106" hasCustomPrompt="1"/>
          </p:nvPr>
        </p:nvSpPr>
        <p:spPr>
          <a:xfrm>
            <a:off x="5333570"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2" name="Picture Placeholder 51">
            <a:extLst>
              <a:ext uri="{FF2B5EF4-FFF2-40B4-BE49-F238E27FC236}">
                <a16:creationId xmlns:a16="http://schemas.microsoft.com/office/drawing/2014/main" id="{3EBDB6D2-C1BB-E84C-9AFA-2856E2EB1399}"/>
              </a:ext>
            </a:extLst>
          </p:cNvPr>
          <p:cNvSpPr>
            <a:spLocks noGrp="1"/>
          </p:cNvSpPr>
          <p:nvPr>
            <p:ph type="pic" sz="quarter" idx="105" hasCustomPrompt="1"/>
          </p:nvPr>
        </p:nvSpPr>
        <p:spPr>
          <a:xfrm>
            <a:off x="5333570"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1" name="Picture Placeholder 51">
            <a:extLst>
              <a:ext uri="{FF2B5EF4-FFF2-40B4-BE49-F238E27FC236}">
                <a16:creationId xmlns:a16="http://schemas.microsoft.com/office/drawing/2014/main" id="{F931FF2A-7947-4149-B1A0-72851D35AD45}"/>
              </a:ext>
            </a:extLst>
          </p:cNvPr>
          <p:cNvSpPr>
            <a:spLocks noGrp="1"/>
          </p:cNvSpPr>
          <p:nvPr>
            <p:ph type="pic" sz="quarter" idx="104" hasCustomPrompt="1"/>
          </p:nvPr>
        </p:nvSpPr>
        <p:spPr>
          <a:xfrm>
            <a:off x="5333570"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200" name="Picture Placeholder 51">
            <a:extLst>
              <a:ext uri="{FF2B5EF4-FFF2-40B4-BE49-F238E27FC236}">
                <a16:creationId xmlns:a16="http://schemas.microsoft.com/office/drawing/2014/main" id="{2330361F-63F4-3E46-9F6D-8A8CAFA392BF}"/>
              </a:ext>
            </a:extLst>
          </p:cNvPr>
          <p:cNvSpPr>
            <a:spLocks noGrp="1"/>
          </p:cNvSpPr>
          <p:nvPr>
            <p:ph type="pic" sz="quarter" idx="103" hasCustomPrompt="1"/>
          </p:nvPr>
        </p:nvSpPr>
        <p:spPr>
          <a:xfrm>
            <a:off x="5333570"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9" name="Picture Placeholder 51">
            <a:extLst>
              <a:ext uri="{FF2B5EF4-FFF2-40B4-BE49-F238E27FC236}">
                <a16:creationId xmlns:a16="http://schemas.microsoft.com/office/drawing/2014/main" id="{9ADA8628-6A4C-7A4E-8AB9-779D07B5BDD5}"/>
              </a:ext>
            </a:extLst>
          </p:cNvPr>
          <p:cNvSpPr>
            <a:spLocks noGrp="1"/>
          </p:cNvSpPr>
          <p:nvPr>
            <p:ph type="pic" sz="quarter" idx="102" hasCustomPrompt="1"/>
          </p:nvPr>
        </p:nvSpPr>
        <p:spPr>
          <a:xfrm>
            <a:off x="4369932"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8" name="Picture Placeholder 51">
            <a:extLst>
              <a:ext uri="{FF2B5EF4-FFF2-40B4-BE49-F238E27FC236}">
                <a16:creationId xmlns:a16="http://schemas.microsoft.com/office/drawing/2014/main" id="{181625A2-6F06-9440-A37F-9ECA336E9570}"/>
              </a:ext>
            </a:extLst>
          </p:cNvPr>
          <p:cNvSpPr>
            <a:spLocks noGrp="1"/>
          </p:cNvSpPr>
          <p:nvPr>
            <p:ph type="pic" sz="quarter" idx="101" hasCustomPrompt="1"/>
          </p:nvPr>
        </p:nvSpPr>
        <p:spPr>
          <a:xfrm>
            <a:off x="4369932"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7" name="Picture Placeholder 51">
            <a:extLst>
              <a:ext uri="{FF2B5EF4-FFF2-40B4-BE49-F238E27FC236}">
                <a16:creationId xmlns:a16="http://schemas.microsoft.com/office/drawing/2014/main" id="{7861E588-0AAF-674F-9430-C98D1486972B}"/>
              </a:ext>
            </a:extLst>
          </p:cNvPr>
          <p:cNvSpPr>
            <a:spLocks noGrp="1"/>
          </p:cNvSpPr>
          <p:nvPr>
            <p:ph type="pic" sz="quarter" idx="100" hasCustomPrompt="1"/>
          </p:nvPr>
        </p:nvSpPr>
        <p:spPr>
          <a:xfrm>
            <a:off x="4369932"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6" name="Picture Placeholder 51">
            <a:extLst>
              <a:ext uri="{FF2B5EF4-FFF2-40B4-BE49-F238E27FC236}">
                <a16:creationId xmlns:a16="http://schemas.microsoft.com/office/drawing/2014/main" id="{7C55532E-05EA-B242-8354-56D8D1851D6A}"/>
              </a:ext>
            </a:extLst>
          </p:cNvPr>
          <p:cNvSpPr>
            <a:spLocks noGrp="1"/>
          </p:cNvSpPr>
          <p:nvPr>
            <p:ph type="pic" sz="quarter" idx="99" hasCustomPrompt="1"/>
          </p:nvPr>
        </p:nvSpPr>
        <p:spPr>
          <a:xfrm>
            <a:off x="4369932"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5" name="Picture Placeholder 51">
            <a:extLst>
              <a:ext uri="{FF2B5EF4-FFF2-40B4-BE49-F238E27FC236}">
                <a16:creationId xmlns:a16="http://schemas.microsoft.com/office/drawing/2014/main" id="{C1F0D96E-F039-B847-A14A-4D6481C2771C}"/>
              </a:ext>
            </a:extLst>
          </p:cNvPr>
          <p:cNvSpPr>
            <a:spLocks noGrp="1"/>
          </p:cNvSpPr>
          <p:nvPr>
            <p:ph type="pic" sz="quarter" idx="98" hasCustomPrompt="1"/>
          </p:nvPr>
        </p:nvSpPr>
        <p:spPr>
          <a:xfrm>
            <a:off x="4369932"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4" name="Picture Placeholder 51">
            <a:extLst>
              <a:ext uri="{FF2B5EF4-FFF2-40B4-BE49-F238E27FC236}">
                <a16:creationId xmlns:a16="http://schemas.microsoft.com/office/drawing/2014/main" id="{34C34675-5770-4C4D-A3D8-2A336082DF6B}"/>
              </a:ext>
            </a:extLst>
          </p:cNvPr>
          <p:cNvSpPr>
            <a:spLocks noGrp="1"/>
          </p:cNvSpPr>
          <p:nvPr>
            <p:ph type="pic" sz="quarter" idx="97" hasCustomPrompt="1"/>
          </p:nvPr>
        </p:nvSpPr>
        <p:spPr>
          <a:xfrm>
            <a:off x="4369932"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3" name="Picture Placeholder 51">
            <a:extLst>
              <a:ext uri="{FF2B5EF4-FFF2-40B4-BE49-F238E27FC236}">
                <a16:creationId xmlns:a16="http://schemas.microsoft.com/office/drawing/2014/main" id="{57EEF4F9-55FC-C248-AD2A-10D938B185A7}"/>
              </a:ext>
            </a:extLst>
          </p:cNvPr>
          <p:cNvSpPr>
            <a:spLocks noGrp="1"/>
          </p:cNvSpPr>
          <p:nvPr>
            <p:ph type="pic" sz="quarter" idx="96" hasCustomPrompt="1"/>
          </p:nvPr>
        </p:nvSpPr>
        <p:spPr>
          <a:xfrm>
            <a:off x="3406294"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2" name="Picture Placeholder 51">
            <a:extLst>
              <a:ext uri="{FF2B5EF4-FFF2-40B4-BE49-F238E27FC236}">
                <a16:creationId xmlns:a16="http://schemas.microsoft.com/office/drawing/2014/main" id="{47224986-236A-394E-92CE-AC1D8EBD7A0B}"/>
              </a:ext>
            </a:extLst>
          </p:cNvPr>
          <p:cNvSpPr>
            <a:spLocks noGrp="1"/>
          </p:cNvSpPr>
          <p:nvPr>
            <p:ph type="pic" sz="quarter" idx="95" hasCustomPrompt="1"/>
          </p:nvPr>
        </p:nvSpPr>
        <p:spPr>
          <a:xfrm>
            <a:off x="3406294"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1" name="Picture Placeholder 51">
            <a:extLst>
              <a:ext uri="{FF2B5EF4-FFF2-40B4-BE49-F238E27FC236}">
                <a16:creationId xmlns:a16="http://schemas.microsoft.com/office/drawing/2014/main" id="{35FD97A9-6B38-7142-9DA6-A76149A97606}"/>
              </a:ext>
            </a:extLst>
          </p:cNvPr>
          <p:cNvSpPr>
            <a:spLocks noGrp="1"/>
          </p:cNvSpPr>
          <p:nvPr>
            <p:ph type="pic" sz="quarter" idx="94" hasCustomPrompt="1"/>
          </p:nvPr>
        </p:nvSpPr>
        <p:spPr>
          <a:xfrm>
            <a:off x="3406294"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90" name="Picture Placeholder 51">
            <a:extLst>
              <a:ext uri="{FF2B5EF4-FFF2-40B4-BE49-F238E27FC236}">
                <a16:creationId xmlns:a16="http://schemas.microsoft.com/office/drawing/2014/main" id="{95213866-E33E-F94D-A0F6-024FA86FF330}"/>
              </a:ext>
            </a:extLst>
          </p:cNvPr>
          <p:cNvSpPr>
            <a:spLocks noGrp="1"/>
          </p:cNvSpPr>
          <p:nvPr>
            <p:ph type="pic" sz="quarter" idx="93" hasCustomPrompt="1"/>
          </p:nvPr>
        </p:nvSpPr>
        <p:spPr>
          <a:xfrm>
            <a:off x="3406294"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9" name="Picture Placeholder 51">
            <a:extLst>
              <a:ext uri="{FF2B5EF4-FFF2-40B4-BE49-F238E27FC236}">
                <a16:creationId xmlns:a16="http://schemas.microsoft.com/office/drawing/2014/main" id="{7401D453-7FB9-C345-8FFE-1848E2495B71}"/>
              </a:ext>
            </a:extLst>
          </p:cNvPr>
          <p:cNvSpPr>
            <a:spLocks noGrp="1"/>
          </p:cNvSpPr>
          <p:nvPr>
            <p:ph type="pic" sz="quarter" idx="92" hasCustomPrompt="1"/>
          </p:nvPr>
        </p:nvSpPr>
        <p:spPr>
          <a:xfrm>
            <a:off x="3406294"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8" name="Picture Placeholder 51">
            <a:extLst>
              <a:ext uri="{FF2B5EF4-FFF2-40B4-BE49-F238E27FC236}">
                <a16:creationId xmlns:a16="http://schemas.microsoft.com/office/drawing/2014/main" id="{200D6B3B-D7E9-F14F-A7BD-902E899C086B}"/>
              </a:ext>
            </a:extLst>
          </p:cNvPr>
          <p:cNvSpPr>
            <a:spLocks noGrp="1"/>
          </p:cNvSpPr>
          <p:nvPr>
            <p:ph type="pic" sz="quarter" idx="91" hasCustomPrompt="1"/>
          </p:nvPr>
        </p:nvSpPr>
        <p:spPr>
          <a:xfrm>
            <a:off x="3406294"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7" name="Picture Placeholder 51">
            <a:extLst>
              <a:ext uri="{FF2B5EF4-FFF2-40B4-BE49-F238E27FC236}">
                <a16:creationId xmlns:a16="http://schemas.microsoft.com/office/drawing/2014/main" id="{DD1C40D6-7AB8-8344-B898-E8A8140D7AB8}"/>
              </a:ext>
            </a:extLst>
          </p:cNvPr>
          <p:cNvSpPr>
            <a:spLocks noGrp="1"/>
          </p:cNvSpPr>
          <p:nvPr>
            <p:ph type="pic" sz="quarter" idx="90" hasCustomPrompt="1"/>
          </p:nvPr>
        </p:nvSpPr>
        <p:spPr>
          <a:xfrm>
            <a:off x="2442656"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6" name="Picture Placeholder 51">
            <a:extLst>
              <a:ext uri="{FF2B5EF4-FFF2-40B4-BE49-F238E27FC236}">
                <a16:creationId xmlns:a16="http://schemas.microsoft.com/office/drawing/2014/main" id="{ADBE618D-EF51-E043-B94C-74929C544D04}"/>
              </a:ext>
            </a:extLst>
          </p:cNvPr>
          <p:cNvSpPr>
            <a:spLocks noGrp="1"/>
          </p:cNvSpPr>
          <p:nvPr>
            <p:ph type="pic" sz="quarter" idx="89" hasCustomPrompt="1"/>
          </p:nvPr>
        </p:nvSpPr>
        <p:spPr>
          <a:xfrm>
            <a:off x="2442656"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5" name="Picture Placeholder 51">
            <a:extLst>
              <a:ext uri="{FF2B5EF4-FFF2-40B4-BE49-F238E27FC236}">
                <a16:creationId xmlns:a16="http://schemas.microsoft.com/office/drawing/2014/main" id="{2D9CCE26-AF6C-B64F-A29B-BDDB32BF229E}"/>
              </a:ext>
            </a:extLst>
          </p:cNvPr>
          <p:cNvSpPr>
            <a:spLocks noGrp="1"/>
          </p:cNvSpPr>
          <p:nvPr>
            <p:ph type="pic" sz="quarter" idx="88" hasCustomPrompt="1"/>
          </p:nvPr>
        </p:nvSpPr>
        <p:spPr>
          <a:xfrm>
            <a:off x="2442656"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4" name="Picture Placeholder 51">
            <a:extLst>
              <a:ext uri="{FF2B5EF4-FFF2-40B4-BE49-F238E27FC236}">
                <a16:creationId xmlns:a16="http://schemas.microsoft.com/office/drawing/2014/main" id="{B0CE331C-8307-D849-AF07-0A5B31981C9E}"/>
              </a:ext>
            </a:extLst>
          </p:cNvPr>
          <p:cNvSpPr>
            <a:spLocks noGrp="1"/>
          </p:cNvSpPr>
          <p:nvPr>
            <p:ph type="pic" sz="quarter" idx="87" hasCustomPrompt="1"/>
          </p:nvPr>
        </p:nvSpPr>
        <p:spPr>
          <a:xfrm>
            <a:off x="2442656"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3" name="Picture Placeholder 51">
            <a:extLst>
              <a:ext uri="{FF2B5EF4-FFF2-40B4-BE49-F238E27FC236}">
                <a16:creationId xmlns:a16="http://schemas.microsoft.com/office/drawing/2014/main" id="{416E6FFD-74F8-E14A-9161-99C8EF192E6D}"/>
              </a:ext>
            </a:extLst>
          </p:cNvPr>
          <p:cNvSpPr>
            <a:spLocks noGrp="1"/>
          </p:cNvSpPr>
          <p:nvPr>
            <p:ph type="pic" sz="quarter" idx="86" hasCustomPrompt="1"/>
          </p:nvPr>
        </p:nvSpPr>
        <p:spPr>
          <a:xfrm>
            <a:off x="2442656"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2" name="Picture Placeholder 51">
            <a:extLst>
              <a:ext uri="{FF2B5EF4-FFF2-40B4-BE49-F238E27FC236}">
                <a16:creationId xmlns:a16="http://schemas.microsoft.com/office/drawing/2014/main" id="{09691184-E065-EB4A-A7F6-AE321955CCEC}"/>
              </a:ext>
            </a:extLst>
          </p:cNvPr>
          <p:cNvSpPr>
            <a:spLocks noGrp="1"/>
          </p:cNvSpPr>
          <p:nvPr>
            <p:ph type="pic" sz="quarter" idx="85" hasCustomPrompt="1"/>
          </p:nvPr>
        </p:nvSpPr>
        <p:spPr>
          <a:xfrm>
            <a:off x="2442656"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1" name="Picture Placeholder 51">
            <a:extLst>
              <a:ext uri="{FF2B5EF4-FFF2-40B4-BE49-F238E27FC236}">
                <a16:creationId xmlns:a16="http://schemas.microsoft.com/office/drawing/2014/main" id="{EE57060A-7C31-6840-83E9-199EEB9B6F49}"/>
              </a:ext>
            </a:extLst>
          </p:cNvPr>
          <p:cNvSpPr>
            <a:spLocks noGrp="1"/>
          </p:cNvSpPr>
          <p:nvPr>
            <p:ph type="pic" sz="quarter" idx="84" hasCustomPrompt="1"/>
          </p:nvPr>
        </p:nvSpPr>
        <p:spPr>
          <a:xfrm>
            <a:off x="1479018"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80" name="Picture Placeholder 51">
            <a:extLst>
              <a:ext uri="{FF2B5EF4-FFF2-40B4-BE49-F238E27FC236}">
                <a16:creationId xmlns:a16="http://schemas.microsoft.com/office/drawing/2014/main" id="{B8FB729A-A4D0-8249-B8BF-C235DBF64783}"/>
              </a:ext>
            </a:extLst>
          </p:cNvPr>
          <p:cNvSpPr>
            <a:spLocks noGrp="1"/>
          </p:cNvSpPr>
          <p:nvPr>
            <p:ph type="pic" sz="quarter" idx="83" hasCustomPrompt="1"/>
          </p:nvPr>
        </p:nvSpPr>
        <p:spPr>
          <a:xfrm>
            <a:off x="1479018"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79" name="Picture Placeholder 51">
            <a:extLst>
              <a:ext uri="{FF2B5EF4-FFF2-40B4-BE49-F238E27FC236}">
                <a16:creationId xmlns:a16="http://schemas.microsoft.com/office/drawing/2014/main" id="{21FCCE89-4D67-AF4E-805B-1F5D215001DF}"/>
              </a:ext>
            </a:extLst>
          </p:cNvPr>
          <p:cNvSpPr>
            <a:spLocks noGrp="1"/>
          </p:cNvSpPr>
          <p:nvPr>
            <p:ph type="pic" sz="quarter" idx="82" hasCustomPrompt="1"/>
          </p:nvPr>
        </p:nvSpPr>
        <p:spPr>
          <a:xfrm>
            <a:off x="1479018"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78" name="Picture Placeholder 51">
            <a:extLst>
              <a:ext uri="{FF2B5EF4-FFF2-40B4-BE49-F238E27FC236}">
                <a16:creationId xmlns:a16="http://schemas.microsoft.com/office/drawing/2014/main" id="{DCA1CC01-E87E-1A41-84DC-20E0C0C65BCC}"/>
              </a:ext>
            </a:extLst>
          </p:cNvPr>
          <p:cNvSpPr>
            <a:spLocks noGrp="1"/>
          </p:cNvSpPr>
          <p:nvPr>
            <p:ph type="pic" sz="quarter" idx="81" hasCustomPrompt="1"/>
          </p:nvPr>
        </p:nvSpPr>
        <p:spPr>
          <a:xfrm>
            <a:off x="1479018"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9" name="Picture Placeholder 51">
            <a:extLst>
              <a:ext uri="{FF2B5EF4-FFF2-40B4-BE49-F238E27FC236}">
                <a16:creationId xmlns:a16="http://schemas.microsoft.com/office/drawing/2014/main" id="{7772EA3C-E30E-0746-B55A-56967526C4DD}"/>
              </a:ext>
            </a:extLst>
          </p:cNvPr>
          <p:cNvSpPr>
            <a:spLocks noGrp="1"/>
          </p:cNvSpPr>
          <p:nvPr>
            <p:ph type="pic" sz="quarter" idx="80" hasCustomPrompt="1"/>
          </p:nvPr>
        </p:nvSpPr>
        <p:spPr>
          <a:xfrm>
            <a:off x="1479018"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8" name="Picture Placeholder 51">
            <a:extLst>
              <a:ext uri="{FF2B5EF4-FFF2-40B4-BE49-F238E27FC236}">
                <a16:creationId xmlns:a16="http://schemas.microsoft.com/office/drawing/2014/main" id="{572C2FFD-4D1A-B649-AB67-B5DD8043B7D8}"/>
              </a:ext>
            </a:extLst>
          </p:cNvPr>
          <p:cNvSpPr>
            <a:spLocks noGrp="1"/>
          </p:cNvSpPr>
          <p:nvPr>
            <p:ph type="pic" sz="quarter" idx="79" hasCustomPrompt="1"/>
          </p:nvPr>
        </p:nvSpPr>
        <p:spPr>
          <a:xfrm>
            <a:off x="1479018"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7" name="Picture Placeholder 51">
            <a:extLst>
              <a:ext uri="{FF2B5EF4-FFF2-40B4-BE49-F238E27FC236}">
                <a16:creationId xmlns:a16="http://schemas.microsoft.com/office/drawing/2014/main" id="{809F3104-D6EE-5843-8D97-5AA3BDA6A537}"/>
              </a:ext>
            </a:extLst>
          </p:cNvPr>
          <p:cNvSpPr>
            <a:spLocks noGrp="1"/>
          </p:cNvSpPr>
          <p:nvPr>
            <p:ph type="pic" sz="quarter" idx="78" hasCustomPrompt="1"/>
          </p:nvPr>
        </p:nvSpPr>
        <p:spPr>
          <a:xfrm>
            <a:off x="515380" y="54423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6" name="Picture Placeholder 51">
            <a:extLst>
              <a:ext uri="{FF2B5EF4-FFF2-40B4-BE49-F238E27FC236}">
                <a16:creationId xmlns:a16="http://schemas.microsoft.com/office/drawing/2014/main" id="{19DB6F3E-3077-FA4D-A515-99844D885785}"/>
              </a:ext>
            </a:extLst>
          </p:cNvPr>
          <p:cNvSpPr>
            <a:spLocks noGrp="1"/>
          </p:cNvSpPr>
          <p:nvPr>
            <p:ph type="pic" sz="quarter" idx="77" hasCustomPrompt="1"/>
          </p:nvPr>
        </p:nvSpPr>
        <p:spPr>
          <a:xfrm>
            <a:off x="515380" y="457369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5" name="Picture Placeholder 51">
            <a:extLst>
              <a:ext uri="{FF2B5EF4-FFF2-40B4-BE49-F238E27FC236}">
                <a16:creationId xmlns:a16="http://schemas.microsoft.com/office/drawing/2014/main" id="{05E0C184-61E5-EA46-8CD9-80B5A8BEB4B2}"/>
              </a:ext>
            </a:extLst>
          </p:cNvPr>
          <p:cNvSpPr>
            <a:spLocks noGrp="1"/>
          </p:cNvSpPr>
          <p:nvPr>
            <p:ph type="pic" sz="quarter" idx="76" hasCustomPrompt="1"/>
          </p:nvPr>
        </p:nvSpPr>
        <p:spPr>
          <a:xfrm>
            <a:off x="515380" y="370501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4" name="Picture Placeholder 51">
            <a:extLst>
              <a:ext uri="{FF2B5EF4-FFF2-40B4-BE49-F238E27FC236}">
                <a16:creationId xmlns:a16="http://schemas.microsoft.com/office/drawing/2014/main" id="{594E60D9-8F4D-1048-9314-00BDF1BEEBCE}"/>
              </a:ext>
            </a:extLst>
          </p:cNvPr>
          <p:cNvSpPr>
            <a:spLocks noGrp="1"/>
          </p:cNvSpPr>
          <p:nvPr>
            <p:ph type="pic" sz="quarter" idx="75" hasCustomPrompt="1"/>
          </p:nvPr>
        </p:nvSpPr>
        <p:spPr>
          <a:xfrm>
            <a:off x="515380" y="283633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153" name="Picture Placeholder 51">
            <a:extLst>
              <a:ext uri="{FF2B5EF4-FFF2-40B4-BE49-F238E27FC236}">
                <a16:creationId xmlns:a16="http://schemas.microsoft.com/office/drawing/2014/main" id="{4E28494E-B1FD-724C-948D-F05570340781}"/>
              </a:ext>
            </a:extLst>
          </p:cNvPr>
          <p:cNvSpPr>
            <a:spLocks noGrp="1"/>
          </p:cNvSpPr>
          <p:nvPr>
            <p:ph type="pic" sz="quarter" idx="74" hasCustomPrompt="1"/>
          </p:nvPr>
        </p:nvSpPr>
        <p:spPr>
          <a:xfrm>
            <a:off x="515380" y="196765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52" name="Picture Placeholder 51">
            <a:extLst>
              <a:ext uri="{FF2B5EF4-FFF2-40B4-BE49-F238E27FC236}">
                <a16:creationId xmlns:a16="http://schemas.microsoft.com/office/drawing/2014/main" id="{D45634A0-916A-374A-AECC-DB9660BE4A89}"/>
              </a:ext>
            </a:extLst>
          </p:cNvPr>
          <p:cNvSpPr>
            <a:spLocks noGrp="1"/>
          </p:cNvSpPr>
          <p:nvPr>
            <p:ph type="pic" sz="quarter" idx="22" hasCustomPrompt="1"/>
          </p:nvPr>
        </p:nvSpPr>
        <p:spPr>
          <a:xfrm>
            <a:off x="515380" y="1098976"/>
            <a:ext cx="799070" cy="720000"/>
          </a:xfrm>
          <a:prstGeom prst="rect">
            <a:avLst/>
          </a:prstGeom>
          <a:ln w="25400">
            <a:noFill/>
          </a:ln>
        </p:spPr>
        <p:txBody>
          <a:bodyPr lIns="0" rIns="0" anchor="ctr">
            <a:normAutofit/>
          </a:bodyPr>
          <a:lstStyle>
            <a:lvl1pPr algn="ctr">
              <a:defRPr sz="1400"/>
            </a:lvl1pPr>
          </a:lstStyle>
          <a:p>
            <a:r>
              <a:rPr lang="en-US"/>
              <a:t>Click icon</a:t>
            </a:r>
            <a:br>
              <a:rPr lang="en-US"/>
            </a:br>
            <a:r>
              <a:rPr lang="en-US"/>
              <a:t>to add image</a:t>
            </a:r>
          </a:p>
        </p:txBody>
      </p:sp>
      <p:sp>
        <p:nvSpPr>
          <p:cNvPr id="4" name="Slide Number Placeholder 3">
            <a:extLst>
              <a:ext uri="{FF2B5EF4-FFF2-40B4-BE49-F238E27FC236}">
                <a16:creationId xmlns:a16="http://schemas.microsoft.com/office/drawing/2014/main" id="{FFADF6FD-C686-2643-ADA9-64A255B0A6C2}"/>
              </a:ext>
            </a:extLst>
          </p:cNvPr>
          <p:cNvSpPr>
            <a:spLocks noGrp="1"/>
          </p:cNvSpPr>
          <p:nvPr>
            <p:ph type="sldNum" sz="quarter" idx="11"/>
          </p:nvPr>
        </p:nvSpPr>
        <p:spPr/>
        <p:txBody>
          <a:bodyPr/>
          <a:lstStyle/>
          <a:p>
            <a:fld id="{5B64C28E-966E-6B4A-816A-311B7D0A2E6D}" type="slidenum">
              <a:rPr lang="en-US" smtClean="0"/>
              <a:pPr/>
              <a:t>‹#›</a:t>
            </a:fld>
            <a:endParaRPr lang="en-US"/>
          </a:p>
        </p:txBody>
      </p:sp>
      <p:sp>
        <p:nvSpPr>
          <p:cNvPr id="3" name="Footer Placeholder 2">
            <a:extLst>
              <a:ext uri="{FF2B5EF4-FFF2-40B4-BE49-F238E27FC236}">
                <a16:creationId xmlns:a16="http://schemas.microsoft.com/office/drawing/2014/main" id="{DE9F8830-8DE6-E743-9B67-82BF481503F0}"/>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567960218"/>
      </p:ext>
    </p:extLst>
  </p:cSld>
  <p:clrMapOvr>
    <a:masterClrMapping/>
  </p:clrMapOvr>
  <p:extLst>
    <p:ext uri="{DCECCB84-F9BA-43D5-87BE-67443E8EF086}">
      <p15:sldGuideLst xmlns:p15="http://schemas.microsoft.com/office/powerpoint/2012/main">
        <p15:guide id="3" pos="316" userDrawn="1">
          <p15:clr>
            <a:srgbClr val="FBAE40"/>
          </p15:clr>
        </p15:guide>
        <p15:guide id="14" pos="7363" userDrawn="1">
          <p15:clr>
            <a:srgbClr val="FBAE40"/>
          </p15:clr>
        </p15:guide>
        <p15:guide id="20" orient="horz" pos="388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B8E7FC-F693-0945-B178-887A17B1B56C}"/>
              </a:ext>
            </a:extLst>
          </p:cNvPr>
          <p:cNvSpPr/>
          <p:nvPr userDrawn="1"/>
        </p:nvSpPr>
        <p:spPr>
          <a:xfrm>
            <a:off x="0" y="6799943"/>
            <a:ext cx="12192000" cy="58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942596"/>
      </p:ext>
    </p:extLst>
  </p:cSld>
  <p:clrMapOvr>
    <a:masterClrMapping/>
  </p:clrMapOvr>
  <p:extLst>
    <p:ext uri="{DCECCB84-F9BA-43D5-87BE-67443E8EF086}">
      <p15:sldGuideLst xmlns:p15="http://schemas.microsoft.com/office/powerpoint/2012/main">
        <p15:guide id="3" pos="316" userDrawn="1">
          <p15:clr>
            <a:srgbClr val="FBAE40"/>
          </p15:clr>
        </p15:guide>
        <p15:guide id="4" pos="7363" userDrawn="1">
          <p15:clr>
            <a:srgbClr val="FBAE40"/>
          </p15:clr>
        </p15:guide>
        <p15:guide id="7" orient="horz" pos="300" userDrawn="1">
          <p15:clr>
            <a:srgbClr val="FBAE40"/>
          </p15:clr>
        </p15:guide>
        <p15:guide id="8" orient="horz" pos="38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tyle 4)">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84996675-1CA6-5B4C-95CC-C958A36E4AEA}"/>
              </a:ext>
            </a:extLst>
          </p:cNvPr>
          <p:cNvGrpSpPr/>
          <p:nvPr userDrawn="1"/>
        </p:nvGrpSpPr>
        <p:grpSpPr>
          <a:xfrm>
            <a:off x="12065000" y="-947342"/>
            <a:ext cx="2554514" cy="8075345"/>
            <a:chOff x="12065000" y="-947342"/>
            <a:chExt cx="2554514" cy="8075345"/>
          </a:xfrm>
        </p:grpSpPr>
        <p:grpSp>
          <p:nvGrpSpPr>
            <p:cNvPr id="45" name="Group 44">
              <a:extLst>
                <a:ext uri="{FF2B5EF4-FFF2-40B4-BE49-F238E27FC236}">
                  <a16:creationId xmlns:a16="http://schemas.microsoft.com/office/drawing/2014/main" id="{16D18AE4-4FE2-BA4B-BE2C-79298D8F7DF7}"/>
                </a:ext>
              </a:extLst>
            </p:cNvPr>
            <p:cNvGrpSpPr/>
            <p:nvPr userDrawn="1"/>
          </p:nvGrpSpPr>
          <p:grpSpPr>
            <a:xfrm>
              <a:off x="12192000" y="-947342"/>
              <a:ext cx="2427514" cy="605550"/>
              <a:chOff x="12192000" y="-947342"/>
              <a:chExt cx="2427514" cy="605550"/>
            </a:xfrm>
          </p:grpSpPr>
          <p:sp>
            <p:nvSpPr>
              <p:cNvPr id="98" name="TextBox 97">
                <a:extLst>
                  <a:ext uri="{FF2B5EF4-FFF2-40B4-BE49-F238E27FC236}">
                    <a16:creationId xmlns:a16="http://schemas.microsoft.com/office/drawing/2014/main" id="{3A418B17-B6D9-C948-A4CA-39BA0BF2AAD0}"/>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99" name="Picture 98">
                <a:extLst>
                  <a:ext uri="{FF2B5EF4-FFF2-40B4-BE49-F238E27FC236}">
                    <a16:creationId xmlns:a16="http://schemas.microsoft.com/office/drawing/2014/main" id="{160A8CA0-0DA8-C649-93CF-7EE9AE058187}"/>
                  </a:ext>
                </a:extLst>
              </p:cNvPr>
              <p:cNvPicPr>
                <a:picLocks noChangeAspect="1"/>
              </p:cNvPicPr>
              <p:nvPr userDrawn="1"/>
            </p:nvPicPr>
            <p:blipFill>
              <a:blip r:embed="rId2"/>
              <a:stretch>
                <a:fillRect/>
              </a:stretch>
            </p:blipFill>
            <p:spPr>
              <a:xfrm>
                <a:off x="14291128" y="-853006"/>
                <a:ext cx="328386" cy="446605"/>
              </a:xfrm>
              <a:prstGeom prst="rect">
                <a:avLst/>
              </a:prstGeom>
              <a:ln>
                <a:solidFill>
                  <a:schemeClr val="accent6"/>
                </a:solidFill>
              </a:ln>
            </p:spPr>
          </p:pic>
        </p:grpSp>
        <p:grpSp>
          <p:nvGrpSpPr>
            <p:cNvPr id="46" name="Group 45">
              <a:extLst>
                <a:ext uri="{FF2B5EF4-FFF2-40B4-BE49-F238E27FC236}">
                  <a16:creationId xmlns:a16="http://schemas.microsoft.com/office/drawing/2014/main" id="{C951661F-2C3A-8E43-9EF6-278867F13B7E}"/>
                </a:ext>
              </a:extLst>
            </p:cNvPr>
            <p:cNvGrpSpPr/>
            <p:nvPr userDrawn="1"/>
          </p:nvGrpSpPr>
          <p:grpSpPr>
            <a:xfrm>
              <a:off x="12065000" y="-254000"/>
              <a:ext cx="2171700" cy="3007249"/>
              <a:chOff x="12115800" y="0"/>
              <a:chExt cx="2171700" cy="3007249"/>
            </a:xfrm>
          </p:grpSpPr>
          <p:sp>
            <p:nvSpPr>
              <p:cNvPr id="93" name="Rectangle 92">
                <a:extLst>
                  <a:ext uri="{FF2B5EF4-FFF2-40B4-BE49-F238E27FC236}">
                    <a16:creationId xmlns:a16="http://schemas.microsoft.com/office/drawing/2014/main" id="{A09E6200-3B4D-B945-B27E-F0F91A456CEC}"/>
                  </a:ext>
                </a:extLst>
              </p:cNvPr>
              <p:cNvSpPr/>
              <p:nvPr userDrawn="1"/>
            </p:nvSpPr>
            <p:spPr>
              <a:xfrm>
                <a:off x="12287249" y="453077"/>
                <a:ext cx="2000251" cy="2554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Rectangle 93">
                <a:extLst>
                  <a:ext uri="{FF2B5EF4-FFF2-40B4-BE49-F238E27FC236}">
                    <a16:creationId xmlns:a16="http://schemas.microsoft.com/office/drawing/2014/main" id="{F90FF5DD-1834-A44E-A2E2-EF8D09964715}"/>
                  </a:ext>
                </a:extLst>
              </p:cNvPr>
              <p:cNvSpPr/>
              <p:nvPr userDrawn="1"/>
            </p:nvSpPr>
            <p:spPr>
              <a:xfrm>
                <a:off x="12287249" y="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5" name="Right Triangle 94">
                <a:extLst>
                  <a:ext uri="{FF2B5EF4-FFF2-40B4-BE49-F238E27FC236}">
                    <a16:creationId xmlns:a16="http://schemas.microsoft.com/office/drawing/2014/main" id="{97D90916-53A2-5145-BB6D-F7C0A118CA7D}"/>
                  </a:ext>
                </a:extLst>
              </p:cNvPr>
              <p:cNvSpPr/>
              <p:nvPr userDrawn="1"/>
            </p:nvSpPr>
            <p:spPr>
              <a:xfrm flipH="1">
                <a:off x="12115800" y="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TextBox 95">
                <a:extLst>
                  <a:ext uri="{FF2B5EF4-FFF2-40B4-BE49-F238E27FC236}">
                    <a16:creationId xmlns:a16="http://schemas.microsoft.com/office/drawing/2014/main" id="{D6AB4E01-41FE-054C-B4F1-43AAFC89A949}"/>
                  </a:ext>
                </a:extLst>
              </p:cNvPr>
              <p:cNvSpPr txBox="1"/>
              <p:nvPr userDrawn="1"/>
            </p:nvSpPr>
            <p:spPr>
              <a:xfrm>
                <a:off x="12516910" y="90429"/>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97" name="TextBox 96">
                <a:extLst>
                  <a:ext uri="{FF2B5EF4-FFF2-40B4-BE49-F238E27FC236}">
                    <a16:creationId xmlns:a16="http://schemas.microsoft.com/office/drawing/2014/main" id="{B59FA107-1773-164A-9967-2A541775DF5F}"/>
                  </a:ext>
                </a:extLst>
              </p:cNvPr>
              <p:cNvSpPr txBox="1"/>
              <p:nvPr userDrawn="1"/>
            </p:nvSpPr>
            <p:spPr>
              <a:xfrm>
                <a:off x="12369020" y="656836"/>
                <a:ext cx="1854980" cy="2259977"/>
              </a:xfrm>
              <a:prstGeom prst="rect">
                <a:avLst/>
              </a:prstGeom>
              <a:noFill/>
            </p:spPr>
            <p:txBody>
              <a:bodyPr wrap="square" rtlCol="0">
                <a:noAutofit/>
              </a:bodyPr>
              <a:lstStyle/>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rPr>
                  <a:t>To place your own photo, use Master slides like “Title Style 1” to create from scratch.</a:t>
                </a:r>
              </a:p>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Roboto" charset="0"/>
                  </a:rPr>
                  <a:t>You may also delete</a:t>
                </a:r>
                <a:br>
                  <a:rPr lang="en-US" sz="900" b="0" i="0" kern="120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existing photos to reveal the placeholder beneath. Then t</a:t>
                </a:r>
                <a:r>
                  <a:rPr lang="en-US" sz="900" b="0" i="0">
                    <a:solidFill>
                      <a:schemeClr val="tx1">
                        <a:lumMod val="75000"/>
                        <a:lumOff val="25000"/>
                      </a:schemeClr>
                    </a:solidFill>
                    <a:latin typeface="IBM Plex Sans" panose="020B0503050203000203" pitchFamily="34" charset="77"/>
                    <a:ea typeface="Roboto" charset="0"/>
                    <a:cs typeface="Roboto" charset="0"/>
                  </a:rPr>
                  <a:t>o add a photo, drag a photo onto the slide or click the icon in the placeholder to browse for</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your image.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 Send to back”.</a:t>
                </a:r>
              </a:p>
            </p:txBody>
          </p:sp>
        </p:grpSp>
        <p:grpSp>
          <p:nvGrpSpPr>
            <p:cNvPr id="47" name="Group 46">
              <a:extLst>
                <a:ext uri="{FF2B5EF4-FFF2-40B4-BE49-F238E27FC236}">
                  <a16:creationId xmlns:a16="http://schemas.microsoft.com/office/drawing/2014/main" id="{1FB90258-5776-FC4D-A656-A223C9C821DB}"/>
                </a:ext>
              </a:extLst>
            </p:cNvPr>
            <p:cNvGrpSpPr/>
            <p:nvPr userDrawn="1"/>
          </p:nvGrpSpPr>
          <p:grpSpPr>
            <a:xfrm>
              <a:off x="12237133" y="2882622"/>
              <a:ext cx="2011532" cy="985422"/>
              <a:chOff x="12272640" y="6571606"/>
              <a:chExt cx="1538402" cy="985422"/>
            </a:xfrm>
          </p:grpSpPr>
          <p:sp>
            <p:nvSpPr>
              <p:cNvPr id="90" name="Rectangle 89">
                <a:extLst>
                  <a:ext uri="{FF2B5EF4-FFF2-40B4-BE49-F238E27FC236}">
                    <a16:creationId xmlns:a16="http://schemas.microsoft.com/office/drawing/2014/main" id="{376D3EA6-AA03-A84E-AAC1-BA88F9049FB0}"/>
                  </a:ext>
                </a:extLst>
              </p:cNvPr>
              <p:cNvSpPr/>
              <p:nvPr userDrawn="1"/>
            </p:nvSpPr>
            <p:spPr>
              <a:xfrm>
                <a:off x="12272640" y="6571606"/>
                <a:ext cx="1538402" cy="98542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IBM Plex Sans" panose="020B0503050203000203" pitchFamily="34" charset="0"/>
                </a:endParaRPr>
              </a:p>
            </p:txBody>
          </p:sp>
          <p:sp>
            <p:nvSpPr>
              <p:cNvPr id="91" name="TextBox 90">
                <a:extLst>
                  <a:ext uri="{FF2B5EF4-FFF2-40B4-BE49-F238E27FC236}">
                    <a16:creationId xmlns:a16="http://schemas.microsoft.com/office/drawing/2014/main" id="{54E431D4-31A9-8542-905F-B452EA7B2EBD}"/>
                  </a:ext>
                  <a:ext uri="{C183D7F6-B498-43B3-948B-1728B52AA6E4}">
                    <adec:decorative xmlns:adec="http://schemas.microsoft.com/office/drawing/2017/decorative" val="1"/>
                  </a:ext>
                </a:extLst>
              </p:cNvPr>
              <p:cNvSpPr txBox="1"/>
              <p:nvPr userDrawn="1"/>
            </p:nvSpPr>
            <p:spPr>
              <a:xfrm>
                <a:off x="12425440" y="7002160"/>
                <a:ext cx="1161546" cy="461665"/>
              </a:xfrm>
              <a:prstGeom prst="rect">
                <a:avLst/>
              </a:prstGeom>
              <a:solidFill>
                <a:schemeClr val="bg1"/>
              </a:solidFill>
            </p:spPr>
            <p:txBody>
              <a:bodyPr vert="horz" wrap="square" lIns="0" tIns="0" rIns="0" bIns="0" rtlCol="0" anchor="t">
                <a:spAutoFit/>
              </a:bodyPr>
              <a:lstStyle/>
              <a:p>
                <a:pPr algn="l"/>
                <a:r>
                  <a:rPr lang="en-US" sz="1000">
                    <a:solidFill>
                      <a:schemeClr val="accent2"/>
                    </a:solidFill>
                    <a:latin typeface="IBM Plex Sans" panose="020B0503050203000203" pitchFamily="34" charset="0"/>
                    <a:ea typeface="Arial" charset="0"/>
                    <a:cs typeface="Arial" charset="0"/>
                  </a:rPr>
                  <a:t>Access programmed text formats by using the ‘Indent More’ button.</a:t>
                </a:r>
              </a:p>
            </p:txBody>
          </p:sp>
          <p:pic>
            <p:nvPicPr>
              <p:cNvPr id="92" name="Picture 91">
                <a:extLst>
                  <a:ext uri="{FF2B5EF4-FFF2-40B4-BE49-F238E27FC236}">
                    <a16:creationId xmlns:a16="http://schemas.microsoft.com/office/drawing/2014/main" id="{1E2F0FC3-5AA8-1F44-AB86-0D37542D9CF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12426082" y="6665739"/>
                <a:ext cx="196784" cy="228984"/>
              </a:xfrm>
              <a:prstGeom prst="roundRect">
                <a:avLst/>
              </a:prstGeom>
              <a:ln>
                <a:solidFill>
                  <a:schemeClr val="accent1"/>
                </a:solidFill>
              </a:ln>
            </p:spPr>
          </p:pic>
        </p:grpSp>
        <p:grpSp>
          <p:nvGrpSpPr>
            <p:cNvPr id="83" name="Group 82">
              <a:extLst>
                <a:ext uri="{FF2B5EF4-FFF2-40B4-BE49-F238E27FC236}">
                  <a16:creationId xmlns:a16="http://schemas.microsoft.com/office/drawing/2014/main" id="{6EA36200-0A37-7245-9185-9E629ED69999}"/>
                </a:ext>
              </a:extLst>
            </p:cNvPr>
            <p:cNvGrpSpPr/>
            <p:nvPr userDrawn="1"/>
          </p:nvGrpSpPr>
          <p:grpSpPr>
            <a:xfrm>
              <a:off x="12236449" y="4009675"/>
              <a:ext cx="2147063" cy="3118328"/>
              <a:chOff x="12236449" y="4803495"/>
              <a:chExt cx="2147063" cy="3118328"/>
            </a:xfrm>
          </p:grpSpPr>
          <p:grpSp>
            <p:nvGrpSpPr>
              <p:cNvPr id="84" name="Group 83">
                <a:extLst>
                  <a:ext uri="{FF2B5EF4-FFF2-40B4-BE49-F238E27FC236}">
                    <a16:creationId xmlns:a16="http://schemas.microsoft.com/office/drawing/2014/main" id="{B412A0CE-A92D-DF42-B87F-D64BCEC5A094}"/>
                  </a:ext>
                </a:extLst>
              </p:cNvPr>
              <p:cNvGrpSpPr/>
              <p:nvPr userDrawn="1"/>
            </p:nvGrpSpPr>
            <p:grpSpPr>
              <a:xfrm>
                <a:off x="12236449" y="4803495"/>
                <a:ext cx="2147063" cy="2485366"/>
                <a:chOff x="12287249" y="1112812"/>
                <a:chExt cx="2147063" cy="3086847"/>
              </a:xfrm>
            </p:grpSpPr>
            <p:sp>
              <p:nvSpPr>
                <p:cNvPr id="86" name="Rectangle 85">
                  <a:extLst>
                    <a:ext uri="{FF2B5EF4-FFF2-40B4-BE49-F238E27FC236}">
                      <a16:creationId xmlns:a16="http://schemas.microsoft.com/office/drawing/2014/main" id="{88DFBAC4-3E5A-844D-9FF0-3A6546D2BBCA}"/>
                    </a:ext>
                  </a:extLst>
                </p:cNvPr>
                <p:cNvSpPr/>
                <p:nvPr userDrawn="1"/>
              </p:nvSpPr>
              <p:spPr>
                <a:xfrm>
                  <a:off x="12287249" y="1565888"/>
                  <a:ext cx="2000251" cy="263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7" name="Rectangle 86">
                  <a:extLst>
                    <a:ext uri="{FF2B5EF4-FFF2-40B4-BE49-F238E27FC236}">
                      <a16:creationId xmlns:a16="http://schemas.microsoft.com/office/drawing/2014/main" id="{BC61A75C-74F2-B24E-ADFA-6B76D9607CF7}"/>
                    </a:ext>
                  </a:extLst>
                </p:cNvPr>
                <p:cNvSpPr/>
                <p:nvPr userDrawn="1"/>
              </p:nvSpPr>
              <p:spPr>
                <a:xfrm>
                  <a:off x="12287249" y="1112812"/>
                  <a:ext cx="2000251" cy="490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8" name="TextBox 87">
                  <a:extLst>
                    <a:ext uri="{FF2B5EF4-FFF2-40B4-BE49-F238E27FC236}">
                      <a16:creationId xmlns:a16="http://schemas.microsoft.com/office/drawing/2014/main" id="{329D18AE-93B8-0348-8C35-9693A151B1BC}"/>
                    </a:ext>
                  </a:extLst>
                </p:cNvPr>
                <p:cNvSpPr txBox="1"/>
                <p:nvPr userDrawn="1"/>
              </p:nvSpPr>
              <p:spPr>
                <a:xfrm>
                  <a:off x="12516910" y="1189721"/>
                  <a:ext cx="1917402" cy="382262"/>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GUIDELINES</a:t>
                  </a:r>
                </a:p>
              </p:txBody>
            </p:sp>
            <p:sp>
              <p:nvSpPr>
                <p:cNvPr id="89" name="TextBox 88">
                  <a:extLst>
                    <a:ext uri="{FF2B5EF4-FFF2-40B4-BE49-F238E27FC236}">
                      <a16:creationId xmlns:a16="http://schemas.microsoft.com/office/drawing/2014/main" id="{BE14E0F2-0CC8-4943-BDEE-BAF3A3945AA3}"/>
                    </a:ext>
                  </a:extLst>
                </p:cNvPr>
                <p:cNvSpPr txBox="1"/>
                <p:nvPr userDrawn="1"/>
              </p:nvSpPr>
              <p:spPr>
                <a:xfrm>
                  <a:off x="12369020" y="1842802"/>
                  <a:ext cx="1797275" cy="210584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Each layout has its own custom gridlines to help build your slides. Keep content within the guides and do not go past them.</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make guides visible right-click your slide &gt; Grids &amp; Guides &gt; Ensure ‘Guides’ is checked</a:t>
                  </a:r>
                </a:p>
              </p:txBody>
            </p:sp>
          </p:grpSp>
          <p:pic>
            <p:nvPicPr>
              <p:cNvPr id="85" name="Picture 84" descr="A screenshot of a cell phone&#10;&#10;Description automatically generated">
                <a:extLst>
                  <a:ext uri="{FF2B5EF4-FFF2-40B4-BE49-F238E27FC236}">
                    <a16:creationId xmlns:a16="http://schemas.microsoft.com/office/drawing/2014/main" id="{BC6B5C1E-F6E3-8A41-A345-E6115B5A4BA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2520795" y="6858000"/>
                <a:ext cx="1365354" cy="1063823"/>
              </a:xfrm>
              <a:prstGeom prst="rect">
                <a:avLst/>
              </a:prstGeom>
              <a:ln>
                <a:solidFill>
                  <a:schemeClr val="accent1"/>
                </a:solidFill>
              </a:ln>
            </p:spPr>
          </p:pic>
        </p:grpSp>
      </p:grpSp>
      <p:sp>
        <p:nvSpPr>
          <p:cNvPr id="2" name="Title 1">
            <a:extLst>
              <a:ext uri="{FF2B5EF4-FFF2-40B4-BE49-F238E27FC236}">
                <a16:creationId xmlns:a16="http://schemas.microsoft.com/office/drawing/2014/main" id="{F1F82B35-F4CA-DE48-914A-B88E50670ED1}"/>
              </a:ext>
            </a:extLst>
          </p:cNvPr>
          <p:cNvSpPr>
            <a:spLocks noGrp="1"/>
          </p:cNvSpPr>
          <p:nvPr>
            <p:ph type="title" hasCustomPrompt="1"/>
          </p:nvPr>
        </p:nvSpPr>
        <p:spPr>
          <a:xfrm>
            <a:off x="854982" y="981075"/>
            <a:ext cx="4694238" cy="3071018"/>
          </a:xfrm>
        </p:spPr>
        <p:txBody>
          <a:bodyPr/>
          <a:lstStyle>
            <a:lvl1pPr>
              <a:defRPr sz="4000"/>
            </a:lvl1pPr>
          </a:lstStyle>
          <a:p>
            <a:r>
              <a:rPr lang="en-US" dirty="0"/>
              <a:t>Click to Add Presentation Title</a:t>
            </a:r>
          </a:p>
        </p:txBody>
      </p:sp>
      <p:sp>
        <p:nvSpPr>
          <p:cNvPr id="20" name="Text Placeholder 12">
            <a:extLst>
              <a:ext uri="{FF2B5EF4-FFF2-40B4-BE49-F238E27FC236}">
                <a16:creationId xmlns:a16="http://schemas.microsoft.com/office/drawing/2014/main" id="{A0C7D67F-0EF8-B94F-8A1D-26E39847D4F7}"/>
              </a:ext>
            </a:extLst>
          </p:cNvPr>
          <p:cNvSpPr>
            <a:spLocks noGrp="1"/>
          </p:cNvSpPr>
          <p:nvPr>
            <p:ph type="body" sz="quarter" idx="14" hasCustomPrompt="1"/>
          </p:nvPr>
        </p:nvSpPr>
        <p:spPr>
          <a:xfrm>
            <a:off x="854959" y="4293765"/>
            <a:ext cx="4697775" cy="631755"/>
          </a:xfrm>
          <a:noFill/>
          <a:ln>
            <a:noFill/>
          </a:ln>
        </p:spPr>
        <p:txBody>
          <a:bodyPr lIns="0" tIns="72000" rIns="180000" bIns="0" anchor="t">
            <a:noAutofit/>
          </a:bodyPr>
          <a:lstStyle>
            <a:lvl1pPr>
              <a:lnSpc>
                <a:spcPct val="95000"/>
              </a:lnSpc>
              <a:spcBef>
                <a:spcPts val="0"/>
              </a:spcBef>
              <a:defRPr sz="1600" b="0" i="0" cap="none" baseline="0">
                <a:solidFill>
                  <a:schemeClr val="tx1"/>
                </a:solidFill>
                <a:latin typeface="IBM Plex Sans Light" panose="020B04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a:t>Presentation subtitle</a:t>
            </a:r>
            <a:endParaRPr lang="en-US" dirty="0"/>
          </a:p>
        </p:txBody>
      </p:sp>
      <p:sp>
        <p:nvSpPr>
          <p:cNvPr id="19" name="Text Placeholder 12">
            <a:extLst>
              <a:ext uri="{FF2B5EF4-FFF2-40B4-BE49-F238E27FC236}">
                <a16:creationId xmlns:a16="http://schemas.microsoft.com/office/drawing/2014/main" id="{2960A480-D3F7-A841-9ED5-0C19AF80E3BC}"/>
              </a:ext>
            </a:extLst>
          </p:cNvPr>
          <p:cNvSpPr>
            <a:spLocks noGrp="1"/>
          </p:cNvSpPr>
          <p:nvPr>
            <p:ph type="body" sz="quarter" idx="13" hasCustomPrompt="1"/>
          </p:nvPr>
        </p:nvSpPr>
        <p:spPr>
          <a:xfrm>
            <a:off x="854959" y="4930275"/>
            <a:ext cx="4697775" cy="315212"/>
          </a:xfrm>
          <a:noFill/>
          <a:ln>
            <a:noFill/>
          </a:ln>
        </p:spPr>
        <p:txBody>
          <a:bodyPr lIns="0" tIns="0" rIns="180000" bIns="0" anchor="b">
            <a:noAutofit/>
          </a:bodyPr>
          <a:lstStyle>
            <a:lvl1pPr>
              <a:defRPr sz="1200" b="1" i="0" cap="all" baseline="0">
                <a:solidFill>
                  <a:schemeClr val="tx1"/>
                </a:solidFill>
                <a:latin typeface="IBM Plex Sans SemiBold" panose="020B05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a:t>Presenter name</a:t>
            </a:r>
            <a:endParaRPr lang="en-US" dirty="0"/>
          </a:p>
        </p:txBody>
      </p:sp>
      <p:cxnSp>
        <p:nvCxnSpPr>
          <p:cNvPr id="18" name="Straight Connector 17">
            <a:extLst>
              <a:ext uri="{FF2B5EF4-FFF2-40B4-BE49-F238E27FC236}">
                <a16:creationId xmlns:a16="http://schemas.microsoft.com/office/drawing/2014/main" id="{5D769A60-1E88-804F-A912-2CBC69B8429D}"/>
              </a:ext>
              <a:ext uri="{C183D7F6-B498-43B3-948B-1728B52AA6E4}">
                <adec:decorative xmlns:adec="http://schemas.microsoft.com/office/drawing/2017/decorative" val="1"/>
              </a:ext>
            </a:extLst>
          </p:cNvPr>
          <p:cNvCxnSpPr>
            <a:cxnSpLocks/>
          </p:cNvCxnSpPr>
          <p:nvPr userDrawn="1"/>
        </p:nvCxnSpPr>
        <p:spPr>
          <a:xfrm>
            <a:off x="874698" y="5433456"/>
            <a:ext cx="4678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Picture 81" descr="York University Logo">
            <a:extLst>
              <a:ext uri="{FF2B5EF4-FFF2-40B4-BE49-F238E27FC236}">
                <a16:creationId xmlns:a16="http://schemas.microsoft.com/office/drawing/2014/main" id="{58C577D5-343B-6C45-A119-B6AEA16834CB}"/>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77056" y="5780114"/>
            <a:ext cx="1746774" cy="385200"/>
          </a:xfrm>
          <a:prstGeom prst="rect">
            <a:avLst/>
          </a:prstGeom>
        </p:spPr>
      </p:pic>
      <p:sp>
        <p:nvSpPr>
          <p:cNvPr id="70" name="Picture Placeholder 5">
            <a:extLst>
              <a:ext uri="{FF2B5EF4-FFF2-40B4-BE49-F238E27FC236}">
                <a16:creationId xmlns:a16="http://schemas.microsoft.com/office/drawing/2014/main" id="{20CEDC29-5AA0-A644-B60C-D80C69C12B49}"/>
              </a:ext>
            </a:extLst>
          </p:cNvPr>
          <p:cNvSpPr>
            <a:spLocks noGrp="1"/>
          </p:cNvSpPr>
          <p:nvPr>
            <p:ph type="pic" sz="quarter" idx="15" hasCustomPrompt="1"/>
          </p:nvPr>
        </p:nvSpPr>
        <p:spPr>
          <a:xfrm>
            <a:off x="6456044" y="356400"/>
            <a:ext cx="5374800" cy="6145200"/>
          </a:xfrm>
          <a:solidFill>
            <a:schemeClr val="bg1"/>
          </a:solidFill>
          <a:ln>
            <a:solidFill>
              <a:schemeClr val="bg1"/>
            </a:solidFill>
          </a:ln>
        </p:spPr>
        <p:txBody>
          <a:bodyPr anchor="ctr"/>
          <a:lstStyle>
            <a:lvl1pPr algn="ctr">
              <a:defRPr/>
            </a:lvl1pPr>
          </a:lstStyle>
          <a:p>
            <a:r>
              <a:rPr lang="en-US"/>
              <a:t>Drop photo here to add background photo</a:t>
            </a:r>
          </a:p>
        </p:txBody>
      </p:sp>
      <p:sp>
        <p:nvSpPr>
          <p:cNvPr id="26" name="Freeform 25">
            <a:extLst>
              <a:ext uri="{FF2B5EF4-FFF2-40B4-BE49-F238E27FC236}">
                <a16:creationId xmlns:a16="http://schemas.microsoft.com/office/drawing/2014/main" id="{10F37B83-DB99-014C-A42F-9DA46E46F394}"/>
              </a:ext>
              <a:ext uri="{C183D7F6-B498-43B3-948B-1728B52AA6E4}">
                <adec:decorative xmlns:adec="http://schemas.microsoft.com/office/drawing/2017/decorative" val="1"/>
              </a:ext>
            </a:extLst>
          </p:cNvPr>
          <p:cNvSpPr/>
          <p:nvPr userDrawn="1"/>
        </p:nvSpPr>
        <p:spPr>
          <a:xfrm rot="5400000">
            <a:off x="5714999" y="381000"/>
            <a:ext cx="6858001" cy="6096001"/>
          </a:xfrm>
          <a:custGeom>
            <a:avLst/>
            <a:gdLst>
              <a:gd name="connsiteX0" fmla="*/ 360000 w 6858001"/>
              <a:gd name="connsiteY0" fmla="*/ 5736001 h 6096001"/>
              <a:gd name="connsiteX1" fmla="*/ 6498001 w 6858001"/>
              <a:gd name="connsiteY1" fmla="*/ 5736001 h 6096001"/>
              <a:gd name="connsiteX2" fmla="*/ 6498001 w 6858001"/>
              <a:gd name="connsiteY2" fmla="*/ 360001 h 6096001"/>
              <a:gd name="connsiteX3" fmla="*/ 360000 w 6858001"/>
              <a:gd name="connsiteY3" fmla="*/ 360001 h 6096001"/>
              <a:gd name="connsiteX4" fmla="*/ 0 w 6858001"/>
              <a:gd name="connsiteY4" fmla="*/ 6096000 h 6096001"/>
              <a:gd name="connsiteX5" fmla="*/ 0 w 6858001"/>
              <a:gd name="connsiteY5" fmla="*/ 0 h 6096001"/>
              <a:gd name="connsiteX6" fmla="*/ 360000 w 6858001"/>
              <a:gd name="connsiteY6" fmla="*/ 0 h 6096001"/>
              <a:gd name="connsiteX7" fmla="*/ 360000 w 6858001"/>
              <a:gd name="connsiteY7" fmla="*/ 1 h 6096001"/>
              <a:gd name="connsiteX8" fmla="*/ 6498001 w 6858001"/>
              <a:gd name="connsiteY8" fmla="*/ 1 h 6096001"/>
              <a:gd name="connsiteX9" fmla="*/ 6498001 w 6858001"/>
              <a:gd name="connsiteY9" fmla="*/ 0 h 6096001"/>
              <a:gd name="connsiteX10" fmla="*/ 6858001 w 6858001"/>
              <a:gd name="connsiteY10" fmla="*/ 0 h 6096001"/>
              <a:gd name="connsiteX11" fmla="*/ 6858001 w 6858001"/>
              <a:gd name="connsiteY11" fmla="*/ 6096000 h 6096001"/>
              <a:gd name="connsiteX12" fmla="*/ 6679406 w 6858001"/>
              <a:gd name="connsiteY12" fmla="*/ 6096000 h 6096001"/>
              <a:gd name="connsiteX13" fmla="*/ 6679406 w 6858001"/>
              <a:gd name="connsiteY13" fmla="*/ 6096001 h 6096001"/>
              <a:gd name="connsiteX14" fmla="*/ 212725 w 6858001"/>
              <a:gd name="connsiteY14" fmla="*/ 6096001 h 6096001"/>
              <a:gd name="connsiteX15" fmla="*/ 212725 w 6858001"/>
              <a:gd name="connsiteY15" fmla="*/ 6096000 h 609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1" h="6096001">
                <a:moveTo>
                  <a:pt x="360000" y="5736001"/>
                </a:moveTo>
                <a:lnTo>
                  <a:pt x="6498001" y="5736001"/>
                </a:lnTo>
                <a:lnTo>
                  <a:pt x="6498001" y="360001"/>
                </a:lnTo>
                <a:lnTo>
                  <a:pt x="360000" y="360001"/>
                </a:lnTo>
                <a:close/>
                <a:moveTo>
                  <a:pt x="0" y="6096000"/>
                </a:moveTo>
                <a:lnTo>
                  <a:pt x="0" y="0"/>
                </a:lnTo>
                <a:lnTo>
                  <a:pt x="360000" y="0"/>
                </a:lnTo>
                <a:lnTo>
                  <a:pt x="360000" y="1"/>
                </a:lnTo>
                <a:lnTo>
                  <a:pt x="6498001" y="1"/>
                </a:lnTo>
                <a:lnTo>
                  <a:pt x="6498001" y="0"/>
                </a:lnTo>
                <a:lnTo>
                  <a:pt x="6858001" y="0"/>
                </a:lnTo>
                <a:lnTo>
                  <a:pt x="6858001" y="6096000"/>
                </a:lnTo>
                <a:lnTo>
                  <a:pt x="6679406" y="6096000"/>
                </a:lnTo>
                <a:lnTo>
                  <a:pt x="6679406" y="6096001"/>
                </a:lnTo>
                <a:lnTo>
                  <a:pt x="212725" y="6096001"/>
                </a:lnTo>
                <a:lnTo>
                  <a:pt x="212725" y="609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1412751"/>
      </p:ext>
    </p:extLst>
  </p:cSld>
  <p:clrMapOvr>
    <a:masterClrMapping/>
  </p:clrMapOvr>
  <p:extLst>
    <p:ext uri="{DCECCB84-F9BA-43D5-87BE-67443E8EF086}">
      <p15:sldGuideLst xmlns:p15="http://schemas.microsoft.com/office/powerpoint/2012/main">
        <p15:guide id="2" pos="529" userDrawn="1">
          <p15:clr>
            <a:srgbClr val="FBAE40"/>
          </p15:clr>
        </p15:guide>
        <p15:guide id="3" pos="350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tyle 5)">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3924A13-79EE-1D47-B49D-1565C986DA27}"/>
              </a:ext>
            </a:extLst>
          </p:cNvPr>
          <p:cNvSpPr>
            <a:spLocks noGrp="1"/>
          </p:cNvSpPr>
          <p:nvPr>
            <p:ph type="pic" sz="quarter" idx="11" hasCustomPrompt="1"/>
          </p:nvPr>
        </p:nvSpPr>
        <p:spPr>
          <a:xfrm>
            <a:off x="355599" y="358815"/>
            <a:ext cx="11485301" cy="6146157"/>
          </a:xfrm>
          <a:prstGeom prst="rect">
            <a:avLst/>
          </a:prstGeom>
          <a:solidFill>
            <a:schemeClr val="bg1"/>
          </a:solidFill>
        </p:spPr>
        <p:txBody>
          <a:bodyPr wrap="square" rIns="288000" anchor="ctr">
            <a:noAutofit/>
          </a:bodyPr>
          <a:lstStyle>
            <a:lvl1pPr algn="ctr">
              <a:defRPr/>
            </a:lvl1pPr>
          </a:lstStyle>
          <a:p>
            <a:r>
              <a:rPr lang="en-US"/>
              <a:t>Drop photo here to add background photo</a:t>
            </a:r>
          </a:p>
        </p:txBody>
      </p:sp>
      <p:sp>
        <p:nvSpPr>
          <p:cNvPr id="11" name="Freeform 10">
            <a:extLst>
              <a:ext uri="{FF2B5EF4-FFF2-40B4-BE49-F238E27FC236}">
                <a16:creationId xmlns:a16="http://schemas.microsoft.com/office/drawing/2014/main" id="{027E5C04-A6BF-204B-B6E3-68227002AE82}"/>
              </a:ext>
            </a:extLst>
          </p:cNvPr>
          <p:cNvSpPr/>
          <p:nvPr userDrawn="1"/>
        </p:nvSpPr>
        <p:spPr>
          <a:xfrm>
            <a:off x="-1" y="1"/>
            <a:ext cx="12192002" cy="6858000"/>
          </a:xfrm>
          <a:custGeom>
            <a:avLst/>
            <a:gdLst>
              <a:gd name="connsiteX0" fmla="*/ 360001 w 12192002"/>
              <a:gd name="connsiteY0" fmla="*/ 360000 h 6858000"/>
              <a:gd name="connsiteX1" fmla="*/ 360001 w 12192002"/>
              <a:gd name="connsiteY1" fmla="*/ 6497999 h 6858000"/>
              <a:gd name="connsiteX2" fmla="*/ 11832001 w 12192002"/>
              <a:gd name="connsiteY2" fmla="*/ 6497999 h 6858000"/>
              <a:gd name="connsiteX3" fmla="*/ 11832001 w 12192002"/>
              <a:gd name="connsiteY3" fmla="*/ 360000 h 6858000"/>
              <a:gd name="connsiteX4" fmla="*/ 1 w 12192002"/>
              <a:gd name="connsiteY4" fmla="*/ 0 h 6858000"/>
              <a:gd name="connsiteX5" fmla="*/ 360001 w 12192002"/>
              <a:gd name="connsiteY5" fmla="*/ 0 h 6858000"/>
              <a:gd name="connsiteX6" fmla="*/ 360001 w 12192002"/>
              <a:gd name="connsiteY6" fmla="*/ 0 h 6858000"/>
              <a:gd name="connsiteX7" fmla="*/ 11832001 w 12192002"/>
              <a:gd name="connsiteY7" fmla="*/ 0 h 6858000"/>
              <a:gd name="connsiteX8" fmla="*/ 12192001 w 12192002"/>
              <a:gd name="connsiteY8" fmla="*/ 0 h 6858000"/>
              <a:gd name="connsiteX9" fmla="*/ 12192002 w 12192002"/>
              <a:gd name="connsiteY9" fmla="*/ 0 h 6858000"/>
              <a:gd name="connsiteX10" fmla="*/ 12192002 w 12192002"/>
              <a:gd name="connsiteY10" fmla="*/ 360000 h 6858000"/>
              <a:gd name="connsiteX11" fmla="*/ 12192001 w 12192002"/>
              <a:gd name="connsiteY11" fmla="*/ 360000 h 6858000"/>
              <a:gd name="connsiteX12" fmla="*/ 12192001 w 12192002"/>
              <a:gd name="connsiteY12" fmla="*/ 6497999 h 6858000"/>
              <a:gd name="connsiteX13" fmla="*/ 12192002 w 12192002"/>
              <a:gd name="connsiteY13" fmla="*/ 6497999 h 6858000"/>
              <a:gd name="connsiteX14" fmla="*/ 12192002 w 12192002"/>
              <a:gd name="connsiteY14" fmla="*/ 6857999 h 6858000"/>
              <a:gd name="connsiteX15" fmla="*/ 12192001 w 12192002"/>
              <a:gd name="connsiteY15" fmla="*/ 6857999 h 6858000"/>
              <a:gd name="connsiteX16" fmla="*/ 12192001 w 12192002"/>
              <a:gd name="connsiteY16" fmla="*/ 6858000 h 6858000"/>
              <a:gd name="connsiteX17" fmla="*/ 11832001 w 12192002"/>
              <a:gd name="connsiteY17" fmla="*/ 6858000 h 6858000"/>
              <a:gd name="connsiteX18" fmla="*/ 11832001 w 12192002"/>
              <a:gd name="connsiteY18" fmla="*/ 6857999 h 6858000"/>
              <a:gd name="connsiteX19" fmla="*/ 360001 w 12192002"/>
              <a:gd name="connsiteY19" fmla="*/ 6857999 h 6858000"/>
              <a:gd name="connsiteX20" fmla="*/ 360001 w 12192002"/>
              <a:gd name="connsiteY20" fmla="*/ 6858000 h 6858000"/>
              <a:gd name="connsiteX21" fmla="*/ 1 w 12192002"/>
              <a:gd name="connsiteY21" fmla="*/ 6858000 h 6858000"/>
              <a:gd name="connsiteX22" fmla="*/ 1 w 12192002"/>
              <a:gd name="connsiteY22" fmla="*/ 6857999 h 6858000"/>
              <a:gd name="connsiteX23" fmla="*/ 0 w 12192002"/>
              <a:gd name="connsiteY23" fmla="*/ 6857999 h 6858000"/>
              <a:gd name="connsiteX24" fmla="*/ 0 w 12192002"/>
              <a:gd name="connsiteY24" fmla="*/ 6497999 h 6858000"/>
              <a:gd name="connsiteX25" fmla="*/ 1 w 12192002"/>
              <a:gd name="connsiteY25" fmla="*/ 6497999 h 6858000"/>
              <a:gd name="connsiteX26" fmla="*/ 1 w 12192002"/>
              <a:gd name="connsiteY26" fmla="*/ 360000 h 6858000"/>
              <a:gd name="connsiteX27" fmla="*/ 0 w 12192002"/>
              <a:gd name="connsiteY27" fmla="*/ 360000 h 6858000"/>
              <a:gd name="connsiteX28" fmla="*/ 0 w 12192002"/>
              <a:gd name="connsiteY28" fmla="*/ 0 h 6858000"/>
              <a:gd name="connsiteX29" fmla="*/ 1 w 12192002"/>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92002" h="6858000">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 Placeholder 2">
            <a:extLst>
              <a:ext uri="{FF2B5EF4-FFF2-40B4-BE49-F238E27FC236}">
                <a16:creationId xmlns:a16="http://schemas.microsoft.com/office/drawing/2014/main" id="{5B0AA002-EEF2-0444-877C-29A9E5603201}"/>
              </a:ext>
            </a:extLst>
          </p:cNvPr>
          <p:cNvSpPr>
            <a:spLocks noGrp="1"/>
          </p:cNvSpPr>
          <p:nvPr userDrawn="1">
            <p:ph type="body" sz="quarter" idx="15" hasCustomPrompt="1"/>
          </p:nvPr>
        </p:nvSpPr>
        <p:spPr>
          <a:xfrm>
            <a:off x="359230" y="1443600"/>
            <a:ext cx="11471604" cy="5059585"/>
          </a:xfrm>
          <a:gradFill flip="none" rotWithShape="1">
            <a:gsLst>
              <a:gs pos="52000">
                <a:srgbClr val="000000">
                  <a:alpha val="54000"/>
                </a:srgbClr>
              </a:gs>
              <a:gs pos="100000">
                <a:schemeClr val="tx1">
                  <a:alpha val="0"/>
                </a:schemeClr>
              </a:gs>
            </a:gsLst>
            <a:lin ang="16200000" scaled="1"/>
            <a:tileRect/>
          </a:gradFill>
        </p:spPr>
        <p:txBody>
          <a:bodyPr vert="horz" wrap="square" lIns="0" tIns="0" rIns="0" bIns="0" rtlCol="0">
            <a:noAutofit/>
          </a:bodyPr>
          <a:lstStyle>
            <a:lvl1pPr>
              <a:defRPr lang="en-US" dirty="0">
                <a:solidFill>
                  <a:schemeClr val="tx1">
                    <a:alpha val="0"/>
                  </a:schemeClr>
                </a:solidFill>
              </a:defRPr>
            </a:lvl1pPr>
          </a:lstStyle>
          <a:p>
            <a:pPr lvl="0"/>
            <a:r>
              <a:rPr lang="en-US" dirty="0"/>
              <a:t> </a:t>
            </a:r>
          </a:p>
        </p:txBody>
      </p:sp>
      <p:sp>
        <p:nvSpPr>
          <p:cNvPr id="2" name="Title 1">
            <a:extLst>
              <a:ext uri="{FF2B5EF4-FFF2-40B4-BE49-F238E27FC236}">
                <a16:creationId xmlns:a16="http://schemas.microsoft.com/office/drawing/2014/main" id="{805A6E5F-ADC7-664D-A129-7CB283571BD0}"/>
              </a:ext>
            </a:extLst>
          </p:cNvPr>
          <p:cNvSpPr>
            <a:spLocks noGrp="1"/>
          </p:cNvSpPr>
          <p:nvPr>
            <p:ph type="title" hasCustomPrompt="1"/>
          </p:nvPr>
        </p:nvSpPr>
        <p:spPr>
          <a:xfrm>
            <a:off x="694023" y="2677886"/>
            <a:ext cx="10507378" cy="1697066"/>
          </a:xfrm>
          <a:noFill/>
          <a:ln>
            <a:noFill/>
          </a:ln>
        </p:spPr>
        <p:txBody>
          <a:bodyPr vert="horz" lIns="0" tIns="0" rIns="0" bIns="0" rtlCol="0" anchor="b">
            <a:noAutofit/>
          </a:bodyPr>
          <a:lstStyle>
            <a:lvl1pPr>
              <a:defRPr lang="en-US" sz="400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Presentation Title</a:t>
            </a:r>
          </a:p>
        </p:txBody>
      </p:sp>
      <p:sp>
        <p:nvSpPr>
          <p:cNvPr id="14" name="Text Placeholder 12">
            <a:extLst>
              <a:ext uri="{FF2B5EF4-FFF2-40B4-BE49-F238E27FC236}">
                <a16:creationId xmlns:a16="http://schemas.microsoft.com/office/drawing/2014/main" id="{0C179A9A-C7C8-7C48-A97C-FBC66812BEE9}"/>
              </a:ext>
            </a:extLst>
          </p:cNvPr>
          <p:cNvSpPr>
            <a:spLocks noGrp="1"/>
          </p:cNvSpPr>
          <p:nvPr userDrawn="1">
            <p:ph type="body" sz="quarter" idx="14" hasCustomPrompt="1"/>
          </p:nvPr>
        </p:nvSpPr>
        <p:spPr>
          <a:xfrm>
            <a:off x="704469" y="4410731"/>
            <a:ext cx="10496932" cy="631755"/>
          </a:xfrm>
          <a:noFill/>
          <a:ln>
            <a:noFill/>
          </a:ln>
        </p:spPr>
        <p:txBody>
          <a:bodyPr lIns="0" tIns="0" rIns="0" bIns="0" anchor="t">
            <a:noAutofit/>
          </a:bodyPr>
          <a:lstStyle>
            <a:lvl1pPr algn="l">
              <a:lnSpc>
                <a:spcPct val="100000"/>
              </a:lnSpc>
              <a:spcBef>
                <a:spcPts val="0"/>
              </a:spcBef>
              <a:defRPr sz="1600" b="0" i="0" cap="none" baseline="0">
                <a:solidFill>
                  <a:schemeClr val="bg1"/>
                </a:solidFill>
                <a:latin typeface="IBM Plex Sans Light" panose="020B04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Presentation subtitle</a:t>
            </a:r>
          </a:p>
        </p:txBody>
      </p:sp>
      <p:sp>
        <p:nvSpPr>
          <p:cNvPr id="12" name="Text Placeholder 12">
            <a:extLst>
              <a:ext uri="{FF2B5EF4-FFF2-40B4-BE49-F238E27FC236}">
                <a16:creationId xmlns:a16="http://schemas.microsoft.com/office/drawing/2014/main" id="{9E978879-4384-7944-8E60-E6FEF4E21A9D}"/>
              </a:ext>
            </a:extLst>
          </p:cNvPr>
          <p:cNvSpPr>
            <a:spLocks noGrp="1"/>
          </p:cNvSpPr>
          <p:nvPr userDrawn="1">
            <p:ph type="body" sz="quarter" idx="13" hasCustomPrompt="1"/>
          </p:nvPr>
        </p:nvSpPr>
        <p:spPr>
          <a:xfrm>
            <a:off x="704469" y="5047241"/>
            <a:ext cx="10496932" cy="315212"/>
          </a:xfrm>
          <a:noFill/>
          <a:ln>
            <a:noFill/>
          </a:ln>
        </p:spPr>
        <p:txBody>
          <a:bodyPr lIns="0" tIns="0" rIns="0" bIns="0" anchor="b">
            <a:noAutofit/>
          </a:bodyPr>
          <a:lstStyle>
            <a:lvl1pPr>
              <a:defRPr sz="1200" b="1" i="0" cap="all" baseline="0">
                <a:solidFill>
                  <a:schemeClr val="bg1"/>
                </a:solidFill>
                <a:latin typeface="IBM Plex Sans SemiBold" panose="020B0503050203000203" pitchFamily="34" charset="0"/>
              </a:defRPr>
            </a:lvl1pPr>
            <a:lvl2pPr>
              <a:defRPr sz="2800" b="1" i="0">
                <a:solidFill>
                  <a:schemeClr val="bg1"/>
                </a:solidFill>
                <a:latin typeface="IBM Plex Sans SemiBold" panose="020B0503050203000203" pitchFamily="34" charset="0"/>
              </a:defRPr>
            </a:lvl2pPr>
            <a:lvl3pPr>
              <a:defRPr sz="2400" b="1" i="0">
                <a:solidFill>
                  <a:schemeClr val="bg1"/>
                </a:solidFill>
                <a:latin typeface="IBM Plex Sans SemiBold" panose="020B0503050203000203" pitchFamily="34" charset="0"/>
              </a:defRPr>
            </a:lvl3pPr>
            <a:lvl4pPr>
              <a:defRPr sz="2000" b="1" i="0">
                <a:solidFill>
                  <a:schemeClr val="bg1"/>
                </a:solidFill>
                <a:latin typeface="IBM Plex Sans SemiBold" panose="020B0503050203000203" pitchFamily="34" charset="0"/>
              </a:defRPr>
            </a:lvl4pPr>
            <a:lvl5pPr>
              <a:defRPr sz="2000" b="1" i="0">
                <a:solidFill>
                  <a:schemeClr val="bg1"/>
                </a:solidFill>
                <a:latin typeface="IBM Plex Sans SemiBold" panose="020B0503050203000203" pitchFamily="34" charset="0"/>
              </a:defRPr>
            </a:lvl5pPr>
          </a:lstStyle>
          <a:p>
            <a:pPr lvl="0"/>
            <a:r>
              <a:rPr lang="en-US" dirty="0"/>
              <a:t>Presenter name</a:t>
            </a:r>
          </a:p>
        </p:txBody>
      </p:sp>
      <p:cxnSp>
        <p:nvCxnSpPr>
          <p:cNvPr id="5" name="Straight Connector 4">
            <a:extLst>
              <a:ext uri="{FF2B5EF4-FFF2-40B4-BE49-F238E27FC236}">
                <a16:creationId xmlns:a16="http://schemas.microsoft.com/office/drawing/2014/main" id="{F2D8F8C9-F49E-3048-826A-0937FBC04EBF}"/>
              </a:ext>
            </a:extLst>
          </p:cNvPr>
          <p:cNvCxnSpPr>
            <a:cxnSpLocks/>
          </p:cNvCxnSpPr>
          <p:nvPr userDrawn="1"/>
        </p:nvCxnSpPr>
        <p:spPr>
          <a:xfrm>
            <a:off x="694023" y="5586047"/>
            <a:ext cx="470529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BE0C7251-CD37-454F-9097-5A53D2472D7D}"/>
              </a:ext>
              <a:ext uri="{C183D7F6-B498-43B3-948B-1728B52AA6E4}">
                <adec:decorative xmlns:adec="http://schemas.microsoft.com/office/drawing/2017/decorative" val="1"/>
              </a:ext>
            </a:extLst>
          </p:cNvPr>
          <p:cNvSpPr/>
          <p:nvPr userDrawn="1"/>
        </p:nvSpPr>
        <p:spPr>
          <a:xfrm>
            <a:off x="12236449" y="199076"/>
            <a:ext cx="2000251" cy="45035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3" name="TextBox 52">
            <a:extLst>
              <a:ext uri="{FF2B5EF4-FFF2-40B4-BE49-F238E27FC236}">
                <a16:creationId xmlns:a16="http://schemas.microsoft.com/office/drawing/2014/main" id="{E8B3B9C6-6CD9-D946-B1D5-9EF281530014}"/>
              </a:ext>
              <a:ext uri="{C183D7F6-B498-43B3-948B-1728B52AA6E4}">
                <adec:decorative xmlns:adec="http://schemas.microsoft.com/office/drawing/2017/decorative" val="1"/>
              </a:ext>
            </a:extLst>
          </p:cNvPr>
          <p:cNvSpPr txBox="1"/>
          <p:nvPr userDrawn="1"/>
        </p:nvSpPr>
        <p:spPr>
          <a:xfrm>
            <a:off x="12335975" y="2621005"/>
            <a:ext cx="1797275" cy="1208838"/>
          </a:xfrm>
          <a:prstGeom prst="rect">
            <a:avLst/>
          </a:prstGeom>
          <a:noFill/>
        </p:spPr>
        <p:txBody>
          <a:bodyPr wrap="square" rtlCol="0">
            <a:noAutofit/>
          </a:bodyPr>
          <a:lstStyle/>
          <a:p>
            <a:pPr marL="171450" indent="-171450">
              <a:spcAft>
                <a:spcPts val="600"/>
              </a:spcAft>
              <a:buClr>
                <a:schemeClr val="accent1"/>
              </a:buClr>
              <a:buFont typeface="Wingdings" pitchFamily="2"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If the gradient is too dark for your photo, click the gradient (be sure your cursor is not in the text box). The gradient stops will appear in the right-hand panel. Adjust stops to your preference.</a:t>
            </a:r>
          </a:p>
        </p:txBody>
      </p:sp>
      <p:pic>
        <p:nvPicPr>
          <p:cNvPr id="54" name="Picture 53">
            <a:extLst>
              <a:ext uri="{FF2B5EF4-FFF2-40B4-BE49-F238E27FC236}">
                <a16:creationId xmlns:a16="http://schemas.microsoft.com/office/drawing/2014/main" id="{5E390240-9847-7A43-BCA8-8C0F50915B6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2520676" y="3926381"/>
            <a:ext cx="1369060" cy="571228"/>
          </a:xfrm>
          <a:prstGeom prst="rect">
            <a:avLst/>
          </a:prstGeom>
          <a:ln>
            <a:solidFill>
              <a:schemeClr val="accent1"/>
            </a:solidFill>
          </a:ln>
        </p:spPr>
      </p:pic>
      <p:grpSp>
        <p:nvGrpSpPr>
          <p:cNvPr id="38" name="Group 37">
            <a:extLst>
              <a:ext uri="{FF2B5EF4-FFF2-40B4-BE49-F238E27FC236}">
                <a16:creationId xmlns:a16="http://schemas.microsoft.com/office/drawing/2014/main" id="{0A3EEEC6-4401-1743-AAC6-68892666C16A}"/>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48" name="TextBox 47">
              <a:extLst>
                <a:ext uri="{FF2B5EF4-FFF2-40B4-BE49-F238E27FC236}">
                  <a16:creationId xmlns:a16="http://schemas.microsoft.com/office/drawing/2014/main" id="{AF15734D-3D4F-794C-B7BE-A3B9327C002E}"/>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49" name="Picture 48">
              <a:extLst>
                <a:ext uri="{FF2B5EF4-FFF2-40B4-BE49-F238E27FC236}">
                  <a16:creationId xmlns:a16="http://schemas.microsoft.com/office/drawing/2014/main" id="{286D0E82-123E-B545-9DF7-622DBE8A2C82}"/>
                </a:ext>
              </a:extLst>
            </p:cNvPr>
            <p:cNvPicPr>
              <a:picLocks noChangeAspect="1"/>
            </p:cNvPicPr>
            <p:nvPr userDrawn="1"/>
          </p:nvPicPr>
          <p:blipFill>
            <a:blip r:embed="rId3"/>
            <a:stretch>
              <a:fillRect/>
            </a:stretch>
          </p:blipFill>
          <p:spPr>
            <a:xfrm>
              <a:off x="14291128" y="-853006"/>
              <a:ext cx="328386" cy="446605"/>
            </a:xfrm>
            <a:prstGeom prst="rect">
              <a:avLst/>
            </a:prstGeom>
            <a:ln>
              <a:solidFill>
                <a:schemeClr val="accent6"/>
              </a:solidFill>
            </a:ln>
          </p:spPr>
        </p:pic>
      </p:grpSp>
      <p:sp>
        <p:nvSpPr>
          <p:cNvPr id="65" name="Rectangle 64">
            <a:extLst>
              <a:ext uri="{FF2B5EF4-FFF2-40B4-BE49-F238E27FC236}">
                <a16:creationId xmlns:a16="http://schemas.microsoft.com/office/drawing/2014/main" id="{388E1658-E3F5-EB45-A3B5-B82A50EEB121}"/>
              </a:ext>
              <a:ext uri="{C183D7F6-B498-43B3-948B-1728B52AA6E4}">
                <adec:decorative xmlns:adec="http://schemas.microsoft.com/office/drawing/2017/decorative" val="1"/>
              </a:ext>
            </a:extLst>
          </p:cNvPr>
          <p:cNvSpPr/>
          <p:nvPr userDrawn="1"/>
        </p:nvSpPr>
        <p:spPr>
          <a:xfrm>
            <a:off x="12236449"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ight Triangle 65">
            <a:extLst>
              <a:ext uri="{FF2B5EF4-FFF2-40B4-BE49-F238E27FC236}">
                <a16:creationId xmlns:a16="http://schemas.microsoft.com/office/drawing/2014/main" id="{F8510B44-9E89-044B-95E4-414B7C382350}"/>
              </a:ext>
              <a:ext uri="{C183D7F6-B498-43B3-948B-1728B52AA6E4}">
                <adec:decorative xmlns:adec="http://schemas.microsoft.com/office/drawing/2017/decorative" val="1"/>
              </a:ext>
            </a:extLst>
          </p:cNvPr>
          <p:cNvSpPr/>
          <p:nvPr userDrawn="1"/>
        </p:nvSpPr>
        <p:spPr>
          <a:xfrm flipH="1">
            <a:off x="12065000"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7" name="TextBox 66">
            <a:extLst>
              <a:ext uri="{FF2B5EF4-FFF2-40B4-BE49-F238E27FC236}">
                <a16:creationId xmlns:a16="http://schemas.microsoft.com/office/drawing/2014/main" id="{2D6FEADA-EC5A-3740-B89D-7ADE2FA19F0E}"/>
              </a:ext>
              <a:ext uri="{C183D7F6-B498-43B3-948B-1728B52AA6E4}">
                <adec:decorative xmlns:adec="http://schemas.microsoft.com/office/drawing/2017/decorative" val="1"/>
              </a:ext>
            </a:extLst>
          </p:cNvPr>
          <p:cNvSpPr txBox="1"/>
          <p:nvPr userDrawn="1"/>
        </p:nvSpPr>
        <p:spPr>
          <a:xfrm>
            <a:off x="12466110"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68" name="TextBox 67">
            <a:extLst>
              <a:ext uri="{FF2B5EF4-FFF2-40B4-BE49-F238E27FC236}">
                <a16:creationId xmlns:a16="http://schemas.microsoft.com/office/drawing/2014/main" id="{898EF550-E9C7-B541-AD3A-730CDCCB5F0B}"/>
              </a:ext>
              <a:ext uri="{C183D7F6-B498-43B3-948B-1728B52AA6E4}">
                <adec:decorative xmlns:adec="http://schemas.microsoft.com/office/drawing/2017/decorative" val="1"/>
              </a:ext>
            </a:extLst>
          </p:cNvPr>
          <p:cNvSpPr txBox="1"/>
          <p:nvPr userDrawn="1"/>
        </p:nvSpPr>
        <p:spPr>
          <a:xfrm>
            <a:off x="12318220" y="402836"/>
            <a:ext cx="1854980" cy="2275050"/>
          </a:xfrm>
          <a:prstGeom prst="rect">
            <a:avLst/>
          </a:prstGeom>
          <a:noFill/>
        </p:spPr>
        <p:txBody>
          <a:bodyPr wrap="square" rtlCol="0">
            <a:noAutofit/>
          </a:bodyPr>
          <a:lstStyle/>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rPr>
              <a:t>To place your own photo, use Master slides like “Title Style 1” to create from scratch.</a:t>
            </a:r>
          </a:p>
          <a:p>
            <a:pPr marL="96838" indent="-96838" algn="l" defTabSz="914400" rtl="0" eaLnBrk="1" latinLnBrk="0" hangingPunct="1">
              <a:lnSpc>
                <a:spcPct val="100000"/>
              </a:lnSpc>
              <a:spcBef>
                <a:spcPts val="0"/>
              </a:spcBef>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Roboto" charset="0"/>
              </a:rPr>
              <a:t>You may also delete</a:t>
            </a:r>
            <a:br>
              <a:rPr lang="en-US" sz="900" b="0" i="0" kern="1200">
                <a:solidFill>
                  <a:schemeClr val="tx1">
                    <a:lumMod val="75000"/>
                    <a:lumOff val="25000"/>
                  </a:schemeClr>
                </a:solidFill>
                <a:latin typeface="IBM Plex Sans" panose="020B0503050203000203" pitchFamily="34" charset="77"/>
                <a:ea typeface="Roboto" charset="0"/>
                <a:cs typeface="Roboto" charset="0"/>
              </a:rPr>
            </a:br>
            <a:r>
              <a:rPr lang="en-US" sz="900" b="0" i="0" kern="1200">
                <a:solidFill>
                  <a:schemeClr val="tx1">
                    <a:lumMod val="75000"/>
                    <a:lumOff val="25000"/>
                  </a:schemeClr>
                </a:solidFill>
                <a:latin typeface="IBM Plex Sans" panose="020B0503050203000203" pitchFamily="34" charset="77"/>
                <a:ea typeface="Roboto" charset="0"/>
                <a:cs typeface="Roboto" charset="0"/>
              </a:rPr>
              <a:t>existing photos to reveal the placeholder beneath. Then t</a:t>
            </a:r>
            <a:r>
              <a:rPr lang="en-US" sz="900" b="0" i="0">
                <a:solidFill>
                  <a:schemeClr val="tx1">
                    <a:lumMod val="75000"/>
                    <a:lumOff val="25000"/>
                  </a:schemeClr>
                </a:solidFill>
                <a:latin typeface="IBM Plex Sans" panose="020B0503050203000203" pitchFamily="34" charset="77"/>
                <a:ea typeface="Roboto" charset="0"/>
                <a:cs typeface="Roboto" charset="0"/>
              </a:rPr>
              <a:t>o add a photo, drag a photo onto the slide or click the icon in the placeholder to browse for</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your image.</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 Send to back”.</a:t>
            </a:r>
          </a:p>
        </p:txBody>
      </p:sp>
      <p:grpSp>
        <p:nvGrpSpPr>
          <p:cNvPr id="52" name="Group 51">
            <a:extLst>
              <a:ext uri="{FF2B5EF4-FFF2-40B4-BE49-F238E27FC236}">
                <a16:creationId xmlns:a16="http://schemas.microsoft.com/office/drawing/2014/main" id="{AD126B4E-8341-F94A-867E-3248EFD26CFB}"/>
              </a:ext>
              <a:ext uri="{C183D7F6-B498-43B3-948B-1728B52AA6E4}">
                <adec:decorative xmlns:adec="http://schemas.microsoft.com/office/drawing/2017/decorative" val="1"/>
              </a:ext>
            </a:extLst>
          </p:cNvPr>
          <p:cNvGrpSpPr/>
          <p:nvPr userDrawn="1"/>
        </p:nvGrpSpPr>
        <p:grpSpPr>
          <a:xfrm>
            <a:off x="12237133" y="4775327"/>
            <a:ext cx="2011532" cy="985422"/>
            <a:chOff x="12272640" y="6571606"/>
            <a:chExt cx="1538402" cy="985422"/>
          </a:xfrm>
        </p:grpSpPr>
        <p:sp>
          <p:nvSpPr>
            <p:cNvPr id="61" name="Rectangle 60">
              <a:extLst>
                <a:ext uri="{FF2B5EF4-FFF2-40B4-BE49-F238E27FC236}">
                  <a16:creationId xmlns:a16="http://schemas.microsoft.com/office/drawing/2014/main" id="{186FC8C6-6A82-2C4E-B4D7-FC2BD26DADDD}"/>
                </a:ext>
              </a:extLst>
            </p:cNvPr>
            <p:cNvSpPr/>
            <p:nvPr userDrawn="1"/>
          </p:nvSpPr>
          <p:spPr>
            <a:xfrm>
              <a:off x="12272640" y="6571606"/>
              <a:ext cx="1538402" cy="98542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IBM Plex Sans" panose="020B0503050203000203" pitchFamily="34" charset="0"/>
              </a:endParaRPr>
            </a:p>
          </p:txBody>
        </p:sp>
        <p:sp>
          <p:nvSpPr>
            <p:cNvPr id="62" name="TextBox 61">
              <a:extLst>
                <a:ext uri="{FF2B5EF4-FFF2-40B4-BE49-F238E27FC236}">
                  <a16:creationId xmlns:a16="http://schemas.microsoft.com/office/drawing/2014/main" id="{C8A629F7-7A9C-9A44-B02C-71D0D5CBD2DC}"/>
                </a:ext>
              </a:extLst>
            </p:cNvPr>
            <p:cNvSpPr txBox="1"/>
            <p:nvPr userDrawn="1"/>
          </p:nvSpPr>
          <p:spPr>
            <a:xfrm>
              <a:off x="12425440" y="7002160"/>
              <a:ext cx="1161546" cy="461665"/>
            </a:xfrm>
            <a:prstGeom prst="rect">
              <a:avLst/>
            </a:prstGeom>
            <a:solidFill>
              <a:schemeClr val="bg1"/>
            </a:solidFill>
          </p:spPr>
          <p:txBody>
            <a:bodyPr vert="horz" wrap="square" lIns="0" tIns="0" rIns="0" bIns="0" rtlCol="0" anchor="t">
              <a:spAutoFit/>
            </a:bodyPr>
            <a:lstStyle/>
            <a:p>
              <a:pPr algn="l"/>
              <a:r>
                <a:rPr lang="en-US" sz="1000">
                  <a:solidFill>
                    <a:schemeClr val="accent2"/>
                  </a:solidFill>
                  <a:latin typeface="IBM Plex Sans" panose="020B0503050203000203" pitchFamily="34" charset="0"/>
                  <a:ea typeface="Arial" charset="0"/>
                  <a:cs typeface="Arial" charset="0"/>
                </a:rPr>
                <a:t>Access programmed text formats by using the ‘Indent More’ button.</a:t>
              </a:r>
            </a:p>
          </p:txBody>
        </p:sp>
        <p:pic>
          <p:nvPicPr>
            <p:cNvPr id="63" name="Picture 62">
              <a:extLst>
                <a:ext uri="{FF2B5EF4-FFF2-40B4-BE49-F238E27FC236}">
                  <a16:creationId xmlns:a16="http://schemas.microsoft.com/office/drawing/2014/main" id="{12CC3522-7234-7843-BB65-0F5570211E19}"/>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1"/>
            <a:stretch/>
          </p:blipFill>
          <p:spPr>
            <a:xfrm>
              <a:off x="12426082" y="6665739"/>
              <a:ext cx="196784" cy="228984"/>
            </a:xfrm>
            <a:prstGeom prst="roundRect">
              <a:avLst/>
            </a:prstGeom>
            <a:ln>
              <a:solidFill>
                <a:schemeClr val="accent1"/>
              </a:solidFill>
            </a:ln>
          </p:spPr>
        </p:pic>
      </p:grpSp>
      <p:grpSp>
        <p:nvGrpSpPr>
          <p:cNvPr id="55" name="Group 54">
            <a:extLst>
              <a:ext uri="{FF2B5EF4-FFF2-40B4-BE49-F238E27FC236}">
                <a16:creationId xmlns:a16="http://schemas.microsoft.com/office/drawing/2014/main" id="{F1AF4B8E-40E1-D34B-B754-D39A53353AA3}"/>
              </a:ext>
              <a:ext uri="{C183D7F6-B498-43B3-948B-1728B52AA6E4}">
                <adec:decorative xmlns:adec="http://schemas.microsoft.com/office/drawing/2017/decorative" val="1"/>
              </a:ext>
            </a:extLst>
          </p:cNvPr>
          <p:cNvGrpSpPr/>
          <p:nvPr userDrawn="1"/>
        </p:nvGrpSpPr>
        <p:grpSpPr>
          <a:xfrm>
            <a:off x="12236449" y="5846397"/>
            <a:ext cx="2147063" cy="2485366"/>
            <a:chOff x="12287249" y="1112812"/>
            <a:chExt cx="2147063" cy="3086847"/>
          </a:xfrm>
        </p:grpSpPr>
        <p:sp>
          <p:nvSpPr>
            <p:cNvPr id="57" name="Rectangle 56">
              <a:extLst>
                <a:ext uri="{FF2B5EF4-FFF2-40B4-BE49-F238E27FC236}">
                  <a16:creationId xmlns:a16="http://schemas.microsoft.com/office/drawing/2014/main" id="{45B08DC7-4FAB-4C4E-BCD0-84A9F6A2630F}"/>
                </a:ext>
              </a:extLst>
            </p:cNvPr>
            <p:cNvSpPr/>
            <p:nvPr userDrawn="1"/>
          </p:nvSpPr>
          <p:spPr>
            <a:xfrm>
              <a:off x="12287249" y="1565888"/>
              <a:ext cx="2000251" cy="26337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Rectangle 57">
              <a:extLst>
                <a:ext uri="{FF2B5EF4-FFF2-40B4-BE49-F238E27FC236}">
                  <a16:creationId xmlns:a16="http://schemas.microsoft.com/office/drawing/2014/main" id="{A3F955E2-7AEC-3349-BDB7-6F41362F2FE1}"/>
                </a:ext>
              </a:extLst>
            </p:cNvPr>
            <p:cNvSpPr/>
            <p:nvPr userDrawn="1"/>
          </p:nvSpPr>
          <p:spPr>
            <a:xfrm>
              <a:off x="12287249" y="1112812"/>
              <a:ext cx="2000251" cy="490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TextBox 58">
              <a:extLst>
                <a:ext uri="{FF2B5EF4-FFF2-40B4-BE49-F238E27FC236}">
                  <a16:creationId xmlns:a16="http://schemas.microsoft.com/office/drawing/2014/main" id="{F0005B94-8246-F548-8FDE-453C27212A8D}"/>
                </a:ext>
              </a:extLst>
            </p:cNvPr>
            <p:cNvSpPr txBox="1"/>
            <p:nvPr userDrawn="1"/>
          </p:nvSpPr>
          <p:spPr>
            <a:xfrm>
              <a:off x="12516910" y="1189721"/>
              <a:ext cx="1917402" cy="382262"/>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GUIDELINES</a:t>
              </a:r>
            </a:p>
          </p:txBody>
        </p:sp>
        <p:sp>
          <p:nvSpPr>
            <p:cNvPr id="60" name="TextBox 59">
              <a:extLst>
                <a:ext uri="{FF2B5EF4-FFF2-40B4-BE49-F238E27FC236}">
                  <a16:creationId xmlns:a16="http://schemas.microsoft.com/office/drawing/2014/main" id="{B316A304-EA78-C348-B1FC-9F5EC649EE88}"/>
                </a:ext>
              </a:extLst>
            </p:cNvPr>
            <p:cNvSpPr txBox="1"/>
            <p:nvPr userDrawn="1"/>
          </p:nvSpPr>
          <p:spPr>
            <a:xfrm>
              <a:off x="12369020" y="1842802"/>
              <a:ext cx="1797275" cy="210584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Each layout has its own custom gridlines to help build your slides. Keep content within the guides and do not go past them.</a:t>
              </a:r>
            </a:p>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make guides visible right-click your slide &gt; Grids &amp; Guides &gt; Ensure ‘Guides’ is checked</a:t>
              </a:r>
            </a:p>
          </p:txBody>
        </p:sp>
      </p:grpSp>
      <p:pic>
        <p:nvPicPr>
          <p:cNvPr id="56" name="Picture 55">
            <a:extLst>
              <a:ext uri="{FF2B5EF4-FFF2-40B4-BE49-F238E27FC236}">
                <a16:creationId xmlns:a16="http://schemas.microsoft.com/office/drawing/2014/main" id="{3CF0250C-B7D9-3146-A826-407B5DE3B7F1}"/>
              </a:ext>
              <a:ext uri="{C183D7F6-B498-43B3-948B-1728B52AA6E4}">
                <adec:decorative xmlns:adec="http://schemas.microsoft.com/office/drawing/2017/decorative" val="1"/>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12520795" y="7956885"/>
            <a:ext cx="1365354" cy="1063823"/>
          </a:xfrm>
          <a:prstGeom prst="rect">
            <a:avLst/>
          </a:prstGeom>
          <a:ln>
            <a:solidFill>
              <a:schemeClr val="accent1"/>
            </a:solidFill>
          </a:ln>
        </p:spPr>
      </p:pic>
    </p:spTree>
    <p:extLst>
      <p:ext uri="{BB962C8B-B14F-4D97-AF65-F5344CB8AC3E}">
        <p14:creationId xmlns:p14="http://schemas.microsoft.com/office/powerpoint/2010/main" val="26867133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4" name="Content Placeholder 7">
            <a:extLst>
              <a:ext uri="{FF2B5EF4-FFF2-40B4-BE49-F238E27FC236}">
                <a16:creationId xmlns:a16="http://schemas.microsoft.com/office/drawing/2014/main" id="{428611D5-FB4F-8B43-84A5-66355A2D6AE4}"/>
              </a:ext>
            </a:extLst>
          </p:cNvPr>
          <p:cNvSpPr>
            <a:spLocks noGrp="1"/>
          </p:cNvSpPr>
          <p:nvPr>
            <p:ph sz="quarter" idx="13" hasCustomPrompt="1"/>
          </p:nvPr>
        </p:nvSpPr>
        <p:spPr>
          <a:xfrm>
            <a:off x="6527800" y="500555"/>
            <a:ext cx="5133721" cy="5646471"/>
          </a:xfrm>
        </p:spPr>
        <p:txBody>
          <a:bodyPr>
            <a:noAutofit/>
          </a:bodyPr>
          <a:lstStyle>
            <a:lvl1pPr marL="285750" indent="-285750">
              <a:buFontTx/>
              <a:buBlip>
                <a:blip r:embed="rId2"/>
              </a:buBlip>
              <a:defRPr sz="20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add agenda items</a:t>
            </a:r>
          </a:p>
        </p:txBody>
      </p:sp>
      <p:pic>
        <p:nvPicPr>
          <p:cNvPr id="19" name="Picture 18" descr="York University Logo&#10;">
            <a:extLst>
              <a:ext uri="{FF2B5EF4-FFF2-40B4-BE49-F238E27FC236}">
                <a16:creationId xmlns:a16="http://schemas.microsoft.com/office/drawing/2014/main" id="{061155A8-A422-D24B-AE05-1D037E8CBFA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724971" y="6373999"/>
            <a:ext cx="1242613" cy="273603"/>
          </a:xfrm>
          <a:prstGeom prst="rect">
            <a:avLst/>
          </a:prstGeom>
        </p:spPr>
      </p:pic>
      <p:sp>
        <p:nvSpPr>
          <p:cNvPr id="20" name="Freeform 19">
            <a:extLst>
              <a:ext uri="{FF2B5EF4-FFF2-40B4-BE49-F238E27FC236}">
                <a16:creationId xmlns:a16="http://schemas.microsoft.com/office/drawing/2014/main" id="{94AC1224-3BA0-134E-BC2C-FA6E6F4DBC3F}"/>
              </a:ext>
            </a:extLst>
          </p:cNvPr>
          <p:cNvSpPr/>
          <p:nvPr userDrawn="1"/>
        </p:nvSpPr>
        <p:spPr>
          <a:xfrm rot="5400000">
            <a:off x="-380999" y="381000"/>
            <a:ext cx="6858000" cy="6096001"/>
          </a:xfrm>
          <a:custGeom>
            <a:avLst/>
            <a:gdLst>
              <a:gd name="connsiteX0" fmla="*/ 360000 w 6858000"/>
              <a:gd name="connsiteY0" fmla="*/ 5736001 h 6096001"/>
              <a:gd name="connsiteX1" fmla="*/ 6497999 w 6858000"/>
              <a:gd name="connsiteY1" fmla="*/ 5736001 h 6096001"/>
              <a:gd name="connsiteX2" fmla="*/ 6497999 w 6858000"/>
              <a:gd name="connsiteY2" fmla="*/ 360001 h 6096001"/>
              <a:gd name="connsiteX3" fmla="*/ 360000 w 6858000"/>
              <a:gd name="connsiteY3" fmla="*/ 360001 h 6096001"/>
              <a:gd name="connsiteX4" fmla="*/ 0 w 6858000"/>
              <a:gd name="connsiteY4" fmla="*/ 360001 h 6096001"/>
              <a:gd name="connsiteX5" fmla="*/ 0 w 6858000"/>
              <a:gd name="connsiteY5" fmla="*/ 1 h 6096001"/>
              <a:gd name="connsiteX6" fmla="*/ 6497999 w 6858000"/>
              <a:gd name="connsiteY6" fmla="*/ 1 h 6096001"/>
              <a:gd name="connsiteX7" fmla="*/ 6497999 w 6858000"/>
              <a:gd name="connsiteY7" fmla="*/ 0 h 6096001"/>
              <a:gd name="connsiteX8" fmla="*/ 6857999 w 6858000"/>
              <a:gd name="connsiteY8" fmla="*/ 0 h 6096001"/>
              <a:gd name="connsiteX9" fmla="*/ 6857999 w 6858000"/>
              <a:gd name="connsiteY9" fmla="*/ 1 h 6096001"/>
              <a:gd name="connsiteX10" fmla="*/ 6858000 w 6858000"/>
              <a:gd name="connsiteY10" fmla="*/ 1 h 6096001"/>
              <a:gd name="connsiteX11" fmla="*/ 6858000 w 6858000"/>
              <a:gd name="connsiteY11" fmla="*/ 360001 h 6096001"/>
              <a:gd name="connsiteX12" fmla="*/ 6857999 w 6858000"/>
              <a:gd name="connsiteY12" fmla="*/ 360001 h 6096001"/>
              <a:gd name="connsiteX13" fmla="*/ 6857999 w 6858000"/>
              <a:gd name="connsiteY13" fmla="*/ 5736001 h 6096001"/>
              <a:gd name="connsiteX14" fmla="*/ 6858000 w 6858000"/>
              <a:gd name="connsiteY14" fmla="*/ 5736001 h 6096001"/>
              <a:gd name="connsiteX15" fmla="*/ 6858000 w 6858000"/>
              <a:gd name="connsiteY15" fmla="*/ 6096001 h 6096001"/>
              <a:gd name="connsiteX16" fmla="*/ 0 w 6858000"/>
              <a:gd name="connsiteY16" fmla="*/ 6096001 h 6096001"/>
              <a:gd name="connsiteX17" fmla="*/ 0 w 6858000"/>
              <a:gd name="connsiteY17" fmla="*/ 5736001 h 6096001"/>
              <a:gd name="connsiteX18" fmla="*/ 0 w 6858000"/>
              <a:gd name="connsiteY18" fmla="*/ 5736001 h 6096001"/>
              <a:gd name="connsiteX19" fmla="*/ 0 w 6858000"/>
              <a:gd name="connsiteY19" fmla="*/ 360001 h 609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6096001">
                <a:moveTo>
                  <a:pt x="360000" y="5736001"/>
                </a:moveTo>
                <a:lnTo>
                  <a:pt x="6497999" y="5736001"/>
                </a:lnTo>
                <a:lnTo>
                  <a:pt x="6497999" y="360001"/>
                </a:lnTo>
                <a:lnTo>
                  <a:pt x="360000" y="360001"/>
                </a:lnTo>
                <a:close/>
                <a:moveTo>
                  <a:pt x="0" y="360001"/>
                </a:moveTo>
                <a:lnTo>
                  <a:pt x="0" y="1"/>
                </a:lnTo>
                <a:lnTo>
                  <a:pt x="6497999" y="1"/>
                </a:lnTo>
                <a:lnTo>
                  <a:pt x="6497999" y="0"/>
                </a:lnTo>
                <a:lnTo>
                  <a:pt x="6857999" y="0"/>
                </a:lnTo>
                <a:lnTo>
                  <a:pt x="6857999" y="1"/>
                </a:lnTo>
                <a:lnTo>
                  <a:pt x="6858000" y="1"/>
                </a:lnTo>
                <a:lnTo>
                  <a:pt x="6858000" y="360001"/>
                </a:lnTo>
                <a:lnTo>
                  <a:pt x="6857999" y="360001"/>
                </a:lnTo>
                <a:lnTo>
                  <a:pt x="6857999" y="5736001"/>
                </a:lnTo>
                <a:lnTo>
                  <a:pt x="6858000" y="5736001"/>
                </a:lnTo>
                <a:lnTo>
                  <a:pt x="6858000" y="6096001"/>
                </a:lnTo>
                <a:lnTo>
                  <a:pt x="0" y="6096001"/>
                </a:lnTo>
                <a:lnTo>
                  <a:pt x="0" y="5736001"/>
                </a:lnTo>
                <a:lnTo>
                  <a:pt x="0" y="5736001"/>
                </a:lnTo>
                <a:lnTo>
                  <a:pt x="0" y="360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DDE83E69-D9AC-584D-8346-2152F0FC075C}"/>
              </a:ext>
            </a:extLst>
          </p:cNvPr>
          <p:cNvSpPr/>
          <p:nvPr userDrawn="1"/>
        </p:nvSpPr>
        <p:spPr>
          <a:xfrm>
            <a:off x="3226003" y="3994099"/>
            <a:ext cx="2691994" cy="2691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927D-BB8E-8743-B943-3159959A0F98}"/>
              </a:ext>
            </a:extLst>
          </p:cNvPr>
          <p:cNvSpPr>
            <a:spLocks noGrp="1"/>
          </p:cNvSpPr>
          <p:nvPr>
            <p:ph type="title" hasCustomPrompt="1"/>
          </p:nvPr>
        </p:nvSpPr>
        <p:spPr>
          <a:xfrm>
            <a:off x="3776332" y="5099673"/>
            <a:ext cx="1627049" cy="553998"/>
          </a:xfrm>
          <a:noFill/>
        </p:spPr>
        <p:txBody>
          <a:bodyPr wrap="none" rtlCol="0" anchor="ctr">
            <a:spAutoFit/>
          </a:bodyPr>
          <a:lstStyle>
            <a:lvl1pPr>
              <a:defRPr lang="en-US" sz="3600">
                <a:solidFill>
                  <a:schemeClr val="bg1"/>
                </a:solidFill>
              </a:defRPr>
            </a:lvl1pPr>
          </a:lstStyle>
          <a:p>
            <a:pPr marL="0" lvl="0" indent="0" algn="ctr">
              <a:lnSpc>
                <a:spcPct val="100000"/>
              </a:lnSpc>
              <a:spcBef>
                <a:spcPts val="0"/>
              </a:spcBef>
              <a:spcAft>
                <a:spcPts val="300"/>
              </a:spcAft>
              <a:buFont typeface="Arial" panose="020B0604020202020204" pitchFamily="34" charset="0"/>
            </a:pPr>
            <a:r>
              <a:rPr lang="en-US" dirty="0"/>
              <a:t>Agenda</a:t>
            </a:r>
          </a:p>
        </p:txBody>
      </p:sp>
      <p:sp>
        <p:nvSpPr>
          <p:cNvPr id="10" name="Rectangle 9">
            <a:extLst>
              <a:ext uri="{FF2B5EF4-FFF2-40B4-BE49-F238E27FC236}">
                <a16:creationId xmlns:a16="http://schemas.microsoft.com/office/drawing/2014/main" id="{17E04B78-677A-6B46-914C-0B0515F95B2D}"/>
              </a:ext>
            </a:extLst>
          </p:cNvPr>
          <p:cNvSpPr/>
          <p:nvPr userDrawn="1"/>
        </p:nvSpPr>
        <p:spPr>
          <a:xfrm rot="5400000">
            <a:off x="2991208" y="3814165"/>
            <a:ext cx="175565" cy="5912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871F31E4-A063-1D4B-A816-3BC69BEB42A7}"/>
              </a:ext>
            </a:extLst>
          </p:cNvPr>
          <p:cNvSpPr>
            <a:spLocks noGrp="1"/>
          </p:cNvSpPr>
          <p:nvPr>
            <p:ph type="ftr" sz="quarter" idx="10"/>
          </p:nvPr>
        </p:nvSpPr>
        <p:spPr>
          <a:xfrm>
            <a:off x="6527800" y="6304235"/>
            <a:ext cx="4076286" cy="365125"/>
          </a:xfrm>
        </p:spPr>
        <p:txBody>
          <a:bodyPr/>
          <a:lstStyle/>
          <a:p>
            <a:endParaRPr lang="en-US"/>
          </a:p>
        </p:txBody>
      </p:sp>
      <p:sp>
        <p:nvSpPr>
          <p:cNvPr id="22" name="Picture Placeholder 21">
            <a:extLst>
              <a:ext uri="{FF2B5EF4-FFF2-40B4-BE49-F238E27FC236}">
                <a16:creationId xmlns:a16="http://schemas.microsoft.com/office/drawing/2014/main" id="{19512E45-9B20-744C-82C6-01AAA946D70E}"/>
              </a:ext>
            </a:extLst>
          </p:cNvPr>
          <p:cNvSpPr>
            <a:spLocks noGrp="1"/>
          </p:cNvSpPr>
          <p:nvPr>
            <p:ph type="pic" sz="quarter" idx="12" hasCustomPrompt="1"/>
          </p:nvPr>
        </p:nvSpPr>
        <p:spPr>
          <a:xfrm>
            <a:off x="360001" y="360002"/>
            <a:ext cx="5376000" cy="6137999"/>
          </a:xfrm>
          <a:custGeom>
            <a:avLst/>
            <a:gdLst>
              <a:gd name="connsiteX0" fmla="*/ 0 w 5376000"/>
              <a:gd name="connsiteY0" fmla="*/ 0 h 6137999"/>
              <a:gd name="connsiteX1" fmla="*/ 5376000 w 5376000"/>
              <a:gd name="connsiteY1" fmla="*/ 0 h 6137999"/>
              <a:gd name="connsiteX2" fmla="*/ 5376000 w 5376000"/>
              <a:gd name="connsiteY2" fmla="*/ 3634098 h 6137999"/>
              <a:gd name="connsiteX3" fmla="*/ 2875021 w 5376000"/>
              <a:gd name="connsiteY3" fmla="*/ 3634098 h 6137999"/>
              <a:gd name="connsiteX4" fmla="*/ 2875021 w 5376000"/>
              <a:gd name="connsiteY4" fmla="*/ 6137999 h 6137999"/>
              <a:gd name="connsiteX5" fmla="*/ 0 w 5376000"/>
              <a:gd name="connsiteY5" fmla="*/ 6137999 h 613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6000" h="6137999">
                <a:moveTo>
                  <a:pt x="0" y="0"/>
                </a:moveTo>
                <a:lnTo>
                  <a:pt x="5376000" y="0"/>
                </a:lnTo>
                <a:lnTo>
                  <a:pt x="5376000" y="3634098"/>
                </a:lnTo>
                <a:lnTo>
                  <a:pt x="2875021" y="3634098"/>
                </a:lnTo>
                <a:lnTo>
                  <a:pt x="2875021" y="6137999"/>
                </a:lnTo>
                <a:lnTo>
                  <a:pt x="0" y="6137999"/>
                </a:lnTo>
                <a:close/>
              </a:path>
            </a:pathLst>
          </a:custGeom>
          <a:solidFill>
            <a:schemeClr val="bg1"/>
          </a:solidFill>
          <a:ln>
            <a:solidFill>
              <a:schemeClr val="accent1"/>
            </a:solidFill>
          </a:ln>
        </p:spPr>
        <p:txBody>
          <a:bodyPr wrap="square" lIns="180000" rIns="36000" bIns="1080000" anchor="ctr">
            <a:noAutofit/>
          </a:bodyPr>
          <a:lstStyle>
            <a:lvl1pPr algn="l">
              <a:defRPr/>
            </a:lvl1pPr>
          </a:lstStyle>
          <a:p>
            <a:r>
              <a:rPr lang="en-US"/>
              <a:t>Drop photo here</a:t>
            </a:r>
            <a:br>
              <a:rPr lang="en-US"/>
            </a:br>
            <a:r>
              <a:rPr lang="en-US"/>
              <a:t>to add background photo</a:t>
            </a:r>
          </a:p>
        </p:txBody>
      </p:sp>
    </p:spTree>
    <p:extLst>
      <p:ext uri="{BB962C8B-B14F-4D97-AF65-F5344CB8AC3E}">
        <p14:creationId xmlns:p14="http://schemas.microsoft.com/office/powerpoint/2010/main" val="2591750659"/>
      </p:ext>
    </p:extLst>
  </p:cSld>
  <p:clrMapOvr>
    <a:masterClrMapping/>
  </p:clrMapOvr>
  <p:extLst>
    <p:ext uri="{DCECCB84-F9BA-43D5-87BE-67443E8EF086}">
      <p15:sldGuideLst xmlns:p15="http://schemas.microsoft.com/office/powerpoint/2012/main">
        <p15:guide id="3" pos="4112" userDrawn="1">
          <p15:clr>
            <a:srgbClr val="FBAE40"/>
          </p15:clr>
        </p15:guide>
        <p15:guide id="4" pos="7363" userDrawn="1">
          <p15:clr>
            <a:srgbClr val="FBAE40"/>
          </p15:clr>
        </p15:guide>
        <p15:guide id="7" orient="horz" pos="323" userDrawn="1">
          <p15:clr>
            <a:srgbClr val="FBAE40"/>
          </p15:clr>
        </p15:guide>
        <p15:guide id="8" orient="horz" pos="38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Style 1 - Thickes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F6FE8D3-5020-FA4A-93A6-A924E6842031}"/>
              </a:ext>
              <a:ext uri="{C183D7F6-B498-43B3-948B-1728B52AA6E4}">
                <adec:decorative xmlns:adec="http://schemas.microsoft.com/office/drawing/2017/decorative" val="1"/>
              </a:ext>
            </a:extLst>
          </p:cNvPr>
          <p:cNvGrpSpPr/>
          <p:nvPr userDrawn="1"/>
        </p:nvGrpSpPr>
        <p:grpSpPr>
          <a:xfrm>
            <a:off x="12087188" y="-254000"/>
            <a:ext cx="2167267" cy="4655178"/>
            <a:chOff x="12087188" y="-254000"/>
            <a:chExt cx="2167267" cy="4655178"/>
          </a:xfrm>
        </p:grpSpPr>
        <p:sp>
          <p:nvSpPr>
            <p:cNvPr id="16" name="Rectangle 15">
              <a:extLst>
                <a:ext uri="{FF2B5EF4-FFF2-40B4-BE49-F238E27FC236}">
                  <a16:creationId xmlns:a16="http://schemas.microsoft.com/office/drawing/2014/main" id="{DEFF0402-B084-3140-9474-17B688567F1A}"/>
                </a:ext>
              </a:extLst>
            </p:cNvPr>
            <p:cNvSpPr/>
            <p:nvPr userDrawn="1"/>
          </p:nvSpPr>
          <p:spPr>
            <a:xfrm>
              <a:off x="12254204" y="199076"/>
              <a:ext cx="2000251" cy="4202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a:extLst>
                <a:ext uri="{FF2B5EF4-FFF2-40B4-BE49-F238E27FC236}">
                  <a16:creationId xmlns:a16="http://schemas.microsoft.com/office/drawing/2014/main" id="{547E5553-42E8-214B-8692-AFA89A60C62C}"/>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ight Triangle 23">
              <a:extLst>
                <a:ext uri="{FF2B5EF4-FFF2-40B4-BE49-F238E27FC236}">
                  <a16:creationId xmlns:a16="http://schemas.microsoft.com/office/drawing/2014/main" id="{851112D0-A102-B94E-9E6E-F98D4703FFB3}"/>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a:extLst>
                <a:ext uri="{FF2B5EF4-FFF2-40B4-BE49-F238E27FC236}">
                  <a16:creationId xmlns:a16="http://schemas.microsoft.com/office/drawing/2014/main" id="{4ECDDC64-EAE4-D244-911F-5B8ED585D270}"/>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6" name="TextBox 25">
              <a:extLst>
                <a:ext uri="{FF2B5EF4-FFF2-40B4-BE49-F238E27FC236}">
                  <a16:creationId xmlns:a16="http://schemas.microsoft.com/office/drawing/2014/main" id="{F9279FFC-66C3-B042-B96B-BF6CB40B2BD6}"/>
                </a:ext>
              </a:extLst>
            </p:cNvPr>
            <p:cNvSpPr txBox="1"/>
            <p:nvPr userDrawn="1"/>
          </p:nvSpPr>
          <p:spPr>
            <a:xfrm>
              <a:off x="12335975" y="461901"/>
              <a:ext cx="1797275" cy="303492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If the gradient is too dark for your photo, click the gradient (be sure your cursor is not in the text box). The gradient stops will appear in the right-hand panel. Adjust stops to your preference.</a:t>
              </a:r>
            </a:p>
          </p:txBody>
        </p:sp>
        <p:pic>
          <p:nvPicPr>
            <p:cNvPr id="27" name="Picture 26">
              <a:extLst>
                <a:ext uri="{FF2B5EF4-FFF2-40B4-BE49-F238E27FC236}">
                  <a16:creationId xmlns:a16="http://schemas.microsoft.com/office/drawing/2014/main" id="{9442E593-F1B4-124F-8AC6-A6699C6A6E99}"/>
                </a:ext>
              </a:extLst>
            </p:cNvPr>
            <p:cNvPicPr>
              <a:picLocks noChangeAspect="1"/>
            </p:cNvPicPr>
            <p:nvPr userDrawn="1"/>
          </p:nvPicPr>
          <p:blipFill>
            <a:blip r:embed="rId2"/>
            <a:stretch>
              <a:fillRect/>
            </a:stretch>
          </p:blipFill>
          <p:spPr>
            <a:xfrm>
              <a:off x="12520676" y="3588842"/>
              <a:ext cx="1369060" cy="571228"/>
            </a:xfrm>
            <a:prstGeom prst="rect">
              <a:avLst/>
            </a:prstGeom>
            <a:ln>
              <a:solidFill>
                <a:schemeClr val="accent1"/>
              </a:solidFill>
            </a:ln>
          </p:spPr>
        </p:pic>
      </p:grpSp>
      <p:sp>
        <p:nvSpPr>
          <p:cNvPr id="3" name="Text Placeholder 2">
            <a:extLst>
              <a:ext uri="{FF2B5EF4-FFF2-40B4-BE49-F238E27FC236}">
                <a16:creationId xmlns:a16="http://schemas.microsoft.com/office/drawing/2014/main" id="{3724931A-81CD-7C42-B650-1CE7B7075C55}"/>
              </a:ext>
            </a:extLst>
          </p:cNvPr>
          <p:cNvSpPr>
            <a:spLocks noGrp="1"/>
          </p:cNvSpPr>
          <p:nvPr>
            <p:ph type="body" sz="quarter" idx="12" hasCustomPrompt="1"/>
          </p:nvPr>
        </p:nvSpPr>
        <p:spPr>
          <a:xfrm>
            <a:off x="1436400" y="1436400"/>
            <a:ext cx="9310369" cy="3983714"/>
          </a:xfrm>
          <a:gradFill flip="none" rotWithShape="1">
            <a:gsLst>
              <a:gs pos="49000">
                <a:srgbClr val="000000">
                  <a:alpha val="54000"/>
                </a:srgbClr>
              </a:gs>
              <a:gs pos="12000">
                <a:schemeClr val="tx1">
                  <a:alpha val="55000"/>
                </a:schemeClr>
              </a:gs>
              <a:gs pos="75000">
                <a:schemeClr val="tx1">
                  <a:alpha val="0"/>
                </a:schemeClr>
              </a:gs>
            </a:gsLst>
            <a:lin ang="0" scaled="1"/>
            <a:tileRect/>
          </a:gradFill>
        </p:spPr>
        <p:txBody>
          <a:bodyPr vert="horz" wrap="square" lIns="0" tIns="0" rIns="0" bIns="0" rtlCol="0">
            <a:noAutofit/>
          </a:bodyPr>
          <a:lstStyle>
            <a:lvl1pPr>
              <a:defRPr lang="en-US" dirty="0">
                <a:solidFill>
                  <a:schemeClr val="tx1">
                    <a:alpha val="0"/>
                  </a:schemeClr>
                </a:solidFill>
              </a:defRPr>
            </a:lvl1pPr>
          </a:lstStyle>
          <a:p>
            <a:pPr lvl="0"/>
            <a:r>
              <a:rPr lang="en-US" dirty="0"/>
              <a:t> </a:t>
            </a:r>
          </a:p>
        </p:txBody>
      </p:sp>
      <p:sp>
        <p:nvSpPr>
          <p:cNvPr id="7" name="Freeform 6">
            <a:extLst>
              <a:ext uri="{FF2B5EF4-FFF2-40B4-BE49-F238E27FC236}">
                <a16:creationId xmlns:a16="http://schemas.microsoft.com/office/drawing/2014/main" id="{7DE443D4-724C-5D4E-9520-760A3A8238B2}"/>
              </a:ext>
            </a:extLst>
          </p:cNvPr>
          <p:cNvSpPr/>
          <p:nvPr userDrawn="1"/>
        </p:nvSpPr>
        <p:spPr>
          <a:xfrm rot="16200000">
            <a:off x="2667001" y="-2667001"/>
            <a:ext cx="6858000" cy="12192002"/>
          </a:xfrm>
          <a:custGeom>
            <a:avLst/>
            <a:gdLst>
              <a:gd name="connsiteX0" fmla="*/ 5418000 w 6858000"/>
              <a:gd name="connsiteY0" fmla="*/ 1440001 h 12192002"/>
              <a:gd name="connsiteX1" fmla="*/ 1440000 w 6858000"/>
              <a:gd name="connsiteY1" fmla="*/ 1440001 h 12192002"/>
              <a:gd name="connsiteX2" fmla="*/ 1440000 w 6858000"/>
              <a:gd name="connsiteY2" fmla="*/ 10752001 h 12192002"/>
              <a:gd name="connsiteX3" fmla="*/ 5418000 w 6858000"/>
              <a:gd name="connsiteY3" fmla="*/ 10752001 h 12192002"/>
              <a:gd name="connsiteX4" fmla="*/ 6858000 w 6858000"/>
              <a:gd name="connsiteY4" fmla="*/ 1 h 12192002"/>
              <a:gd name="connsiteX5" fmla="*/ 6858000 w 6858000"/>
              <a:gd name="connsiteY5" fmla="*/ 1440001 h 12192002"/>
              <a:gd name="connsiteX6" fmla="*/ 6858000 w 6858000"/>
              <a:gd name="connsiteY6" fmla="*/ 1440001 h 12192002"/>
              <a:gd name="connsiteX7" fmla="*/ 6858000 w 6858000"/>
              <a:gd name="connsiteY7" fmla="*/ 10752001 h 12192002"/>
              <a:gd name="connsiteX8" fmla="*/ 6858000 w 6858000"/>
              <a:gd name="connsiteY8" fmla="*/ 10752001 h 12192002"/>
              <a:gd name="connsiteX9" fmla="*/ 6858000 w 6858000"/>
              <a:gd name="connsiteY9" fmla="*/ 12192001 h 12192002"/>
              <a:gd name="connsiteX10" fmla="*/ 6858000 w 6858000"/>
              <a:gd name="connsiteY10" fmla="*/ 12192001 h 12192002"/>
              <a:gd name="connsiteX11" fmla="*/ 6858000 w 6858000"/>
              <a:gd name="connsiteY11" fmla="*/ 12192002 h 12192002"/>
              <a:gd name="connsiteX12" fmla="*/ 5418000 w 6858000"/>
              <a:gd name="connsiteY12" fmla="*/ 12192002 h 12192002"/>
              <a:gd name="connsiteX13" fmla="*/ 5418000 w 6858000"/>
              <a:gd name="connsiteY13" fmla="*/ 12192001 h 12192002"/>
              <a:gd name="connsiteX14" fmla="*/ 1440000 w 6858000"/>
              <a:gd name="connsiteY14" fmla="*/ 12192001 h 12192002"/>
              <a:gd name="connsiteX15" fmla="*/ 1440000 w 6858000"/>
              <a:gd name="connsiteY15" fmla="*/ 12192002 h 12192002"/>
              <a:gd name="connsiteX16" fmla="*/ 0 w 6858000"/>
              <a:gd name="connsiteY16" fmla="*/ 12192002 h 12192002"/>
              <a:gd name="connsiteX17" fmla="*/ 0 w 6858000"/>
              <a:gd name="connsiteY17" fmla="*/ 12192001 h 12192002"/>
              <a:gd name="connsiteX18" fmla="*/ 0 w 6858000"/>
              <a:gd name="connsiteY18" fmla="*/ 10752001 h 12192002"/>
              <a:gd name="connsiteX19" fmla="*/ 0 w 6858000"/>
              <a:gd name="connsiteY19" fmla="*/ 1440001 h 12192002"/>
              <a:gd name="connsiteX20" fmla="*/ 0 w 6858000"/>
              <a:gd name="connsiteY20" fmla="*/ 1 h 12192002"/>
              <a:gd name="connsiteX21" fmla="*/ 0 w 6858000"/>
              <a:gd name="connsiteY21" fmla="*/ 0 h 12192002"/>
              <a:gd name="connsiteX22" fmla="*/ 1440000 w 6858000"/>
              <a:gd name="connsiteY22" fmla="*/ 0 h 12192002"/>
              <a:gd name="connsiteX23" fmla="*/ 1440000 w 6858000"/>
              <a:gd name="connsiteY23" fmla="*/ 1 h 12192002"/>
              <a:gd name="connsiteX24" fmla="*/ 5418000 w 6858000"/>
              <a:gd name="connsiteY24" fmla="*/ 1 h 12192002"/>
              <a:gd name="connsiteX25" fmla="*/ 5418000 w 6858000"/>
              <a:gd name="connsiteY25" fmla="*/ 0 h 12192002"/>
              <a:gd name="connsiteX26" fmla="*/ 6858000 w 6858000"/>
              <a:gd name="connsiteY26" fmla="*/ 0 h 12192002"/>
              <a:gd name="connsiteX27" fmla="*/ 6858000 w 6858000"/>
              <a:gd name="connsiteY27" fmla="*/ 1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58000" h="12192002">
                <a:moveTo>
                  <a:pt x="5418000" y="1440001"/>
                </a:moveTo>
                <a:lnTo>
                  <a:pt x="1440000" y="1440001"/>
                </a:lnTo>
                <a:lnTo>
                  <a:pt x="1440000" y="10752001"/>
                </a:lnTo>
                <a:lnTo>
                  <a:pt x="5418000" y="10752001"/>
                </a:lnTo>
                <a:close/>
                <a:moveTo>
                  <a:pt x="6858000" y="1"/>
                </a:moveTo>
                <a:lnTo>
                  <a:pt x="6858000" y="1440001"/>
                </a:lnTo>
                <a:lnTo>
                  <a:pt x="6858000" y="1440001"/>
                </a:lnTo>
                <a:lnTo>
                  <a:pt x="6858000" y="10752001"/>
                </a:lnTo>
                <a:lnTo>
                  <a:pt x="6858000" y="10752001"/>
                </a:lnTo>
                <a:lnTo>
                  <a:pt x="6858000" y="12192001"/>
                </a:lnTo>
                <a:lnTo>
                  <a:pt x="6858000" y="12192001"/>
                </a:lnTo>
                <a:lnTo>
                  <a:pt x="6858000" y="12192002"/>
                </a:lnTo>
                <a:lnTo>
                  <a:pt x="5418000" y="12192002"/>
                </a:lnTo>
                <a:lnTo>
                  <a:pt x="5418000" y="12192001"/>
                </a:lnTo>
                <a:lnTo>
                  <a:pt x="1440000" y="12192001"/>
                </a:lnTo>
                <a:lnTo>
                  <a:pt x="1440000" y="12192002"/>
                </a:lnTo>
                <a:lnTo>
                  <a:pt x="0" y="12192002"/>
                </a:lnTo>
                <a:lnTo>
                  <a:pt x="0" y="12192001"/>
                </a:lnTo>
                <a:lnTo>
                  <a:pt x="0" y="10752001"/>
                </a:lnTo>
                <a:lnTo>
                  <a:pt x="0" y="1440001"/>
                </a:lnTo>
                <a:lnTo>
                  <a:pt x="0" y="1"/>
                </a:lnTo>
                <a:lnTo>
                  <a:pt x="0" y="0"/>
                </a:lnTo>
                <a:lnTo>
                  <a:pt x="1440000" y="0"/>
                </a:lnTo>
                <a:lnTo>
                  <a:pt x="1440000" y="1"/>
                </a:lnTo>
                <a:lnTo>
                  <a:pt x="5418000" y="1"/>
                </a:lnTo>
                <a:lnTo>
                  <a:pt x="5418000" y="0"/>
                </a:lnTo>
                <a:lnTo>
                  <a:pt x="6858000" y="0"/>
                </a:lnTo>
                <a:lnTo>
                  <a:pt x="685800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hidden="1">
            <a:extLst>
              <a:ext uri="{FF2B5EF4-FFF2-40B4-BE49-F238E27FC236}">
                <a16:creationId xmlns:a16="http://schemas.microsoft.com/office/drawing/2014/main" id="{75B15DF3-21ED-6E41-B51C-925362B13EFE}"/>
              </a:ext>
            </a:extLst>
          </p:cNvPr>
          <p:cNvSpPr>
            <a:spLocks noGrp="1"/>
          </p:cNvSpPr>
          <p:nvPr>
            <p:ph type="pic" sz="quarter" idx="11" hasCustomPrompt="1"/>
          </p:nvPr>
        </p:nvSpPr>
        <p:spPr>
          <a:xfrm>
            <a:off x="1436914" y="1438679"/>
            <a:ext cx="9322526" cy="3986762"/>
          </a:xfrm>
          <a:prstGeom prst="rect">
            <a:avLst/>
          </a:prstGeom>
          <a:noFill/>
        </p:spPr>
        <p:txBody>
          <a:bodyPr wrap="square" rIns="288000" anchor="ctr">
            <a:noAutofit/>
          </a:bodyPr>
          <a:lstStyle>
            <a:lvl1pPr marL="0" marR="0" indent="0" algn="r" defTabSz="914400" rtl="0" eaLnBrk="1" fontAlgn="auto" latinLnBrk="0" hangingPunct="1">
              <a:lnSpc>
                <a:spcPct val="100000"/>
              </a:lnSpc>
              <a:spcBef>
                <a:spcPts val="0"/>
              </a:spcBef>
              <a:spcAft>
                <a:spcPts val="300"/>
              </a:spcAft>
              <a:buClrTx/>
              <a:buSzTx/>
              <a:buFont typeface="Arial" panose="020B0604020202020204" pitchFamily="34" charset="0"/>
              <a:buNone/>
              <a:tabLst/>
              <a:defRPr/>
            </a:lvl1pPr>
          </a:lstStyle>
          <a:p>
            <a:r>
              <a:rPr lang="en-US" dirty="0"/>
              <a:t>Drop photo here to add</a:t>
            </a:r>
            <a:br>
              <a:rPr lang="en-US" dirty="0"/>
            </a:br>
            <a:r>
              <a:rPr lang="en-US" dirty="0"/>
              <a:t>background photo. </a:t>
            </a:r>
          </a:p>
          <a:p>
            <a:r>
              <a:rPr lang="en-US" dirty="0"/>
              <a:t>This layout works best</a:t>
            </a:r>
            <a:br>
              <a:rPr lang="en-US" dirty="0"/>
            </a:br>
            <a:r>
              <a:rPr lang="en-US" dirty="0"/>
              <a:t>with dark photos.</a:t>
            </a:r>
            <a:br>
              <a:rPr lang="en-US" dirty="0"/>
            </a:br>
            <a:r>
              <a:rPr lang="en-US" dirty="0"/>
              <a:t>(then edit alt text)</a:t>
            </a:r>
          </a:p>
        </p:txBody>
      </p:sp>
      <p:sp>
        <p:nvSpPr>
          <p:cNvPr id="2" name="Title 1" hidden="1">
            <a:extLst>
              <a:ext uri="{FF2B5EF4-FFF2-40B4-BE49-F238E27FC236}">
                <a16:creationId xmlns:a16="http://schemas.microsoft.com/office/drawing/2014/main" id="{0BEEFB8F-4A79-464A-9960-012F07BC8989}"/>
              </a:ext>
            </a:extLst>
          </p:cNvPr>
          <p:cNvSpPr>
            <a:spLocks noGrp="1"/>
          </p:cNvSpPr>
          <p:nvPr>
            <p:ph type="title" hasCustomPrompt="1"/>
          </p:nvPr>
        </p:nvSpPr>
        <p:spPr>
          <a:xfrm>
            <a:off x="1436912" y="1432558"/>
            <a:ext cx="4659087" cy="3983715"/>
          </a:xfrm>
          <a:noFill/>
          <a:ln>
            <a:noFill/>
          </a:ln>
        </p:spPr>
        <p:txBody>
          <a:bodyPr vert="horz" lIns="0" tIns="0" rIns="0" bIns="0" rtlCol="0" anchor="ctr">
            <a:noAutofit/>
          </a:bodyPr>
          <a:lstStyle>
            <a:lvl1pPr>
              <a:defRPr lang="en-US" sz="4000" dirty="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a Title To Your Divider Slide</a:t>
            </a:r>
          </a:p>
        </p:txBody>
      </p:sp>
      <p:grpSp>
        <p:nvGrpSpPr>
          <p:cNvPr id="18" name="Group 17">
            <a:extLst>
              <a:ext uri="{FF2B5EF4-FFF2-40B4-BE49-F238E27FC236}">
                <a16:creationId xmlns:a16="http://schemas.microsoft.com/office/drawing/2014/main" id="{E6771EF3-297D-8D43-A376-6AE328A5FB92}"/>
              </a:ext>
            </a:extLst>
          </p:cNvPr>
          <p:cNvGrpSpPr/>
          <p:nvPr userDrawn="1"/>
        </p:nvGrpSpPr>
        <p:grpSpPr>
          <a:xfrm>
            <a:off x="12192000" y="-947342"/>
            <a:ext cx="2427514" cy="605550"/>
            <a:chOff x="12192000" y="-947342"/>
            <a:chExt cx="2427514" cy="605550"/>
          </a:xfrm>
        </p:grpSpPr>
        <p:sp>
          <p:nvSpPr>
            <p:cNvPr id="19" name="TextBox 18">
              <a:extLst>
                <a:ext uri="{FF2B5EF4-FFF2-40B4-BE49-F238E27FC236}">
                  <a16:creationId xmlns:a16="http://schemas.microsoft.com/office/drawing/2014/main" id="{E37C44F7-FFF6-184B-A502-159F3C31EF31}"/>
                </a:ext>
                <a:ext uri="{C183D7F6-B498-43B3-948B-1728B52AA6E4}">
                  <adec:decorative xmlns:adec="http://schemas.microsoft.com/office/drawing/2017/decorative" val="1"/>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22" name="Picture 21">
              <a:extLst>
                <a:ext uri="{FF2B5EF4-FFF2-40B4-BE49-F238E27FC236}">
                  <a16:creationId xmlns:a16="http://schemas.microsoft.com/office/drawing/2014/main" id="{AF1D56EC-AC82-8149-A725-DF50B51AE9B6}"/>
                </a:ext>
              </a:extLst>
            </p:cNvPr>
            <p:cNvPicPr>
              <a:picLocks noChangeAspect="1"/>
            </p:cNvPicPr>
            <p:nvPr userDrawn="1"/>
          </p:nvPicPr>
          <p:blipFill>
            <a:blip r:embed="rId3"/>
            <a:stretch>
              <a:fillRect/>
            </a:stretch>
          </p:blipFill>
          <p:spPr>
            <a:xfrm>
              <a:off x="14291128" y="-853006"/>
              <a:ext cx="328386" cy="446605"/>
            </a:xfrm>
            <a:prstGeom prst="rect">
              <a:avLst/>
            </a:prstGeom>
            <a:ln>
              <a:solidFill>
                <a:schemeClr val="accent6"/>
              </a:solidFill>
            </a:ln>
          </p:spPr>
        </p:pic>
      </p:grpSp>
    </p:spTree>
    <p:extLst>
      <p:ext uri="{BB962C8B-B14F-4D97-AF65-F5344CB8AC3E}">
        <p14:creationId xmlns:p14="http://schemas.microsoft.com/office/powerpoint/2010/main" val="3202422681"/>
      </p:ext>
    </p:extLst>
  </p:cSld>
  <p:clrMapOvr>
    <a:masterClrMapping/>
  </p:clrMapOvr>
  <p:extLst>
    <p:ext uri="{DCECCB84-F9BA-43D5-87BE-67443E8EF086}">
      <p15:sldGuideLst xmlns:p15="http://schemas.microsoft.com/office/powerpoint/2012/main">
        <p15:guide id="3" pos="31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Style 2 - Thick)">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645C9CA-D96A-1849-B7FE-BD95C3C81402}"/>
              </a:ext>
              <a:ext uri="{C183D7F6-B498-43B3-948B-1728B52AA6E4}">
                <adec:decorative xmlns:adec="http://schemas.microsoft.com/office/drawing/2017/decorative" val="1"/>
              </a:ext>
            </a:extLst>
          </p:cNvPr>
          <p:cNvGrpSpPr/>
          <p:nvPr userDrawn="1"/>
        </p:nvGrpSpPr>
        <p:grpSpPr>
          <a:xfrm>
            <a:off x="12087188" y="-254000"/>
            <a:ext cx="2167267" cy="4655178"/>
            <a:chOff x="12087188" y="-254000"/>
            <a:chExt cx="2167267" cy="4655178"/>
          </a:xfrm>
        </p:grpSpPr>
        <p:sp>
          <p:nvSpPr>
            <p:cNvPr id="25" name="Rectangle 24">
              <a:extLst>
                <a:ext uri="{FF2B5EF4-FFF2-40B4-BE49-F238E27FC236}">
                  <a16:creationId xmlns:a16="http://schemas.microsoft.com/office/drawing/2014/main" id="{DF11E215-87B6-984C-8BFD-4FCD677A158A}"/>
                </a:ext>
              </a:extLst>
            </p:cNvPr>
            <p:cNvSpPr/>
            <p:nvPr userDrawn="1"/>
          </p:nvSpPr>
          <p:spPr>
            <a:xfrm>
              <a:off x="12254204" y="199076"/>
              <a:ext cx="2000251" cy="4202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ectangle 25">
              <a:extLst>
                <a:ext uri="{FF2B5EF4-FFF2-40B4-BE49-F238E27FC236}">
                  <a16:creationId xmlns:a16="http://schemas.microsoft.com/office/drawing/2014/main" id="{0CF8C5AC-89CA-C846-9CED-D11C62FE8E1E}"/>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ight Triangle 26">
              <a:extLst>
                <a:ext uri="{FF2B5EF4-FFF2-40B4-BE49-F238E27FC236}">
                  <a16:creationId xmlns:a16="http://schemas.microsoft.com/office/drawing/2014/main" id="{552457E2-D461-BA4B-A211-40B35D8B8CC5}"/>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TextBox 27">
              <a:extLst>
                <a:ext uri="{FF2B5EF4-FFF2-40B4-BE49-F238E27FC236}">
                  <a16:creationId xmlns:a16="http://schemas.microsoft.com/office/drawing/2014/main" id="{AD80C2DD-052A-2F4F-A501-1FE2CF95DD7E}"/>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9" name="TextBox 28">
              <a:extLst>
                <a:ext uri="{FF2B5EF4-FFF2-40B4-BE49-F238E27FC236}">
                  <a16:creationId xmlns:a16="http://schemas.microsoft.com/office/drawing/2014/main" id="{AE2240F4-AA30-CA45-BAF5-6F2E199D5CDA}"/>
                </a:ext>
              </a:extLst>
            </p:cNvPr>
            <p:cNvSpPr txBox="1"/>
            <p:nvPr userDrawn="1"/>
          </p:nvSpPr>
          <p:spPr>
            <a:xfrm>
              <a:off x="12335975" y="461901"/>
              <a:ext cx="1797275" cy="303492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If the gradient is too dark for your photo, click the gradient (be sure your cursor is not in the text box). The gradient stops will appear in the right-hand panel. Adjust stops to your preference.</a:t>
              </a:r>
            </a:p>
          </p:txBody>
        </p:sp>
        <p:pic>
          <p:nvPicPr>
            <p:cNvPr id="30" name="Picture 29">
              <a:extLst>
                <a:ext uri="{FF2B5EF4-FFF2-40B4-BE49-F238E27FC236}">
                  <a16:creationId xmlns:a16="http://schemas.microsoft.com/office/drawing/2014/main" id="{7CEBAD05-0A27-F141-8F86-F6E424563036}"/>
                </a:ext>
              </a:extLst>
            </p:cNvPr>
            <p:cNvPicPr>
              <a:picLocks noChangeAspect="1"/>
            </p:cNvPicPr>
            <p:nvPr userDrawn="1"/>
          </p:nvPicPr>
          <p:blipFill>
            <a:blip r:embed="rId2"/>
            <a:stretch>
              <a:fillRect/>
            </a:stretch>
          </p:blipFill>
          <p:spPr>
            <a:xfrm>
              <a:off x="12520676" y="3588842"/>
              <a:ext cx="1369060" cy="571228"/>
            </a:xfrm>
            <a:prstGeom prst="rect">
              <a:avLst/>
            </a:prstGeom>
            <a:ln>
              <a:solidFill>
                <a:schemeClr val="accent1"/>
              </a:solidFill>
            </a:ln>
          </p:spPr>
        </p:pic>
      </p:grpSp>
      <p:sp>
        <p:nvSpPr>
          <p:cNvPr id="21" name="Picture Placeholder 20">
            <a:extLst>
              <a:ext uri="{FF2B5EF4-FFF2-40B4-BE49-F238E27FC236}">
                <a16:creationId xmlns:a16="http://schemas.microsoft.com/office/drawing/2014/main" id="{D51DD35D-8795-6E48-9089-530B53B7B853}"/>
              </a:ext>
            </a:extLst>
          </p:cNvPr>
          <p:cNvSpPr>
            <a:spLocks noGrp="1"/>
          </p:cNvSpPr>
          <p:nvPr>
            <p:ph type="pic" sz="quarter" idx="11" hasCustomPrompt="1"/>
          </p:nvPr>
        </p:nvSpPr>
        <p:spPr>
          <a:xfrm>
            <a:off x="0" y="0"/>
            <a:ext cx="12192000" cy="6858000"/>
          </a:xfrm>
          <a:custGeom>
            <a:avLst/>
            <a:gdLst>
              <a:gd name="connsiteX0" fmla="*/ 857729 w 12192000"/>
              <a:gd name="connsiteY0" fmla="*/ 1085850 h 6858000"/>
              <a:gd name="connsiteX1" fmla="*/ 11359044 w 12192000"/>
              <a:gd name="connsiteY1" fmla="*/ 1085850 h 6858000"/>
              <a:gd name="connsiteX2" fmla="*/ 11359044 w 12192000"/>
              <a:gd name="connsiteY2" fmla="*/ 5815013 h 6858000"/>
              <a:gd name="connsiteX3" fmla="*/ 857729 w 12192000"/>
              <a:gd name="connsiteY3" fmla="*/ 5815013 h 6858000"/>
              <a:gd name="connsiteX4" fmla="*/ 500542 w 12192000"/>
              <a:gd name="connsiteY4" fmla="*/ 728663 h 6858000"/>
              <a:gd name="connsiteX5" fmla="*/ 500542 w 12192000"/>
              <a:gd name="connsiteY5" fmla="*/ 6129339 h 6858000"/>
              <a:gd name="connsiteX6" fmla="*/ 500543 w 12192000"/>
              <a:gd name="connsiteY6" fmla="*/ 6129339 h 6858000"/>
              <a:gd name="connsiteX7" fmla="*/ 500543 w 12192000"/>
              <a:gd name="connsiteY7" fmla="*/ 6172200 h 6858000"/>
              <a:gd name="connsiteX8" fmla="*/ 11712576 w 12192000"/>
              <a:gd name="connsiteY8" fmla="*/ 6172200 h 6858000"/>
              <a:gd name="connsiteX9" fmla="*/ 11712576 w 12192000"/>
              <a:gd name="connsiteY9" fmla="*/ 6129340 h 6858000"/>
              <a:gd name="connsiteX10" fmla="*/ 11716230 w 12192000"/>
              <a:gd name="connsiteY10" fmla="*/ 6129340 h 6858000"/>
              <a:gd name="connsiteX11" fmla="*/ 11716230 w 12192000"/>
              <a:gd name="connsiteY11" fmla="*/ 728664 h 6858000"/>
              <a:gd name="connsiteX12" fmla="*/ 11712576 w 12192000"/>
              <a:gd name="connsiteY12" fmla="*/ 728664 h 6858000"/>
              <a:gd name="connsiteX13" fmla="*/ 11712576 w 12192000"/>
              <a:gd name="connsiteY13" fmla="*/ 728663 h 6858000"/>
              <a:gd name="connsiteX14" fmla="*/ 857729 w 12192000"/>
              <a:gd name="connsiteY14" fmla="*/ 728663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857729" y="1085850"/>
                </a:moveTo>
                <a:lnTo>
                  <a:pt x="11359044" y="1085850"/>
                </a:lnTo>
                <a:lnTo>
                  <a:pt x="11359044" y="5815013"/>
                </a:lnTo>
                <a:lnTo>
                  <a:pt x="857729" y="5815013"/>
                </a:lnTo>
                <a:close/>
                <a:moveTo>
                  <a:pt x="500542" y="728663"/>
                </a:moveTo>
                <a:lnTo>
                  <a:pt x="500542" y="6129339"/>
                </a:lnTo>
                <a:lnTo>
                  <a:pt x="500543" y="6129339"/>
                </a:lnTo>
                <a:lnTo>
                  <a:pt x="500543" y="6172200"/>
                </a:lnTo>
                <a:lnTo>
                  <a:pt x="11712576" y="6172200"/>
                </a:lnTo>
                <a:lnTo>
                  <a:pt x="11712576" y="6129340"/>
                </a:lnTo>
                <a:lnTo>
                  <a:pt x="11716230" y="6129340"/>
                </a:lnTo>
                <a:lnTo>
                  <a:pt x="11716230" y="728664"/>
                </a:lnTo>
                <a:lnTo>
                  <a:pt x="11712576" y="728664"/>
                </a:lnTo>
                <a:lnTo>
                  <a:pt x="11712576" y="728663"/>
                </a:lnTo>
                <a:lnTo>
                  <a:pt x="857729" y="728663"/>
                </a:lnTo>
                <a:close/>
                <a:moveTo>
                  <a:pt x="0" y="0"/>
                </a:moveTo>
                <a:lnTo>
                  <a:pt x="12192000" y="0"/>
                </a:lnTo>
                <a:lnTo>
                  <a:pt x="12192000" y="6858000"/>
                </a:lnTo>
                <a:lnTo>
                  <a:pt x="0" y="6858000"/>
                </a:lnTo>
                <a:close/>
              </a:path>
            </a:pathLst>
          </a:custGeom>
          <a:solidFill>
            <a:schemeClr val="bg1"/>
          </a:solidFill>
        </p:spPr>
        <p:txBody>
          <a:bodyPr wrap="square" rIns="1188000" anchor="ctr" anchorCtr="0">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Drop photo here to add</a:t>
            </a:r>
            <a:br>
              <a:rPr lang="en-US"/>
            </a:br>
            <a:r>
              <a:rPr lang="en-US"/>
              <a:t>background photo.</a:t>
            </a:r>
          </a:p>
        </p:txBody>
      </p:sp>
      <p:sp>
        <p:nvSpPr>
          <p:cNvPr id="42" name="Text Placeholder 41">
            <a:extLst>
              <a:ext uri="{FF2B5EF4-FFF2-40B4-BE49-F238E27FC236}">
                <a16:creationId xmlns:a16="http://schemas.microsoft.com/office/drawing/2014/main" id="{90D4015A-9A81-034F-AC64-D2D5054A732A}"/>
              </a:ext>
            </a:extLst>
          </p:cNvPr>
          <p:cNvSpPr>
            <a:spLocks noGrp="1"/>
          </p:cNvSpPr>
          <p:nvPr>
            <p:ph type="body" sz="quarter" idx="12"/>
          </p:nvPr>
        </p:nvSpPr>
        <p:spPr>
          <a:xfrm>
            <a:off x="0" y="0"/>
            <a:ext cx="12192000" cy="6858000"/>
          </a:xfrm>
          <a:custGeom>
            <a:avLst/>
            <a:gdLst>
              <a:gd name="connsiteX0" fmla="*/ 857729 w 12192000"/>
              <a:gd name="connsiteY0" fmla="*/ 1085850 h 6858000"/>
              <a:gd name="connsiteX1" fmla="*/ 11359044 w 12192000"/>
              <a:gd name="connsiteY1" fmla="*/ 1085850 h 6858000"/>
              <a:gd name="connsiteX2" fmla="*/ 11359044 w 12192000"/>
              <a:gd name="connsiteY2" fmla="*/ 5815013 h 6858000"/>
              <a:gd name="connsiteX3" fmla="*/ 857729 w 12192000"/>
              <a:gd name="connsiteY3" fmla="*/ 5815012 h 6858000"/>
              <a:gd name="connsiteX4" fmla="*/ 500542 w 12192000"/>
              <a:gd name="connsiteY4" fmla="*/ 728662 h 6858000"/>
              <a:gd name="connsiteX5" fmla="*/ 500542 w 12192000"/>
              <a:gd name="connsiteY5" fmla="*/ 6129338 h 6858000"/>
              <a:gd name="connsiteX6" fmla="*/ 500543 w 12192000"/>
              <a:gd name="connsiteY6" fmla="*/ 6129338 h 6858000"/>
              <a:gd name="connsiteX7" fmla="*/ 500543 w 12192000"/>
              <a:gd name="connsiteY7" fmla="*/ 6172199 h 6858000"/>
              <a:gd name="connsiteX8" fmla="*/ 11712576 w 12192000"/>
              <a:gd name="connsiteY8" fmla="*/ 6172200 h 6858000"/>
              <a:gd name="connsiteX9" fmla="*/ 11712576 w 12192000"/>
              <a:gd name="connsiteY9" fmla="*/ 6129339 h 6858000"/>
              <a:gd name="connsiteX10" fmla="*/ 11716230 w 12192000"/>
              <a:gd name="connsiteY10" fmla="*/ 6129339 h 6858000"/>
              <a:gd name="connsiteX11" fmla="*/ 11716230 w 12192000"/>
              <a:gd name="connsiteY11" fmla="*/ 728663 h 6858000"/>
              <a:gd name="connsiteX12" fmla="*/ 11712576 w 12192000"/>
              <a:gd name="connsiteY12" fmla="*/ 728663 h 6858000"/>
              <a:gd name="connsiteX13" fmla="*/ 857729 w 12192000"/>
              <a:gd name="connsiteY13" fmla="*/ 728663 h 6858000"/>
              <a:gd name="connsiteX14" fmla="*/ 857729 w 12192000"/>
              <a:gd name="connsiteY14" fmla="*/ 728662 h 6858000"/>
              <a:gd name="connsiteX15" fmla="*/ 0 w 12192000"/>
              <a:gd name="connsiteY15" fmla="*/ 0 h 6858000"/>
              <a:gd name="connsiteX16" fmla="*/ 12192000 w 12192000"/>
              <a:gd name="connsiteY16" fmla="*/ 0 h 6858000"/>
              <a:gd name="connsiteX17" fmla="*/ 12192000 w 12192000"/>
              <a:gd name="connsiteY17" fmla="*/ 6858000 h 6858000"/>
              <a:gd name="connsiteX18" fmla="*/ 0 w 12192000"/>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6858000">
                <a:moveTo>
                  <a:pt x="857729" y="1085850"/>
                </a:moveTo>
                <a:lnTo>
                  <a:pt x="11359044" y="1085850"/>
                </a:lnTo>
                <a:lnTo>
                  <a:pt x="11359044" y="5815013"/>
                </a:lnTo>
                <a:lnTo>
                  <a:pt x="857729" y="5815012"/>
                </a:lnTo>
                <a:close/>
                <a:moveTo>
                  <a:pt x="500542" y="728662"/>
                </a:moveTo>
                <a:lnTo>
                  <a:pt x="500542" y="6129338"/>
                </a:lnTo>
                <a:lnTo>
                  <a:pt x="500543" y="6129338"/>
                </a:lnTo>
                <a:lnTo>
                  <a:pt x="500543" y="6172199"/>
                </a:lnTo>
                <a:lnTo>
                  <a:pt x="11712576" y="6172200"/>
                </a:lnTo>
                <a:lnTo>
                  <a:pt x="11712576" y="6129339"/>
                </a:lnTo>
                <a:lnTo>
                  <a:pt x="11716230" y="6129339"/>
                </a:lnTo>
                <a:lnTo>
                  <a:pt x="11716230" y="728663"/>
                </a:lnTo>
                <a:lnTo>
                  <a:pt x="11712576" y="728663"/>
                </a:lnTo>
                <a:lnTo>
                  <a:pt x="857729" y="728663"/>
                </a:lnTo>
                <a:lnTo>
                  <a:pt x="857729" y="728662"/>
                </a:lnTo>
                <a:close/>
                <a:moveTo>
                  <a:pt x="0" y="0"/>
                </a:moveTo>
                <a:lnTo>
                  <a:pt x="12192000" y="0"/>
                </a:lnTo>
                <a:lnTo>
                  <a:pt x="12192000" y="6858000"/>
                </a:lnTo>
                <a:lnTo>
                  <a:pt x="0" y="6858000"/>
                </a:lnTo>
                <a:close/>
              </a:path>
            </a:pathLst>
          </a:custGeom>
          <a:gradFill flip="none" rotWithShape="1">
            <a:gsLst>
              <a:gs pos="52000">
                <a:srgbClr val="000000">
                  <a:alpha val="54000"/>
                </a:srgbClr>
              </a:gs>
              <a:gs pos="12000">
                <a:schemeClr val="tx1">
                  <a:alpha val="55000"/>
                </a:schemeClr>
              </a:gs>
              <a:gs pos="79000">
                <a:schemeClr val="tx1">
                  <a:alpha val="0"/>
                </a:schemeClr>
              </a:gs>
            </a:gsLst>
            <a:lin ang="0" scaled="1"/>
            <a:tileRect/>
          </a:gradFill>
        </p:spPr>
        <p:txBody>
          <a:bodyPr wrap="square">
            <a:noAutofit/>
          </a:bodyPr>
          <a:lstStyle>
            <a:lvl1pPr>
              <a:defRPr>
                <a:solidFill>
                  <a:schemeClr val="tx1">
                    <a:alpha val="0"/>
                  </a:schemeClr>
                </a:solidFill>
              </a:defRPr>
            </a:lvl1pPr>
          </a:lstStyle>
          <a:p>
            <a:pPr lvl="0"/>
            <a:r>
              <a:rPr lang="en-US"/>
              <a:t>Click to edit Master text styles</a:t>
            </a:r>
          </a:p>
        </p:txBody>
      </p:sp>
      <p:sp>
        <p:nvSpPr>
          <p:cNvPr id="43" name="Freeform 42">
            <a:extLst>
              <a:ext uri="{FF2B5EF4-FFF2-40B4-BE49-F238E27FC236}">
                <a16:creationId xmlns:a16="http://schemas.microsoft.com/office/drawing/2014/main" id="{84B4DA2E-2D00-194E-8177-1800958BB9EF}"/>
              </a:ext>
            </a:extLst>
          </p:cNvPr>
          <p:cNvSpPr/>
          <p:nvPr userDrawn="1"/>
        </p:nvSpPr>
        <p:spPr>
          <a:xfrm rot="5400000">
            <a:off x="3386617" y="-2157413"/>
            <a:ext cx="5443538" cy="11215688"/>
          </a:xfrm>
          <a:custGeom>
            <a:avLst/>
            <a:gdLst>
              <a:gd name="connsiteX0" fmla="*/ 357188 w 5443538"/>
              <a:gd name="connsiteY0" fmla="*/ 10858501 h 11215688"/>
              <a:gd name="connsiteX1" fmla="*/ 5086350 w 5443538"/>
              <a:gd name="connsiteY1" fmla="*/ 10858501 h 11215688"/>
              <a:gd name="connsiteX2" fmla="*/ 5086351 w 5443538"/>
              <a:gd name="connsiteY2" fmla="*/ 357186 h 11215688"/>
              <a:gd name="connsiteX3" fmla="*/ 357188 w 5443538"/>
              <a:gd name="connsiteY3" fmla="*/ 357186 h 11215688"/>
              <a:gd name="connsiteX4" fmla="*/ 0 w 5443538"/>
              <a:gd name="connsiteY4" fmla="*/ 11215688 h 11215688"/>
              <a:gd name="connsiteX5" fmla="*/ 0 w 5443538"/>
              <a:gd name="connsiteY5" fmla="*/ 10858501 h 11215688"/>
              <a:gd name="connsiteX6" fmla="*/ 1 w 5443538"/>
              <a:gd name="connsiteY6" fmla="*/ 10858501 h 11215688"/>
              <a:gd name="connsiteX7" fmla="*/ 1 w 5443538"/>
              <a:gd name="connsiteY7" fmla="*/ 3654 h 11215688"/>
              <a:gd name="connsiteX8" fmla="*/ 1 w 5443538"/>
              <a:gd name="connsiteY8" fmla="*/ 3654 h 11215688"/>
              <a:gd name="connsiteX9" fmla="*/ 1 w 5443538"/>
              <a:gd name="connsiteY9" fmla="*/ 0 h 11215688"/>
              <a:gd name="connsiteX10" fmla="*/ 5400677 w 5443538"/>
              <a:gd name="connsiteY10" fmla="*/ 0 h 11215688"/>
              <a:gd name="connsiteX11" fmla="*/ 5400677 w 5443538"/>
              <a:gd name="connsiteY11" fmla="*/ 3654 h 11215688"/>
              <a:gd name="connsiteX12" fmla="*/ 5443538 w 5443538"/>
              <a:gd name="connsiteY12" fmla="*/ 3654 h 11215688"/>
              <a:gd name="connsiteX13" fmla="*/ 5443537 w 5443538"/>
              <a:gd name="connsiteY13" fmla="*/ 11215687 h 11215688"/>
              <a:gd name="connsiteX14" fmla="*/ 5400676 w 5443538"/>
              <a:gd name="connsiteY14" fmla="*/ 11215687 h 11215688"/>
              <a:gd name="connsiteX15" fmla="*/ 5400676 w 5443538"/>
              <a:gd name="connsiteY15" fmla="*/ 11215688 h 1121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43538" h="11215688">
                <a:moveTo>
                  <a:pt x="357188" y="10858501"/>
                </a:moveTo>
                <a:lnTo>
                  <a:pt x="5086350" y="10858501"/>
                </a:lnTo>
                <a:lnTo>
                  <a:pt x="5086351" y="357186"/>
                </a:lnTo>
                <a:lnTo>
                  <a:pt x="357188" y="357186"/>
                </a:lnTo>
                <a:close/>
                <a:moveTo>
                  <a:pt x="0" y="11215688"/>
                </a:moveTo>
                <a:lnTo>
                  <a:pt x="0" y="10858501"/>
                </a:lnTo>
                <a:lnTo>
                  <a:pt x="1" y="10858501"/>
                </a:lnTo>
                <a:lnTo>
                  <a:pt x="1" y="3654"/>
                </a:lnTo>
                <a:lnTo>
                  <a:pt x="1" y="3654"/>
                </a:lnTo>
                <a:lnTo>
                  <a:pt x="1" y="0"/>
                </a:lnTo>
                <a:lnTo>
                  <a:pt x="5400677" y="0"/>
                </a:lnTo>
                <a:lnTo>
                  <a:pt x="5400677" y="3654"/>
                </a:lnTo>
                <a:lnTo>
                  <a:pt x="5443538" y="3654"/>
                </a:lnTo>
                <a:lnTo>
                  <a:pt x="5443537" y="11215687"/>
                </a:lnTo>
                <a:lnTo>
                  <a:pt x="5400676" y="11215687"/>
                </a:lnTo>
                <a:lnTo>
                  <a:pt x="5400676" y="11215688"/>
                </a:ln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0CF07F2-AD50-A94E-BFA6-92053CF133FD}"/>
              </a:ext>
            </a:extLst>
          </p:cNvPr>
          <p:cNvSpPr>
            <a:spLocks noGrp="1"/>
          </p:cNvSpPr>
          <p:nvPr>
            <p:ph type="title" hasCustomPrompt="1"/>
          </p:nvPr>
        </p:nvSpPr>
        <p:spPr>
          <a:xfrm>
            <a:off x="1258273" y="1446604"/>
            <a:ext cx="4823871" cy="3951962"/>
          </a:xfrm>
          <a:noFill/>
          <a:ln>
            <a:noFill/>
          </a:ln>
        </p:spPr>
        <p:txBody>
          <a:bodyPr vert="horz" wrap="square" lIns="0" tIns="360000" rIns="180000" bIns="0" rtlCol="0" anchor="ctr">
            <a:noAutofit/>
          </a:bodyPr>
          <a:lstStyle>
            <a:lvl1pPr>
              <a:defRPr lang="en-US" sz="4800" baseline="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a Title To Your Divider Slide</a:t>
            </a:r>
          </a:p>
        </p:txBody>
      </p:sp>
      <p:grpSp>
        <p:nvGrpSpPr>
          <p:cNvPr id="31" name="Group 30">
            <a:extLst>
              <a:ext uri="{FF2B5EF4-FFF2-40B4-BE49-F238E27FC236}">
                <a16:creationId xmlns:a16="http://schemas.microsoft.com/office/drawing/2014/main" id="{EFF65664-0508-004A-B25A-16A5C8EB84F3}"/>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32" name="TextBox 31">
              <a:extLst>
                <a:ext uri="{FF2B5EF4-FFF2-40B4-BE49-F238E27FC236}">
                  <a16:creationId xmlns:a16="http://schemas.microsoft.com/office/drawing/2014/main" id="{815D9F76-FD2A-324F-B420-284508869BE6}"/>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33" name="Picture 32">
              <a:extLst>
                <a:ext uri="{FF2B5EF4-FFF2-40B4-BE49-F238E27FC236}">
                  <a16:creationId xmlns:a16="http://schemas.microsoft.com/office/drawing/2014/main" id="{996F0F22-650E-2047-8A1C-BD89AB85ED8C}"/>
                </a:ext>
              </a:extLst>
            </p:cNvPr>
            <p:cNvPicPr>
              <a:picLocks noChangeAspect="1"/>
            </p:cNvPicPr>
            <p:nvPr userDrawn="1"/>
          </p:nvPicPr>
          <p:blipFill>
            <a:blip r:embed="rId3"/>
            <a:stretch>
              <a:fillRect/>
            </a:stretch>
          </p:blipFill>
          <p:spPr>
            <a:xfrm>
              <a:off x="14291128" y="-853006"/>
              <a:ext cx="328386" cy="446605"/>
            </a:xfrm>
            <a:prstGeom prst="rect">
              <a:avLst/>
            </a:prstGeom>
            <a:ln>
              <a:solidFill>
                <a:schemeClr val="accent6"/>
              </a:solidFill>
            </a:ln>
          </p:spPr>
        </p:pic>
      </p:grpSp>
    </p:spTree>
    <p:extLst>
      <p:ext uri="{BB962C8B-B14F-4D97-AF65-F5344CB8AC3E}">
        <p14:creationId xmlns:p14="http://schemas.microsoft.com/office/powerpoint/2010/main" val="88886872"/>
      </p:ext>
    </p:extLst>
  </p:cSld>
  <p:clrMapOvr>
    <a:masterClrMapping/>
  </p:clrMapOvr>
  <p:extLst>
    <p:ext uri="{DCECCB84-F9BA-43D5-87BE-67443E8EF086}">
      <p15:sldGuideLst xmlns:p15="http://schemas.microsoft.com/office/powerpoint/2012/main">
        <p15:guide id="3" pos="778">
          <p15:clr>
            <a:srgbClr val="FBAE40"/>
          </p15:clr>
        </p15:guide>
        <p15:guide id="4" orient="horz" pos="3884">
          <p15:clr>
            <a:srgbClr val="FBAE40"/>
          </p15:clr>
        </p15:guide>
        <p15:guide id="5" pos="7378">
          <p15:clr>
            <a:srgbClr val="FBAE40"/>
          </p15:clr>
        </p15:guide>
        <p15:guide id="6" orient="horz" pos="45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Style 3 - Thi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7576C4F-62D2-A649-89CC-B5F477AF2131}"/>
              </a:ext>
              <a:ext uri="{C183D7F6-B498-43B3-948B-1728B52AA6E4}">
                <adec:decorative xmlns:adec="http://schemas.microsoft.com/office/drawing/2017/decorative" val="1"/>
              </a:ext>
            </a:extLst>
          </p:cNvPr>
          <p:cNvGrpSpPr/>
          <p:nvPr userDrawn="1"/>
        </p:nvGrpSpPr>
        <p:grpSpPr>
          <a:xfrm>
            <a:off x="12087188" y="-254000"/>
            <a:ext cx="2167267" cy="4655178"/>
            <a:chOff x="12087188" y="-254000"/>
            <a:chExt cx="2167267" cy="4655178"/>
          </a:xfrm>
        </p:grpSpPr>
        <p:sp>
          <p:nvSpPr>
            <p:cNvPr id="24" name="Rectangle 23">
              <a:extLst>
                <a:ext uri="{FF2B5EF4-FFF2-40B4-BE49-F238E27FC236}">
                  <a16:creationId xmlns:a16="http://schemas.microsoft.com/office/drawing/2014/main" id="{C132313F-BB60-6541-AA5A-1433E1436693}"/>
                </a:ext>
              </a:extLst>
            </p:cNvPr>
            <p:cNvSpPr/>
            <p:nvPr userDrawn="1"/>
          </p:nvSpPr>
          <p:spPr>
            <a:xfrm>
              <a:off x="12254204" y="199076"/>
              <a:ext cx="2000251" cy="42021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Rectangle 24">
              <a:extLst>
                <a:ext uri="{FF2B5EF4-FFF2-40B4-BE49-F238E27FC236}">
                  <a16:creationId xmlns:a16="http://schemas.microsoft.com/office/drawing/2014/main" id="{4D69ECF7-1513-C847-A7B4-EAF4D568CACF}"/>
                </a:ext>
              </a:extLst>
            </p:cNvPr>
            <p:cNvSpPr/>
            <p:nvPr userDrawn="1"/>
          </p:nvSpPr>
          <p:spPr>
            <a:xfrm>
              <a:off x="12254204" y="-254000"/>
              <a:ext cx="2000251" cy="490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6" name="Right Triangle 25">
              <a:extLst>
                <a:ext uri="{FF2B5EF4-FFF2-40B4-BE49-F238E27FC236}">
                  <a16:creationId xmlns:a16="http://schemas.microsoft.com/office/drawing/2014/main" id="{81CDDA92-D6E0-8644-9E0A-C6E22C3E3646}"/>
                </a:ext>
              </a:extLst>
            </p:cNvPr>
            <p:cNvSpPr/>
            <p:nvPr userDrawn="1"/>
          </p:nvSpPr>
          <p:spPr>
            <a:xfrm flipH="1">
              <a:off x="12087188" y="-254000"/>
              <a:ext cx="174111" cy="21637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TextBox 26">
              <a:extLst>
                <a:ext uri="{FF2B5EF4-FFF2-40B4-BE49-F238E27FC236}">
                  <a16:creationId xmlns:a16="http://schemas.microsoft.com/office/drawing/2014/main" id="{ACDA2F76-FD30-B54E-A079-2A32C9E74F7D}"/>
                </a:ext>
              </a:extLst>
            </p:cNvPr>
            <p:cNvSpPr txBox="1"/>
            <p:nvPr userDrawn="1"/>
          </p:nvSpPr>
          <p:spPr>
            <a:xfrm>
              <a:off x="12483865" y="-163571"/>
              <a:ext cx="1211790" cy="307777"/>
            </a:xfrm>
            <a:prstGeom prst="rect">
              <a:avLst/>
            </a:prstGeom>
            <a:noFill/>
          </p:spPr>
          <p:txBody>
            <a:bodyPr wrap="square" rtlCol="0">
              <a:spAutoFit/>
            </a:bodyPr>
            <a:lstStyle/>
            <a:p>
              <a:r>
                <a:rPr lang="en-US" sz="1400" b="0" i="0">
                  <a:solidFill>
                    <a:schemeClr val="bg1"/>
                  </a:solidFill>
                  <a:latin typeface="IBM Plex Sans Medium" panose="020B0503050203000203" pitchFamily="34" charset="0"/>
                  <a:ea typeface="Roboto" charset="0"/>
                  <a:cs typeface="Roboto" charset="0"/>
                </a:rPr>
                <a:t>SLIDE</a:t>
              </a:r>
              <a:r>
                <a:rPr lang="en-US" sz="1400" b="0" i="0" baseline="0">
                  <a:solidFill>
                    <a:schemeClr val="bg1"/>
                  </a:solidFill>
                  <a:latin typeface="IBM Plex Sans Medium" panose="020B0503050203000203" pitchFamily="34" charset="0"/>
                  <a:ea typeface="Roboto" charset="0"/>
                  <a:cs typeface="Roboto" charset="0"/>
                </a:rPr>
                <a:t> TIPS</a:t>
              </a:r>
              <a:endParaRPr lang="en-US" sz="1400" b="0" i="0">
                <a:solidFill>
                  <a:schemeClr val="bg1"/>
                </a:solidFill>
                <a:latin typeface="IBM Plex Sans Medium" panose="020B0503050203000203" pitchFamily="34" charset="0"/>
                <a:ea typeface="Roboto" charset="0"/>
                <a:cs typeface="Roboto" charset="0"/>
              </a:endParaRPr>
            </a:p>
          </p:txBody>
        </p:sp>
        <p:sp>
          <p:nvSpPr>
            <p:cNvPr id="28" name="TextBox 27">
              <a:extLst>
                <a:ext uri="{FF2B5EF4-FFF2-40B4-BE49-F238E27FC236}">
                  <a16:creationId xmlns:a16="http://schemas.microsoft.com/office/drawing/2014/main" id="{07AD415A-E36D-0547-98ED-6475692A59BB}"/>
                </a:ext>
              </a:extLst>
            </p:cNvPr>
            <p:cNvSpPr txBox="1"/>
            <p:nvPr userDrawn="1"/>
          </p:nvSpPr>
          <p:spPr>
            <a:xfrm>
              <a:off x="12335975" y="461901"/>
              <a:ext cx="1797275" cy="3034926"/>
            </a:xfrm>
            <a:prstGeom prst="rect">
              <a:avLst/>
            </a:prstGeom>
            <a:noFill/>
          </p:spPr>
          <p:txBody>
            <a:bodyPr wrap="square" rtlCol="0">
              <a:noAutofit/>
            </a:bodyPr>
            <a:lstStyle/>
            <a:p>
              <a:pPr marL="96838" indent="-96838">
                <a:spcAft>
                  <a:spcPts val="600"/>
                </a:spcAft>
                <a:buClr>
                  <a:schemeClr val="accent1"/>
                </a:buClr>
                <a:buFont typeface="Wingdings" charset="2"/>
                <a:buChar char="§"/>
              </a:pPr>
              <a:r>
                <a:rPr lang="en-US" sz="900" b="0" i="0">
                  <a:solidFill>
                    <a:schemeClr val="tx1">
                      <a:lumMod val="75000"/>
                      <a:lumOff val="25000"/>
                    </a:schemeClr>
                  </a:solidFill>
                  <a:latin typeface="IBM Plex Sans" panose="020B0503050203000203" pitchFamily="34" charset="77"/>
                  <a:ea typeface="Roboto" charset="0"/>
                  <a:cs typeface="Roboto" charset="0"/>
                </a:rPr>
                <a:t>To add a photo, drag a photo onto the slide or click the icon in the placeholder to browse for your image.</a:t>
              </a:r>
            </a:p>
            <a:p>
              <a:pPr marL="96838" marR="0" lvl="0" indent="-96838" algn="l" defTabSz="914400" rtl="0" eaLnBrk="1" fontAlgn="auto" latinLnBrk="0" hangingPunct="1">
                <a:lnSpc>
                  <a:spcPct val="100000"/>
                </a:lnSpc>
                <a:spcBef>
                  <a:spcPts val="0"/>
                </a:spcBef>
                <a:spcAft>
                  <a:spcPts val="600"/>
                </a:spcAft>
                <a:buClr>
                  <a:schemeClr val="accent1"/>
                </a:buClr>
                <a:buSzTx/>
                <a:buFont typeface="Wingdings" charset="2"/>
                <a:buChar char="§"/>
                <a:tabLst/>
                <a:defRPr/>
              </a:pPr>
              <a:r>
                <a:rPr lang="en-US" sz="900" b="0" i="0">
                  <a:solidFill>
                    <a:schemeClr val="tx1">
                      <a:lumMod val="75000"/>
                      <a:lumOff val="25000"/>
                    </a:schemeClr>
                  </a:solidFill>
                  <a:latin typeface="IBM Plex Sans" panose="020B0503050203000203" pitchFamily="34" charset="77"/>
                  <a:ea typeface="Roboto" charset="0"/>
                  <a:cs typeface="Roboto" charset="0"/>
                </a:rPr>
                <a:t>If the image covers your text, right click the image, and select “Arrange - &gt;</a:t>
              </a:r>
              <a:br>
                <a:rPr lang="en-US" sz="900" b="0" i="0">
                  <a:solidFill>
                    <a:schemeClr val="tx1">
                      <a:lumMod val="75000"/>
                      <a:lumOff val="25000"/>
                    </a:schemeClr>
                  </a:solidFill>
                  <a:latin typeface="IBM Plex Sans" panose="020B0503050203000203" pitchFamily="34" charset="77"/>
                  <a:ea typeface="Roboto" charset="0"/>
                  <a:cs typeface="Roboto" charset="0"/>
                </a:rPr>
              </a:br>
              <a:r>
                <a:rPr lang="en-US" sz="900" b="0" i="0">
                  <a:solidFill>
                    <a:schemeClr val="tx1">
                      <a:lumMod val="75000"/>
                      <a:lumOff val="25000"/>
                    </a:schemeClr>
                  </a:solidFill>
                  <a:latin typeface="IBM Plex Sans" panose="020B0503050203000203" pitchFamily="34" charset="77"/>
                  <a:ea typeface="Roboto" charset="0"/>
                  <a:cs typeface="Roboto" charset="0"/>
                </a:rPr>
                <a:t>Send to back”.</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To change the image, delete the existing image to reset the photo placeholder functionality.</a:t>
              </a:r>
            </a:p>
            <a:p>
              <a:pPr marL="96838" indent="-96838">
                <a:spcAft>
                  <a:spcPts val="600"/>
                </a:spcAft>
                <a:buClr>
                  <a:schemeClr val="accent1"/>
                </a:buClr>
                <a:buFont typeface="Wingdings" charset="2"/>
                <a:buChar char="§"/>
              </a:pPr>
              <a:r>
                <a:rPr lang="en-US" sz="900" b="0" i="0" kern="1200">
                  <a:solidFill>
                    <a:schemeClr val="tx1">
                      <a:lumMod val="75000"/>
                      <a:lumOff val="25000"/>
                    </a:schemeClr>
                  </a:solidFill>
                  <a:latin typeface="IBM Plex Sans" panose="020B0503050203000203" pitchFamily="34" charset="77"/>
                  <a:ea typeface="Roboto" charset="0"/>
                  <a:cs typeface="Arial" charset="0"/>
                </a:rPr>
                <a:t>If the gradient is too dark for your photo, click the gradient (be sure your cursor is not in the text box). The gradient stops will appear in the right-hand panel. Adjust stops to your preference.</a:t>
              </a:r>
            </a:p>
          </p:txBody>
        </p:sp>
        <p:pic>
          <p:nvPicPr>
            <p:cNvPr id="29" name="Picture 28">
              <a:extLst>
                <a:ext uri="{FF2B5EF4-FFF2-40B4-BE49-F238E27FC236}">
                  <a16:creationId xmlns:a16="http://schemas.microsoft.com/office/drawing/2014/main" id="{87560C23-3BAD-904B-AEB4-F0C7053D54ED}"/>
                </a:ext>
              </a:extLst>
            </p:cNvPr>
            <p:cNvPicPr>
              <a:picLocks noChangeAspect="1"/>
            </p:cNvPicPr>
            <p:nvPr userDrawn="1"/>
          </p:nvPicPr>
          <p:blipFill>
            <a:blip r:embed="rId2"/>
            <a:stretch>
              <a:fillRect/>
            </a:stretch>
          </p:blipFill>
          <p:spPr>
            <a:xfrm>
              <a:off x="12520676" y="3588842"/>
              <a:ext cx="1369060" cy="571228"/>
            </a:xfrm>
            <a:prstGeom prst="rect">
              <a:avLst/>
            </a:prstGeom>
            <a:ln>
              <a:solidFill>
                <a:schemeClr val="accent1"/>
              </a:solidFill>
            </a:ln>
          </p:spPr>
        </p:pic>
      </p:grpSp>
      <p:grpSp>
        <p:nvGrpSpPr>
          <p:cNvPr id="30" name="Group 29">
            <a:extLst>
              <a:ext uri="{FF2B5EF4-FFF2-40B4-BE49-F238E27FC236}">
                <a16:creationId xmlns:a16="http://schemas.microsoft.com/office/drawing/2014/main" id="{D6BA55DB-C16C-8C40-8F00-93A352900FFF}"/>
              </a:ext>
              <a:ext uri="{C183D7F6-B498-43B3-948B-1728B52AA6E4}">
                <adec:decorative xmlns:adec="http://schemas.microsoft.com/office/drawing/2017/decorative" val="1"/>
              </a:ext>
            </a:extLst>
          </p:cNvPr>
          <p:cNvGrpSpPr/>
          <p:nvPr userDrawn="1"/>
        </p:nvGrpSpPr>
        <p:grpSpPr>
          <a:xfrm>
            <a:off x="12192000" y="-947342"/>
            <a:ext cx="2427514" cy="605550"/>
            <a:chOff x="12192000" y="-947342"/>
            <a:chExt cx="2427514" cy="605550"/>
          </a:xfrm>
        </p:grpSpPr>
        <p:sp>
          <p:nvSpPr>
            <p:cNvPr id="34" name="TextBox 33">
              <a:extLst>
                <a:ext uri="{FF2B5EF4-FFF2-40B4-BE49-F238E27FC236}">
                  <a16:creationId xmlns:a16="http://schemas.microsoft.com/office/drawing/2014/main" id="{EDEACC10-B9DA-A44B-9760-F8AEF2BC3686}"/>
                </a:ext>
              </a:extLst>
            </p:cNvPr>
            <p:cNvSpPr txBox="1"/>
            <p:nvPr userDrawn="1"/>
          </p:nvSpPr>
          <p:spPr>
            <a:xfrm>
              <a:off x="12192000" y="-947342"/>
              <a:ext cx="2144486" cy="605550"/>
            </a:xfrm>
            <a:prstGeom prst="rect">
              <a:avLst/>
            </a:prstGeom>
            <a:solidFill>
              <a:schemeClr val="bg1"/>
            </a:solidFill>
          </p:spPr>
          <p:txBody>
            <a:bodyPr wrap="square" rtlCol="0">
              <a:spAutoFit/>
            </a:bodyPr>
            <a:lstStyle/>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To remove slide tips,</a:t>
              </a:r>
            </a:p>
            <a:p>
              <a:pPr>
                <a:lnSpc>
                  <a:spcPct val="90000"/>
                </a:lnSpc>
                <a:spcAft>
                  <a:spcPts val="400"/>
                </a:spcAft>
              </a:pPr>
              <a:r>
                <a:rPr lang="en-US" sz="1000" b="0" i="0">
                  <a:solidFill>
                    <a:schemeClr val="tx1"/>
                  </a:solidFill>
                  <a:latin typeface="IBM Plex Sans Medium" panose="020B0503050203000203" pitchFamily="34" charset="0"/>
                  <a:ea typeface="Roboto" charset="0"/>
                  <a:cs typeface="Roboto" charset="0"/>
                </a:rPr>
                <a:t>click View &gt; Slide Master.</a:t>
              </a:r>
            </a:p>
            <a:p>
              <a:pPr>
                <a:lnSpc>
                  <a:spcPct val="90000"/>
                </a:lnSpc>
                <a:spcAft>
                  <a:spcPts val="200"/>
                </a:spcAft>
              </a:pPr>
              <a:r>
                <a:rPr lang="en-US" sz="1000" b="0" i="0">
                  <a:solidFill>
                    <a:schemeClr val="tx1"/>
                  </a:solidFill>
                  <a:latin typeface="IBM Plex Sans Medium" panose="020B0503050203000203" pitchFamily="34" charset="0"/>
                  <a:ea typeface="Roboto" charset="0"/>
                  <a:cs typeface="Roboto" charset="0"/>
                </a:rPr>
                <a:t>After removing, click ‘X’ to exit.  </a:t>
              </a:r>
            </a:p>
          </p:txBody>
        </p:sp>
        <p:pic>
          <p:nvPicPr>
            <p:cNvPr id="35" name="Picture 34">
              <a:extLst>
                <a:ext uri="{FF2B5EF4-FFF2-40B4-BE49-F238E27FC236}">
                  <a16:creationId xmlns:a16="http://schemas.microsoft.com/office/drawing/2014/main" id="{9E38E325-939A-2F47-99E2-F015D729A753}"/>
                </a:ext>
              </a:extLst>
            </p:cNvPr>
            <p:cNvPicPr>
              <a:picLocks noChangeAspect="1"/>
            </p:cNvPicPr>
            <p:nvPr userDrawn="1"/>
          </p:nvPicPr>
          <p:blipFill>
            <a:blip r:embed="rId3"/>
            <a:stretch>
              <a:fillRect/>
            </a:stretch>
          </p:blipFill>
          <p:spPr>
            <a:xfrm>
              <a:off x="14291128" y="-853006"/>
              <a:ext cx="328386" cy="446605"/>
            </a:xfrm>
            <a:prstGeom prst="rect">
              <a:avLst/>
            </a:prstGeom>
            <a:ln>
              <a:solidFill>
                <a:schemeClr val="accent6"/>
              </a:solidFill>
            </a:ln>
          </p:spPr>
        </p:pic>
      </p:grpSp>
      <p:sp>
        <p:nvSpPr>
          <p:cNvPr id="33" name="Picture Placeholder 32">
            <a:extLst>
              <a:ext uri="{FF2B5EF4-FFF2-40B4-BE49-F238E27FC236}">
                <a16:creationId xmlns:a16="http://schemas.microsoft.com/office/drawing/2014/main" id="{FACCA2D9-CDD7-A74F-9151-CF6D728F3E9E}"/>
              </a:ext>
            </a:extLst>
          </p:cNvPr>
          <p:cNvSpPr>
            <a:spLocks noGrp="1"/>
          </p:cNvSpPr>
          <p:nvPr>
            <p:ph type="pic" sz="quarter" idx="11" hasCustomPrompt="1"/>
          </p:nvPr>
        </p:nvSpPr>
        <p:spPr>
          <a:xfrm>
            <a:off x="0" y="0"/>
            <a:ext cx="12192000" cy="6858000"/>
          </a:xfrm>
          <a:custGeom>
            <a:avLst/>
            <a:gdLst>
              <a:gd name="connsiteX0" fmla="*/ 664511 w 12192000"/>
              <a:gd name="connsiteY0" fmla="*/ 887497 h 6858000"/>
              <a:gd name="connsiteX1" fmla="*/ 11527491 w 12192000"/>
              <a:gd name="connsiteY1" fmla="*/ 887497 h 6858000"/>
              <a:gd name="connsiteX2" fmla="*/ 11527491 w 12192000"/>
              <a:gd name="connsiteY2" fmla="*/ 5967543 h 6858000"/>
              <a:gd name="connsiteX3" fmla="*/ 664511 w 12192000"/>
              <a:gd name="connsiteY3" fmla="*/ 5967543 h 6858000"/>
              <a:gd name="connsiteX4" fmla="*/ 484509 w 12192000"/>
              <a:gd name="connsiteY4" fmla="*/ 707497 h 6858000"/>
              <a:gd name="connsiteX5" fmla="*/ 484509 w 12192000"/>
              <a:gd name="connsiteY5" fmla="*/ 887497 h 6858000"/>
              <a:gd name="connsiteX6" fmla="*/ 484510 w 12192000"/>
              <a:gd name="connsiteY6" fmla="*/ 887497 h 6858000"/>
              <a:gd name="connsiteX7" fmla="*/ 484510 w 12192000"/>
              <a:gd name="connsiteY7" fmla="*/ 5967543 h 6858000"/>
              <a:gd name="connsiteX8" fmla="*/ 484509 w 12192000"/>
              <a:gd name="connsiteY8" fmla="*/ 5967543 h 6858000"/>
              <a:gd name="connsiteX9" fmla="*/ 484509 w 12192000"/>
              <a:gd name="connsiteY9" fmla="*/ 6147543 h 6858000"/>
              <a:gd name="connsiteX10" fmla="*/ 484510 w 12192000"/>
              <a:gd name="connsiteY10" fmla="*/ 6147543 h 6858000"/>
              <a:gd name="connsiteX11" fmla="*/ 484510 w 12192000"/>
              <a:gd name="connsiteY11" fmla="*/ 6150504 h 6858000"/>
              <a:gd name="connsiteX12" fmla="*/ 664511 w 12192000"/>
              <a:gd name="connsiteY12" fmla="*/ 6150504 h 6858000"/>
              <a:gd name="connsiteX13" fmla="*/ 664511 w 12192000"/>
              <a:gd name="connsiteY13" fmla="*/ 6147543 h 6858000"/>
              <a:gd name="connsiteX14" fmla="*/ 11527491 w 12192000"/>
              <a:gd name="connsiteY14" fmla="*/ 6147543 h 6858000"/>
              <a:gd name="connsiteX15" fmla="*/ 11527491 w 12192000"/>
              <a:gd name="connsiteY15" fmla="*/ 6150504 h 6858000"/>
              <a:gd name="connsiteX16" fmla="*/ 11707491 w 12192000"/>
              <a:gd name="connsiteY16" fmla="*/ 6150504 h 6858000"/>
              <a:gd name="connsiteX17" fmla="*/ 11707491 w 12192000"/>
              <a:gd name="connsiteY17" fmla="*/ 6147543 h 6858000"/>
              <a:gd name="connsiteX18" fmla="*/ 11707491 w 12192000"/>
              <a:gd name="connsiteY18" fmla="*/ 5967543 h 6858000"/>
              <a:gd name="connsiteX19" fmla="*/ 11707491 w 12192000"/>
              <a:gd name="connsiteY19" fmla="*/ 887497 h 6858000"/>
              <a:gd name="connsiteX20" fmla="*/ 11707491 w 12192000"/>
              <a:gd name="connsiteY20" fmla="*/ 734964 h 6858000"/>
              <a:gd name="connsiteX21" fmla="*/ 11707491 w 12192000"/>
              <a:gd name="connsiteY21" fmla="*/ 707497 h 6858000"/>
              <a:gd name="connsiteX22" fmla="*/ 0 w 12192000"/>
              <a:gd name="connsiteY22" fmla="*/ 0 h 6858000"/>
              <a:gd name="connsiteX23" fmla="*/ 12192000 w 12192000"/>
              <a:gd name="connsiteY23" fmla="*/ 0 h 6858000"/>
              <a:gd name="connsiteX24" fmla="*/ 12192000 w 12192000"/>
              <a:gd name="connsiteY24" fmla="*/ 6858000 h 6858000"/>
              <a:gd name="connsiteX25" fmla="*/ 0 w 12192000"/>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664511" y="887497"/>
                </a:moveTo>
                <a:lnTo>
                  <a:pt x="11527491" y="887497"/>
                </a:lnTo>
                <a:lnTo>
                  <a:pt x="11527491" y="5967543"/>
                </a:lnTo>
                <a:lnTo>
                  <a:pt x="664511" y="5967543"/>
                </a:lnTo>
                <a:close/>
                <a:moveTo>
                  <a:pt x="484509" y="707497"/>
                </a:moveTo>
                <a:lnTo>
                  <a:pt x="484509" y="887497"/>
                </a:lnTo>
                <a:lnTo>
                  <a:pt x="484510" y="887497"/>
                </a:lnTo>
                <a:lnTo>
                  <a:pt x="484510" y="5967543"/>
                </a:lnTo>
                <a:lnTo>
                  <a:pt x="484509" y="5967543"/>
                </a:lnTo>
                <a:lnTo>
                  <a:pt x="484509" y="6147543"/>
                </a:lnTo>
                <a:lnTo>
                  <a:pt x="484510" y="6147543"/>
                </a:lnTo>
                <a:lnTo>
                  <a:pt x="484510" y="6150504"/>
                </a:lnTo>
                <a:lnTo>
                  <a:pt x="664511" y="6150504"/>
                </a:lnTo>
                <a:lnTo>
                  <a:pt x="664511" y="6147543"/>
                </a:lnTo>
                <a:lnTo>
                  <a:pt x="11527491" y="6147543"/>
                </a:lnTo>
                <a:lnTo>
                  <a:pt x="11527491" y="6150504"/>
                </a:lnTo>
                <a:lnTo>
                  <a:pt x="11707491" y="6150504"/>
                </a:lnTo>
                <a:lnTo>
                  <a:pt x="11707491" y="6147543"/>
                </a:lnTo>
                <a:lnTo>
                  <a:pt x="11707491" y="5967543"/>
                </a:lnTo>
                <a:lnTo>
                  <a:pt x="11707491" y="887497"/>
                </a:lnTo>
                <a:lnTo>
                  <a:pt x="11707491" y="734964"/>
                </a:lnTo>
                <a:lnTo>
                  <a:pt x="11707491" y="707497"/>
                </a:lnTo>
                <a:close/>
                <a:moveTo>
                  <a:pt x="0" y="0"/>
                </a:moveTo>
                <a:lnTo>
                  <a:pt x="12192000" y="0"/>
                </a:lnTo>
                <a:lnTo>
                  <a:pt x="12192000" y="6858000"/>
                </a:lnTo>
                <a:lnTo>
                  <a:pt x="0" y="6858000"/>
                </a:lnTo>
                <a:close/>
              </a:path>
            </a:pathLst>
          </a:custGeom>
          <a:solidFill>
            <a:schemeClr val="bg1"/>
          </a:solidFill>
        </p:spPr>
        <p:txBody>
          <a:bodyPr wrap="square" rIns="1188000" anchor="ctr" anchorCtr="0">
            <a:noAutofit/>
          </a:bodyPr>
          <a:lstStyle>
            <a:lvl1pPr marL="0" marR="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lvl1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Drop photo here to add</a:t>
            </a:r>
            <a:br>
              <a:rPr lang="en-US" dirty="0"/>
            </a:br>
            <a:r>
              <a:rPr lang="en-US" dirty="0"/>
              <a:t>background photo.</a:t>
            </a:r>
            <a:br>
              <a:rPr lang="en-US" dirty="0"/>
            </a:br>
            <a:r>
              <a:rPr lang="en-US" dirty="0"/>
              <a:t>(then edit alt text)</a:t>
            </a:r>
          </a:p>
        </p:txBody>
      </p:sp>
      <p:sp>
        <p:nvSpPr>
          <p:cNvPr id="32" name="Text Placeholder 31">
            <a:extLst>
              <a:ext uri="{FF2B5EF4-FFF2-40B4-BE49-F238E27FC236}">
                <a16:creationId xmlns:a16="http://schemas.microsoft.com/office/drawing/2014/main" id="{39316D4C-C12B-3449-B9EE-F7CCDFBAA4FA}"/>
              </a:ext>
            </a:extLst>
          </p:cNvPr>
          <p:cNvSpPr>
            <a:spLocks noGrp="1"/>
          </p:cNvSpPr>
          <p:nvPr>
            <p:ph type="body" sz="quarter" idx="12"/>
          </p:nvPr>
        </p:nvSpPr>
        <p:spPr>
          <a:xfrm>
            <a:off x="0" y="0"/>
            <a:ext cx="12192000" cy="6858000"/>
          </a:xfrm>
          <a:custGeom>
            <a:avLst/>
            <a:gdLst>
              <a:gd name="connsiteX0" fmla="*/ 664511 w 12192000"/>
              <a:gd name="connsiteY0" fmla="*/ 887497 h 6858000"/>
              <a:gd name="connsiteX1" fmla="*/ 11527491 w 12192000"/>
              <a:gd name="connsiteY1" fmla="*/ 887497 h 6858000"/>
              <a:gd name="connsiteX2" fmla="*/ 11527491 w 12192000"/>
              <a:gd name="connsiteY2" fmla="*/ 5967543 h 6858000"/>
              <a:gd name="connsiteX3" fmla="*/ 664511 w 12192000"/>
              <a:gd name="connsiteY3" fmla="*/ 5967543 h 6858000"/>
              <a:gd name="connsiteX4" fmla="*/ 484509 w 12192000"/>
              <a:gd name="connsiteY4" fmla="*/ 707497 h 6858000"/>
              <a:gd name="connsiteX5" fmla="*/ 484509 w 12192000"/>
              <a:gd name="connsiteY5" fmla="*/ 887497 h 6858000"/>
              <a:gd name="connsiteX6" fmla="*/ 484510 w 12192000"/>
              <a:gd name="connsiteY6" fmla="*/ 887497 h 6858000"/>
              <a:gd name="connsiteX7" fmla="*/ 484510 w 12192000"/>
              <a:gd name="connsiteY7" fmla="*/ 5967543 h 6858000"/>
              <a:gd name="connsiteX8" fmla="*/ 484509 w 12192000"/>
              <a:gd name="connsiteY8" fmla="*/ 5967543 h 6858000"/>
              <a:gd name="connsiteX9" fmla="*/ 484509 w 12192000"/>
              <a:gd name="connsiteY9" fmla="*/ 6147543 h 6858000"/>
              <a:gd name="connsiteX10" fmla="*/ 484510 w 12192000"/>
              <a:gd name="connsiteY10" fmla="*/ 6147543 h 6858000"/>
              <a:gd name="connsiteX11" fmla="*/ 484510 w 12192000"/>
              <a:gd name="connsiteY11" fmla="*/ 6150504 h 6858000"/>
              <a:gd name="connsiteX12" fmla="*/ 664511 w 12192000"/>
              <a:gd name="connsiteY12" fmla="*/ 6150504 h 6858000"/>
              <a:gd name="connsiteX13" fmla="*/ 664511 w 12192000"/>
              <a:gd name="connsiteY13" fmla="*/ 6147543 h 6858000"/>
              <a:gd name="connsiteX14" fmla="*/ 11527491 w 12192000"/>
              <a:gd name="connsiteY14" fmla="*/ 6147543 h 6858000"/>
              <a:gd name="connsiteX15" fmla="*/ 11527491 w 12192000"/>
              <a:gd name="connsiteY15" fmla="*/ 6150504 h 6858000"/>
              <a:gd name="connsiteX16" fmla="*/ 11707491 w 12192000"/>
              <a:gd name="connsiteY16" fmla="*/ 6150504 h 6858000"/>
              <a:gd name="connsiteX17" fmla="*/ 11707491 w 12192000"/>
              <a:gd name="connsiteY17" fmla="*/ 6147543 h 6858000"/>
              <a:gd name="connsiteX18" fmla="*/ 11707491 w 12192000"/>
              <a:gd name="connsiteY18" fmla="*/ 5967543 h 6858000"/>
              <a:gd name="connsiteX19" fmla="*/ 11707491 w 12192000"/>
              <a:gd name="connsiteY19" fmla="*/ 887497 h 6858000"/>
              <a:gd name="connsiteX20" fmla="*/ 11707491 w 12192000"/>
              <a:gd name="connsiteY20" fmla="*/ 734964 h 6858000"/>
              <a:gd name="connsiteX21" fmla="*/ 11707491 w 12192000"/>
              <a:gd name="connsiteY21" fmla="*/ 707497 h 6858000"/>
              <a:gd name="connsiteX22" fmla="*/ 0 w 12192000"/>
              <a:gd name="connsiteY22" fmla="*/ 0 h 6858000"/>
              <a:gd name="connsiteX23" fmla="*/ 12192000 w 12192000"/>
              <a:gd name="connsiteY23" fmla="*/ 0 h 6858000"/>
              <a:gd name="connsiteX24" fmla="*/ 12192000 w 12192000"/>
              <a:gd name="connsiteY24" fmla="*/ 6858000 h 6858000"/>
              <a:gd name="connsiteX25" fmla="*/ 0 w 12192000"/>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664511" y="887497"/>
                </a:moveTo>
                <a:lnTo>
                  <a:pt x="11527491" y="887497"/>
                </a:lnTo>
                <a:lnTo>
                  <a:pt x="11527491" y="5967543"/>
                </a:lnTo>
                <a:lnTo>
                  <a:pt x="664511" y="5967543"/>
                </a:lnTo>
                <a:close/>
                <a:moveTo>
                  <a:pt x="484509" y="707497"/>
                </a:moveTo>
                <a:lnTo>
                  <a:pt x="484509" y="887497"/>
                </a:lnTo>
                <a:lnTo>
                  <a:pt x="484510" y="887497"/>
                </a:lnTo>
                <a:lnTo>
                  <a:pt x="484510" y="5967543"/>
                </a:lnTo>
                <a:lnTo>
                  <a:pt x="484509" y="5967543"/>
                </a:lnTo>
                <a:lnTo>
                  <a:pt x="484509" y="6147543"/>
                </a:lnTo>
                <a:lnTo>
                  <a:pt x="484510" y="6147543"/>
                </a:lnTo>
                <a:lnTo>
                  <a:pt x="484510" y="6150504"/>
                </a:lnTo>
                <a:lnTo>
                  <a:pt x="664511" y="6150504"/>
                </a:lnTo>
                <a:lnTo>
                  <a:pt x="664511" y="6147543"/>
                </a:lnTo>
                <a:lnTo>
                  <a:pt x="11527491" y="6147543"/>
                </a:lnTo>
                <a:lnTo>
                  <a:pt x="11527491" y="6150504"/>
                </a:lnTo>
                <a:lnTo>
                  <a:pt x="11707491" y="6150504"/>
                </a:lnTo>
                <a:lnTo>
                  <a:pt x="11707491" y="6147543"/>
                </a:lnTo>
                <a:lnTo>
                  <a:pt x="11707491" y="5967543"/>
                </a:lnTo>
                <a:lnTo>
                  <a:pt x="11707491" y="887497"/>
                </a:lnTo>
                <a:lnTo>
                  <a:pt x="11707491" y="734964"/>
                </a:lnTo>
                <a:lnTo>
                  <a:pt x="11707491" y="707497"/>
                </a:lnTo>
                <a:close/>
                <a:moveTo>
                  <a:pt x="0" y="0"/>
                </a:moveTo>
                <a:lnTo>
                  <a:pt x="12192000" y="0"/>
                </a:lnTo>
                <a:lnTo>
                  <a:pt x="12192000" y="6858000"/>
                </a:lnTo>
                <a:lnTo>
                  <a:pt x="0" y="6858000"/>
                </a:lnTo>
                <a:close/>
              </a:path>
            </a:pathLst>
          </a:custGeom>
          <a:gradFill flip="none" rotWithShape="1">
            <a:gsLst>
              <a:gs pos="50000">
                <a:srgbClr val="000000">
                  <a:alpha val="54000"/>
                </a:srgbClr>
              </a:gs>
              <a:gs pos="12000">
                <a:schemeClr val="tx1">
                  <a:alpha val="55000"/>
                </a:schemeClr>
              </a:gs>
              <a:gs pos="82000">
                <a:schemeClr val="tx1">
                  <a:alpha val="0"/>
                </a:schemeClr>
              </a:gs>
            </a:gsLst>
            <a:lin ang="0" scaled="1"/>
            <a:tileRect/>
          </a:gradFill>
        </p:spPr>
        <p:txBody>
          <a:bodyPr wrap="square">
            <a:noAutofit/>
          </a:bodyPr>
          <a:lstStyle>
            <a:lvl1pPr>
              <a:defRPr>
                <a:solidFill>
                  <a:schemeClr val="tx1">
                    <a:alpha val="0"/>
                  </a:schemeClr>
                </a:solidFill>
              </a:defRPr>
            </a:lvl1pPr>
          </a:lstStyle>
          <a:p>
            <a:pPr lvl="0"/>
            <a:r>
              <a:rPr lang="en-US"/>
              <a:t>Click to edit Master text styles</a:t>
            </a:r>
          </a:p>
        </p:txBody>
      </p:sp>
      <p:sp>
        <p:nvSpPr>
          <p:cNvPr id="31" name="Freeform 30">
            <a:extLst>
              <a:ext uri="{FF2B5EF4-FFF2-40B4-BE49-F238E27FC236}">
                <a16:creationId xmlns:a16="http://schemas.microsoft.com/office/drawing/2014/main" id="{2C857AFE-1172-BA41-AF85-C4A51E95B2CA}"/>
              </a:ext>
            </a:extLst>
          </p:cNvPr>
          <p:cNvSpPr>
            <a:spLocks/>
          </p:cNvSpPr>
          <p:nvPr userDrawn="1"/>
        </p:nvSpPr>
        <p:spPr>
          <a:xfrm>
            <a:off x="484509" y="707497"/>
            <a:ext cx="11222982" cy="5443007"/>
          </a:xfrm>
          <a:custGeom>
            <a:avLst/>
            <a:gdLst>
              <a:gd name="connsiteX0" fmla="*/ 180002 w 11222982"/>
              <a:gd name="connsiteY0" fmla="*/ 180000 h 5443007"/>
              <a:gd name="connsiteX1" fmla="*/ 180002 w 11222982"/>
              <a:gd name="connsiteY1" fmla="*/ 5260046 h 5443007"/>
              <a:gd name="connsiteX2" fmla="*/ 11042982 w 11222982"/>
              <a:gd name="connsiteY2" fmla="*/ 5260046 h 5443007"/>
              <a:gd name="connsiteX3" fmla="*/ 11042982 w 11222982"/>
              <a:gd name="connsiteY3" fmla="*/ 180000 h 5443007"/>
              <a:gd name="connsiteX4" fmla="*/ 0 w 11222982"/>
              <a:gd name="connsiteY4" fmla="*/ 0 h 5443007"/>
              <a:gd name="connsiteX5" fmla="*/ 11222982 w 11222982"/>
              <a:gd name="connsiteY5" fmla="*/ 0 h 5443007"/>
              <a:gd name="connsiteX6" fmla="*/ 11222982 w 11222982"/>
              <a:gd name="connsiteY6" fmla="*/ 27467 h 5443007"/>
              <a:gd name="connsiteX7" fmla="*/ 11222982 w 11222982"/>
              <a:gd name="connsiteY7" fmla="*/ 180000 h 5443007"/>
              <a:gd name="connsiteX8" fmla="*/ 11222982 w 11222982"/>
              <a:gd name="connsiteY8" fmla="*/ 5260046 h 5443007"/>
              <a:gd name="connsiteX9" fmla="*/ 11222982 w 11222982"/>
              <a:gd name="connsiteY9" fmla="*/ 5440046 h 5443007"/>
              <a:gd name="connsiteX10" fmla="*/ 11222982 w 11222982"/>
              <a:gd name="connsiteY10" fmla="*/ 5443007 h 5443007"/>
              <a:gd name="connsiteX11" fmla="*/ 11042982 w 11222982"/>
              <a:gd name="connsiteY11" fmla="*/ 5443007 h 5443007"/>
              <a:gd name="connsiteX12" fmla="*/ 11042982 w 11222982"/>
              <a:gd name="connsiteY12" fmla="*/ 5440046 h 5443007"/>
              <a:gd name="connsiteX13" fmla="*/ 180002 w 11222982"/>
              <a:gd name="connsiteY13" fmla="*/ 5440046 h 5443007"/>
              <a:gd name="connsiteX14" fmla="*/ 180002 w 11222982"/>
              <a:gd name="connsiteY14" fmla="*/ 5443007 h 5443007"/>
              <a:gd name="connsiteX15" fmla="*/ 1 w 11222982"/>
              <a:gd name="connsiteY15" fmla="*/ 5443007 h 5443007"/>
              <a:gd name="connsiteX16" fmla="*/ 1 w 11222982"/>
              <a:gd name="connsiteY16" fmla="*/ 5440046 h 5443007"/>
              <a:gd name="connsiteX17" fmla="*/ 0 w 11222982"/>
              <a:gd name="connsiteY17" fmla="*/ 5440046 h 5443007"/>
              <a:gd name="connsiteX18" fmla="*/ 0 w 11222982"/>
              <a:gd name="connsiteY18" fmla="*/ 5260046 h 5443007"/>
              <a:gd name="connsiteX19" fmla="*/ 1 w 11222982"/>
              <a:gd name="connsiteY19" fmla="*/ 5260046 h 5443007"/>
              <a:gd name="connsiteX20" fmla="*/ 1 w 11222982"/>
              <a:gd name="connsiteY20" fmla="*/ 180000 h 5443007"/>
              <a:gd name="connsiteX21" fmla="*/ 0 w 11222982"/>
              <a:gd name="connsiteY21" fmla="*/ 180000 h 544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22982" h="5443007">
                <a:moveTo>
                  <a:pt x="180002" y="180000"/>
                </a:moveTo>
                <a:lnTo>
                  <a:pt x="180002" y="5260046"/>
                </a:lnTo>
                <a:lnTo>
                  <a:pt x="11042982" y="5260046"/>
                </a:lnTo>
                <a:lnTo>
                  <a:pt x="11042982" y="180000"/>
                </a:lnTo>
                <a:close/>
                <a:moveTo>
                  <a:pt x="0" y="0"/>
                </a:moveTo>
                <a:lnTo>
                  <a:pt x="11222982" y="0"/>
                </a:lnTo>
                <a:lnTo>
                  <a:pt x="11222982" y="27467"/>
                </a:lnTo>
                <a:lnTo>
                  <a:pt x="11222982" y="180000"/>
                </a:lnTo>
                <a:lnTo>
                  <a:pt x="11222982" y="5260046"/>
                </a:lnTo>
                <a:lnTo>
                  <a:pt x="11222982" y="5440046"/>
                </a:lnTo>
                <a:lnTo>
                  <a:pt x="11222982" y="5443007"/>
                </a:lnTo>
                <a:lnTo>
                  <a:pt x="11042982" y="5443007"/>
                </a:lnTo>
                <a:lnTo>
                  <a:pt x="11042982" y="5440046"/>
                </a:lnTo>
                <a:lnTo>
                  <a:pt x="180002" y="5440046"/>
                </a:lnTo>
                <a:lnTo>
                  <a:pt x="180002" y="5443007"/>
                </a:lnTo>
                <a:lnTo>
                  <a:pt x="1" y="5443007"/>
                </a:lnTo>
                <a:lnTo>
                  <a:pt x="1" y="5440046"/>
                </a:lnTo>
                <a:lnTo>
                  <a:pt x="0" y="5440046"/>
                </a:lnTo>
                <a:lnTo>
                  <a:pt x="0" y="5260046"/>
                </a:lnTo>
                <a:lnTo>
                  <a:pt x="1" y="5260046"/>
                </a:lnTo>
                <a:lnTo>
                  <a:pt x="1" y="180000"/>
                </a:lnTo>
                <a:lnTo>
                  <a:pt x="0" y="180000"/>
                </a:ln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55BA3F-6864-D84A-9233-DC55336FAC8E}"/>
              </a:ext>
            </a:extLst>
          </p:cNvPr>
          <p:cNvSpPr>
            <a:spLocks noGrp="1"/>
          </p:cNvSpPr>
          <p:nvPr>
            <p:ph type="title" hasCustomPrompt="1"/>
          </p:nvPr>
        </p:nvSpPr>
        <p:spPr>
          <a:xfrm>
            <a:off x="1228955" y="1635814"/>
            <a:ext cx="4867046" cy="3769166"/>
          </a:xfrm>
          <a:noFill/>
          <a:ln>
            <a:noFill/>
          </a:ln>
        </p:spPr>
        <p:txBody>
          <a:bodyPr vert="horz" wrap="square" lIns="0" tIns="360000" rIns="180000" bIns="0" rtlCol="0" anchor="ctr">
            <a:noAutofit/>
          </a:bodyPr>
          <a:lstStyle>
            <a:lvl1pPr>
              <a:defRPr lang="en-US" sz="4800" baseline="0">
                <a:solidFill>
                  <a:schemeClr val="bg1"/>
                </a:solidFill>
                <a:cs typeface="+mn-cs"/>
              </a:defRPr>
            </a:lvl1pPr>
          </a:lstStyle>
          <a:p>
            <a:pPr marL="0" lvl="0" indent="0">
              <a:lnSpc>
                <a:spcPct val="90000"/>
              </a:lnSpc>
              <a:spcBef>
                <a:spcPts val="0"/>
              </a:spcBef>
              <a:spcAft>
                <a:spcPts val="300"/>
              </a:spcAft>
              <a:buFont typeface="Arial" panose="020B0604020202020204" pitchFamily="34" charset="0"/>
            </a:pPr>
            <a:r>
              <a:rPr lang="en-US" dirty="0"/>
              <a:t>Click to Add a Title To Your Divider Slide</a:t>
            </a:r>
          </a:p>
        </p:txBody>
      </p:sp>
    </p:spTree>
    <p:extLst>
      <p:ext uri="{BB962C8B-B14F-4D97-AF65-F5344CB8AC3E}">
        <p14:creationId xmlns:p14="http://schemas.microsoft.com/office/powerpoint/2010/main" val="4119385303"/>
      </p:ext>
    </p:extLst>
  </p:cSld>
  <p:clrMapOvr>
    <a:masterClrMapping/>
  </p:clrMapOvr>
  <p:extLst>
    <p:ext uri="{DCECCB84-F9BA-43D5-87BE-67443E8EF086}">
      <p15:sldGuideLst xmlns:p15="http://schemas.microsoft.com/office/powerpoint/2012/main">
        <p15:guide id="3" pos="778" userDrawn="1">
          <p15:clr>
            <a:srgbClr val="FBAE40"/>
          </p15:clr>
        </p15:guide>
        <p15:guide id="4" orient="horz" pos="3884">
          <p15:clr>
            <a:srgbClr val="FBAE40"/>
          </p15:clr>
        </p15:guide>
        <p15:guide id="5" pos="7378">
          <p15:clr>
            <a:srgbClr val="FBAE40"/>
          </p15:clr>
        </p15:guide>
        <p15:guide id="6" orient="horz" pos="45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53D2C-6994-1A4B-B186-EB08A79B3DAA}"/>
              </a:ext>
            </a:extLst>
          </p:cNvPr>
          <p:cNvSpPr>
            <a:spLocks noGrp="1"/>
          </p:cNvSpPr>
          <p:nvPr>
            <p:ph type="title"/>
          </p:nvPr>
        </p:nvSpPr>
        <p:spPr>
          <a:xfrm>
            <a:off x="515380" y="241402"/>
            <a:ext cx="11161240" cy="720000"/>
          </a:xfrm>
          <a:prstGeom prst="rect">
            <a:avLst/>
          </a:prstGeom>
        </p:spPr>
        <p:txBody>
          <a:bodyPr vert="horz" lIns="0" tIns="0" rIns="0" bIns="0" rtlCol="0" anchor="b" anchorCtr="0">
            <a:noAutofit/>
          </a:bodyPr>
          <a:lstStyle/>
          <a:p>
            <a:r>
              <a:rPr lang="en-US" dirty="0"/>
              <a:t>Click to Add a Title To Your Slide</a:t>
            </a:r>
          </a:p>
        </p:txBody>
      </p:sp>
      <p:sp>
        <p:nvSpPr>
          <p:cNvPr id="3" name="Text Placeholder 2">
            <a:extLst>
              <a:ext uri="{FF2B5EF4-FFF2-40B4-BE49-F238E27FC236}">
                <a16:creationId xmlns:a16="http://schemas.microsoft.com/office/drawing/2014/main" id="{BCF22706-D16B-A443-80FC-CC2BD4601B31}"/>
              </a:ext>
            </a:extLst>
          </p:cNvPr>
          <p:cNvSpPr>
            <a:spLocks noGrp="1"/>
          </p:cNvSpPr>
          <p:nvPr>
            <p:ph type="body" idx="1"/>
          </p:nvPr>
        </p:nvSpPr>
        <p:spPr>
          <a:xfrm>
            <a:off x="515380" y="1268413"/>
            <a:ext cx="11188940" cy="4897437"/>
          </a:xfrm>
          <a:prstGeom prst="rect">
            <a:avLst/>
          </a:prstGeom>
        </p:spPr>
        <p:txBody>
          <a:bodyPr vert="horz" lIns="0" tIns="0" rIns="0" bIns="0" rtlCol="0">
            <a:noAutofit/>
          </a:bodyPr>
          <a:lstStyle/>
          <a:p>
            <a:pPr lvl="0"/>
            <a:r>
              <a:rPr lang="en-US" dirty="0"/>
              <a:t>First level is this main paragraph style</a:t>
            </a:r>
          </a:p>
          <a:p>
            <a:pPr lvl="1"/>
            <a:r>
              <a:rPr lang="en-US" dirty="0"/>
              <a:t>Second level is this arrow bullet style</a:t>
            </a:r>
          </a:p>
          <a:p>
            <a:pPr lvl="2"/>
            <a:r>
              <a:rPr lang="en-US" dirty="0"/>
              <a:t>Third level is this red heading style</a:t>
            </a:r>
          </a:p>
          <a:p>
            <a:pPr lvl="3"/>
            <a:r>
              <a:rPr lang="en-US" dirty="0"/>
              <a:t>Fourth level is this RED HEADING style</a:t>
            </a:r>
          </a:p>
          <a:p>
            <a:pPr lvl="4"/>
            <a:r>
              <a:rPr lang="en-US" dirty="0"/>
              <a:t>Fifth level is this bold paragraph style.</a:t>
            </a:r>
          </a:p>
          <a:p>
            <a:pPr lvl="5"/>
            <a:r>
              <a:rPr lang="en-US" dirty="0"/>
              <a:t>Sixth level is this italicized paragraph style. Use this for quote names or photo descriptions.</a:t>
            </a:r>
          </a:p>
          <a:p>
            <a:pPr lvl="6"/>
            <a:r>
              <a:rPr lang="en-US" dirty="0"/>
              <a:t>Seventh level is this dark, smaller font style. Use this as a photo overlay caption. See asset slide for more.</a:t>
            </a:r>
          </a:p>
          <a:p>
            <a:pPr lvl="7"/>
            <a:r>
              <a:rPr lang="en-US" dirty="0"/>
              <a:t>Eighth level is IBM Plex Serif. Use this for bolded items within quoted text.</a:t>
            </a:r>
          </a:p>
          <a:p>
            <a:pPr lvl="8"/>
            <a:r>
              <a:rPr lang="en-US" dirty="0"/>
              <a:t>Ninth level is IBM Plex Serif Extra Light. Use this for quoted text.</a:t>
            </a:r>
          </a:p>
        </p:txBody>
      </p:sp>
      <p:sp>
        <p:nvSpPr>
          <p:cNvPr id="5" name="Footer Placeholder 4">
            <a:extLst>
              <a:ext uri="{FF2B5EF4-FFF2-40B4-BE49-F238E27FC236}">
                <a16:creationId xmlns:a16="http://schemas.microsoft.com/office/drawing/2014/main" id="{6ED7A7BF-D5D1-0B4B-80C6-18963FA52BA3}"/>
              </a:ext>
            </a:extLst>
          </p:cNvPr>
          <p:cNvSpPr>
            <a:spLocks noGrp="1"/>
          </p:cNvSpPr>
          <p:nvPr>
            <p:ph type="ftr" sz="quarter" idx="3"/>
          </p:nvPr>
        </p:nvSpPr>
        <p:spPr>
          <a:xfrm>
            <a:off x="1004465" y="6304235"/>
            <a:ext cx="9599621" cy="365125"/>
          </a:xfrm>
          <a:prstGeom prst="rect">
            <a:avLst/>
          </a:prstGeom>
        </p:spPr>
        <p:txBody>
          <a:bodyPr vert="horz" lIns="91440" tIns="45720" rIns="91440" bIns="45720" rtlCol="0" anchor="ctr"/>
          <a:lstStyle>
            <a:lvl1pPr algn="l">
              <a:defRPr sz="1000" b="0" i="0">
                <a:solidFill>
                  <a:schemeClr val="tx1">
                    <a:tint val="75000"/>
                  </a:schemeClr>
                </a:solidFill>
                <a:latin typeface="IBM Plex Sans Light" panose="020B0403050203000203" pitchFamily="34" charset="0"/>
              </a:defRPr>
            </a:lvl1pPr>
          </a:lstStyle>
          <a:p>
            <a:r>
              <a:rPr lang="en-US" dirty="0" err="1"/>
              <a:t>YorkU</a:t>
            </a:r>
            <a:r>
              <a:rPr lang="en-US" dirty="0"/>
              <a:t> PowerPoint Template Instructions and Resources 2020</a:t>
            </a:r>
          </a:p>
        </p:txBody>
      </p:sp>
      <p:sp>
        <p:nvSpPr>
          <p:cNvPr id="6" name="Slide Number Placeholder 5">
            <a:extLst>
              <a:ext uri="{FF2B5EF4-FFF2-40B4-BE49-F238E27FC236}">
                <a16:creationId xmlns:a16="http://schemas.microsoft.com/office/drawing/2014/main" id="{E34ABA29-9870-8F4F-AA47-A88FCC3E1FCD}"/>
              </a:ext>
            </a:extLst>
          </p:cNvPr>
          <p:cNvSpPr>
            <a:spLocks noGrp="1"/>
          </p:cNvSpPr>
          <p:nvPr>
            <p:ph type="sldNum" sz="quarter" idx="4"/>
          </p:nvPr>
        </p:nvSpPr>
        <p:spPr>
          <a:xfrm>
            <a:off x="515380" y="6304235"/>
            <a:ext cx="418293" cy="365125"/>
          </a:xfrm>
          <a:prstGeom prst="rect">
            <a:avLst/>
          </a:prstGeom>
        </p:spPr>
        <p:txBody>
          <a:bodyPr vert="horz" lIns="0" tIns="45720" rIns="91440" bIns="45720" rtlCol="0" anchor="ctr"/>
          <a:lstStyle>
            <a:lvl1pPr algn="l">
              <a:defRPr sz="1000" b="0" i="0">
                <a:solidFill>
                  <a:schemeClr val="bg2">
                    <a:lumMod val="50000"/>
                  </a:schemeClr>
                </a:solidFill>
                <a:latin typeface="IBM Plex Sans Light" panose="020B0403050203000203" pitchFamily="34" charset="0"/>
              </a:defRPr>
            </a:lvl1pPr>
          </a:lstStyle>
          <a:p>
            <a:fld id="{5B64C28E-966E-6B4A-816A-311B7D0A2E6D}" type="slidenum">
              <a:rPr lang="en-US" smtClean="0"/>
              <a:pPr/>
              <a:t>‹#›</a:t>
            </a:fld>
            <a:endParaRPr lang="en-US"/>
          </a:p>
        </p:txBody>
      </p:sp>
    </p:spTree>
    <p:extLst>
      <p:ext uri="{BB962C8B-B14F-4D97-AF65-F5344CB8AC3E}">
        <p14:creationId xmlns:p14="http://schemas.microsoft.com/office/powerpoint/2010/main" val="1858158626"/>
      </p:ext>
    </p:extLst>
  </p:cSld>
  <p:clrMap bg1="lt1" tx1="dk1" bg2="lt2" tx2="dk2" accent1="accent1" accent2="accent2" accent3="accent3" accent4="accent4" accent5="accent5" accent6="accent6" hlink="hlink" folHlink="folHlink"/>
  <p:sldLayoutIdLst>
    <p:sldLayoutId id="2147483656" r:id="rId1"/>
    <p:sldLayoutId id="2147483677" r:id="rId2"/>
    <p:sldLayoutId id="2147483680" r:id="rId3"/>
    <p:sldLayoutId id="2147483666" r:id="rId4"/>
    <p:sldLayoutId id="2147483681" r:id="rId5"/>
    <p:sldLayoutId id="2147483673" r:id="rId6"/>
    <p:sldLayoutId id="2147483657" r:id="rId7"/>
    <p:sldLayoutId id="2147483682" r:id="rId8"/>
    <p:sldLayoutId id="2147483676" r:id="rId9"/>
    <p:sldLayoutId id="2147483661" r:id="rId10"/>
    <p:sldLayoutId id="2147483663" r:id="rId11"/>
    <p:sldLayoutId id="2147483660" r:id="rId12"/>
    <p:sldLayoutId id="2147483667" r:id="rId13"/>
    <p:sldLayoutId id="2147483668" r:id="rId14"/>
    <p:sldLayoutId id="2147483669" r:id="rId15"/>
    <p:sldLayoutId id="2147483671" r:id="rId16"/>
    <p:sldLayoutId id="2147483672" r:id="rId17"/>
    <p:sldLayoutId id="2147483658" r:id="rId18"/>
    <p:sldLayoutId id="2147483674" r:id="rId19"/>
    <p:sldLayoutId id="2147483659" r:id="rId20"/>
    <p:sldLayoutId id="2147483664" r:id="rId21"/>
    <p:sldLayoutId id="2147483662" r:id="rId22"/>
    <p:sldLayoutId id="2147483665" r:id="rId23"/>
    <p:sldLayoutId id="2147483670" r:id="rId24"/>
    <p:sldLayoutId id="2147483679" r:id="rId25"/>
    <p:sldLayoutId id="2147483684" r:id="rId26"/>
    <p:sldLayoutId id="2147483678" r:id="rId27"/>
    <p:sldLayoutId id="2147483650" r:id="rId28"/>
    <p:sldLayoutId id="2147483654" r:id="rId29"/>
    <p:sldLayoutId id="2147483683" r:id="rId30"/>
    <p:sldLayoutId id="2147483655" r:id="rId31"/>
  </p:sldLayoutIdLst>
  <p:hf hdr="0" dt="0"/>
  <p:txStyles>
    <p:titleStyle>
      <a:lvl1pPr algn="l" defTabSz="914400" rtl="0" eaLnBrk="1" latinLnBrk="0" hangingPunct="1">
        <a:lnSpc>
          <a:spcPct val="85000"/>
        </a:lnSpc>
        <a:spcBef>
          <a:spcPct val="0"/>
        </a:spcBef>
        <a:buNone/>
        <a:defRPr sz="2800" b="1" i="0" kern="1200">
          <a:solidFill>
            <a:schemeClr val="accent1"/>
          </a:solidFill>
          <a:latin typeface="IBM Plex Sans SemiBold" panose="020B0503050203000203" pitchFamily="34" charset="0"/>
          <a:ea typeface="Roboto Thin" pitchFamily="2" charset="0"/>
          <a:cs typeface="+mj-cs"/>
        </a:defRPr>
      </a:lvl1pPr>
    </p:titleStyle>
    <p:bodyStyle>
      <a:lvl1pPr marL="0" indent="0" algn="l" defTabSz="914400" rtl="0" eaLnBrk="1" latinLnBrk="0" hangingPunct="1">
        <a:lnSpc>
          <a:spcPct val="100000"/>
        </a:lnSpc>
        <a:spcBef>
          <a:spcPts val="0"/>
        </a:spcBef>
        <a:spcAft>
          <a:spcPts val="300"/>
        </a:spcAft>
        <a:buFont typeface="Arial" panose="020B0604020202020204" pitchFamily="34" charset="0"/>
        <a:buNone/>
        <a:defRPr sz="1800" b="0" i="0" kern="1200">
          <a:solidFill>
            <a:schemeClr val="tx1">
              <a:lumMod val="85000"/>
              <a:lumOff val="15000"/>
            </a:schemeClr>
          </a:solidFill>
          <a:latin typeface="IBM Plex Sans" panose="020B0503050203000203" pitchFamily="34" charset="0"/>
          <a:ea typeface="Roboto Thin" pitchFamily="2" charset="0"/>
          <a:cs typeface="+mn-cs"/>
        </a:defRPr>
      </a:lvl1pPr>
      <a:lvl2pPr marL="215900" indent="-215900" algn="l" defTabSz="914400" rtl="0" eaLnBrk="1" latinLnBrk="0" hangingPunct="1">
        <a:lnSpc>
          <a:spcPct val="100000"/>
        </a:lnSpc>
        <a:spcBef>
          <a:spcPts val="0"/>
        </a:spcBef>
        <a:spcAft>
          <a:spcPts val="300"/>
        </a:spcAft>
        <a:buFontTx/>
        <a:buBlip>
          <a:blip r:embed="rId33"/>
        </a:buBlip>
        <a:tabLst/>
        <a:defRPr sz="1600" b="0" i="0" kern="1200">
          <a:solidFill>
            <a:schemeClr val="tx1">
              <a:lumMod val="85000"/>
              <a:lumOff val="15000"/>
            </a:schemeClr>
          </a:solidFill>
          <a:latin typeface="IBM Plex Sans" panose="020B0503050203000203" pitchFamily="34" charset="0"/>
          <a:ea typeface="Roboto Thin" pitchFamily="2" charset="0"/>
          <a:cs typeface="+mn-cs"/>
        </a:defRPr>
      </a:lvl2pPr>
      <a:lvl3pPr marL="429750" indent="-213750" algn="l" defTabSz="914400" rtl="0" eaLnBrk="1" latinLnBrk="0" hangingPunct="1">
        <a:lnSpc>
          <a:spcPct val="100000"/>
        </a:lnSpc>
        <a:spcBef>
          <a:spcPts val="0"/>
        </a:spcBef>
        <a:spcAft>
          <a:spcPts val="300"/>
        </a:spcAft>
        <a:buClr>
          <a:schemeClr val="accent1"/>
        </a:buClr>
        <a:buFont typeface="Arial" panose="020B0604020202020204" pitchFamily="34" charset="0"/>
        <a:buChar char="•"/>
        <a:defRPr sz="1600" b="0" i="0" kern="1200" cap="none" spc="30" baseline="0">
          <a:solidFill>
            <a:schemeClr val="tx1">
              <a:lumMod val="85000"/>
              <a:lumOff val="15000"/>
            </a:schemeClr>
          </a:solidFill>
          <a:latin typeface="IBM Plex Sans" panose="020B0503050203000203" pitchFamily="34" charset="0"/>
          <a:ea typeface="Roboto Thin" pitchFamily="2" charset="0"/>
          <a:cs typeface="+mn-cs"/>
        </a:defRPr>
      </a:lvl3pPr>
      <a:lvl4pPr marL="0" indent="0" algn="l" defTabSz="914400" rtl="0" eaLnBrk="1" latinLnBrk="0" hangingPunct="1">
        <a:lnSpc>
          <a:spcPct val="100000"/>
        </a:lnSpc>
        <a:spcBef>
          <a:spcPts val="0"/>
        </a:spcBef>
        <a:spcAft>
          <a:spcPts val="300"/>
        </a:spcAft>
        <a:buFont typeface="Arial" panose="020B0604020202020204" pitchFamily="34" charset="0"/>
        <a:buNone/>
        <a:defRPr sz="1600" b="1" i="0" kern="1200" cap="all" baseline="0">
          <a:solidFill>
            <a:schemeClr val="accent1"/>
          </a:solidFill>
          <a:latin typeface="IBM Plex Sans SemiBold" panose="020B0503050203000203" pitchFamily="34" charset="0"/>
          <a:ea typeface="Roboto Thin" pitchFamily="2" charset="0"/>
          <a:cs typeface="+mn-cs"/>
        </a:defRPr>
      </a:lvl4pPr>
      <a:lvl5pPr marL="0" indent="0" algn="l" defTabSz="914400" rtl="0" eaLnBrk="1" latinLnBrk="0" hangingPunct="1">
        <a:lnSpc>
          <a:spcPct val="100000"/>
        </a:lnSpc>
        <a:spcBef>
          <a:spcPts val="0"/>
        </a:spcBef>
        <a:spcAft>
          <a:spcPts val="300"/>
        </a:spcAft>
        <a:buFont typeface="Arial" panose="020B0604020202020204" pitchFamily="34" charset="0"/>
        <a:buNone/>
        <a:defRPr sz="1600" b="1" i="0" kern="1200">
          <a:solidFill>
            <a:schemeClr val="tx1">
              <a:lumMod val="85000"/>
              <a:lumOff val="15000"/>
            </a:schemeClr>
          </a:solidFill>
          <a:latin typeface="IBM Plex Sans SemiBold" panose="020B0503050203000203" pitchFamily="34" charset="0"/>
          <a:ea typeface="Roboto Thin" pitchFamily="2" charset="0"/>
          <a:cs typeface="+mn-cs"/>
        </a:defRPr>
      </a:lvl5pPr>
      <a:lvl6pPr marL="0" indent="0" algn="l" defTabSz="914400" rtl="0" eaLnBrk="1" latinLnBrk="0" hangingPunct="1">
        <a:lnSpc>
          <a:spcPct val="100000"/>
        </a:lnSpc>
        <a:spcBef>
          <a:spcPts val="0"/>
        </a:spcBef>
        <a:spcAft>
          <a:spcPts val="300"/>
        </a:spcAft>
        <a:buFont typeface="Arial" panose="020B0604020202020204" pitchFamily="34" charset="0"/>
        <a:buNone/>
        <a:defRPr sz="1600" b="0" i="1" kern="1200">
          <a:solidFill>
            <a:schemeClr val="tx1">
              <a:lumMod val="85000"/>
              <a:lumOff val="15000"/>
            </a:schemeClr>
          </a:solidFill>
          <a:latin typeface="IBM Plex Sans ExtraLight" panose="020B0303050203000203" pitchFamily="34" charset="0"/>
          <a:ea typeface="+mn-ea"/>
          <a:cs typeface="+mn-cs"/>
        </a:defRPr>
      </a:lvl6pPr>
      <a:lvl7pPr marL="0" indent="0" algn="l" defTabSz="914400" rtl="0" eaLnBrk="1" latinLnBrk="0" hangingPunct="1">
        <a:lnSpc>
          <a:spcPct val="90000"/>
        </a:lnSpc>
        <a:spcBef>
          <a:spcPts val="0"/>
        </a:spcBef>
        <a:spcAft>
          <a:spcPts val="300"/>
        </a:spcAft>
        <a:buFont typeface="Arial" panose="020B0604020202020204" pitchFamily="34" charset="0"/>
        <a:buNone/>
        <a:defRPr sz="1100" b="0" i="0" kern="1200">
          <a:solidFill>
            <a:schemeClr val="tx1">
              <a:lumMod val="85000"/>
              <a:lumOff val="15000"/>
            </a:schemeClr>
          </a:solidFill>
          <a:latin typeface="IBM Plex Sans" panose="020B0503050203000203" pitchFamily="34" charset="0"/>
          <a:ea typeface="+mn-ea"/>
          <a:cs typeface="+mn-cs"/>
        </a:defRPr>
      </a:lvl7pPr>
      <a:lvl8pPr marL="0" indent="0" algn="l" defTabSz="914400" rtl="0" eaLnBrk="1" latinLnBrk="0" hangingPunct="1">
        <a:lnSpc>
          <a:spcPct val="100000"/>
        </a:lnSpc>
        <a:spcBef>
          <a:spcPts val="0"/>
        </a:spcBef>
        <a:spcAft>
          <a:spcPts val="300"/>
        </a:spcAft>
        <a:buFont typeface="Arial" panose="020B0604020202020204" pitchFamily="34" charset="0"/>
        <a:buNone/>
        <a:defRPr sz="1600" b="0" i="0" kern="1200">
          <a:solidFill>
            <a:schemeClr val="tx1">
              <a:lumMod val="85000"/>
              <a:lumOff val="15000"/>
            </a:schemeClr>
          </a:solidFill>
          <a:latin typeface="IBM Plex Serif Medium" panose="02060503050406000203" pitchFamily="18" charset="77"/>
          <a:ea typeface="+mn-ea"/>
          <a:cs typeface="+mn-cs"/>
        </a:defRPr>
      </a:lvl8pPr>
      <a:lvl9pPr marL="0" indent="0" algn="l" defTabSz="914400" rtl="0" eaLnBrk="1" latinLnBrk="0" hangingPunct="1">
        <a:lnSpc>
          <a:spcPct val="100000"/>
        </a:lnSpc>
        <a:spcBef>
          <a:spcPts val="0"/>
        </a:spcBef>
        <a:spcAft>
          <a:spcPts val="300"/>
        </a:spcAft>
        <a:buFont typeface="Arial" panose="020B0604020202020204" pitchFamily="34" charset="0"/>
        <a:buNone/>
        <a:defRPr sz="1500" b="0" i="0" kern="1200">
          <a:solidFill>
            <a:schemeClr val="tx1">
              <a:lumMod val="85000"/>
              <a:lumOff val="15000"/>
            </a:schemeClr>
          </a:solidFill>
          <a:latin typeface="IBM Plex Serif ExtraLight" panose="02060303050406000203" pitchFamily="18" charset="77"/>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9C6C3F71-16A2-9B78-627C-3EA9D29476F4}"/>
              </a:ext>
            </a:extLst>
          </p:cNvPr>
          <p:cNvPicPr>
            <a:picLocks noChangeAspect="1"/>
          </p:cNvPicPr>
          <p:nvPr/>
        </p:nvPicPr>
        <p:blipFill>
          <a:blip r:embed="rId3"/>
          <a:stretch>
            <a:fillRect/>
          </a:stretch>
        </p:blipFill>
        <p:spPr>
          <a:xfrm>
            <a:off x="374651" y="132894"/>
            <a:ext cx="11601449" cy="6592212"/>
          </a:xfrm>
          <a:prstGeom prst="rect">
            <a:avLst/>
          </a:prstGeom>
        </p:spPr>
      </p:pic>
      <p:sp>
        <p:nvSpPr>
          <p:cNvPr id="3" name="Title 2">
            <a:extLst>
              <a:ext uri="{FF2B5EF4-FFF2-40B4-BE49-F238E27FC236}">
                <a16:creationId xmlns:a16="http://schemas.microsoft.com/office/drawing/2014/main" id="{8CB2FCFF-155C-9D43-AE65-1AA98D7F7E1F}"/>
              </a:ext>
            </a:extLst>
          </p:cNvPr>
          <p:cNvSpPr>
            <a:spLocks noGrp="1"/>
          </p:cNvSpPr>
          <p:nvPr>
            <p:ph type="title"/>
          </p:nvPr>
        </p:nvSpPr>
        <p:spPr>
          <a:xfrm>
            <a:off x="364136" y="3316117"/>
            <a:ext cx="6386815" cy="2104995"/>
          </a:xfrm>
        </p:spPr>
        <p:txBody>
          <a:bodyPr/>
          <a:lstStyle/>
          <a:p>
            <a:r>
              <a:rPr lang="en-US" dirty="0">
                <a:latin typeface="IBM Plex Sans SemiBold"/>
                <a:ea typeface="Roboto Thin"/>
              </a:rPr>
              <a:t>Coreference Resolution </a:t>
            </a:r>
          </a:p>
        </p:txBody>
      </p:sp>
      <p:sp>
        <p:nvSpPr>
          <p:cNvPr id="6" name="Text Placeholder 5">
            <a:extLst>
              <a:ext uri="{FF2B5EF4-FFF2-40B4-BE49-F238E27FC236}">
                <a16:creationId xmlns:a16="http://schemas.microsoft.com/office/drawing/2014/main" id="{EA6547D5-02E9-5D4C-A466-B7095B2CE484}"/>
              </a:ext>
            </a:extLst>
          </p:cNvPr>
          <p:cNvSpPr>
            <a:spLocks noGrp="1"/>
          </p:cNvSpPr>
          <p:nvPr>
            <p:ph type="body" sz="quarter" idx="14"/>
          </p:nvPr>
        </p:nvSpPr>
        <p:spPr>
          <a:xfrm>
            <a:off x="372871" y="5422470"/>
            <a:ext cx="6380304" cy="980098"/>
          </a:xfrm>
        </p:spPr>
        <p:txBody>
          <a:bodyPr/>
          <a:lstStyle/>
          <a:p>
            <a:endParaRPr lang="en-US" dirty="0">
              <a:latin typeface="IBM Plex Sans Light"/>
              <a:ea typeface="Roboto Thin"/>
            </a:endParaRPr>
          </a:p>
          <a:p>
            <a:endParaRPr lang="en-US" dirty="0">
              <a:latin typeface="IBM Plex Sans Light"/>
              <a:ea typeface="Roboto Thin"/>
            </a:endParaRPr>
          </a:p>
          <a:p>
            <a:r>
              <a:rPr lang="en-US" dirty="0" err="1">
                <a:latin typeface="IBM Plex Sans Light"/>
                <a:ea typeface="Roboto Thin"/>
              </a:rPr>
              <a:t>Arghya</a:t>
            </a:r>
            <a:r>
              <a:rPr lang="en-US" dirty="0">
                <a:latin typeface="IBM Plex Sans Light"/>
                <a:ea typeface="Roboto Thin"/>
              </a:rPr>
              <a:t> Kundu</a:t>
            </a:r>
            <a:endParaRPr lang="en-US" dirty="0"/>
          </a:p>
        </p:txBody>
      </p:sp>
      <p:sp>
        <p:nvSpPr>
          <p:cNvPr id="5" name="Text Placeholder 4">
            <a:extLst>
              <a:ext uri="{FF2B5EF4-FFF2-40B4-BE49-F238E27FC236}">
                <a16:creationId xmlns:a16="http://schemas.microsoft.com/office/drawing/2014/main" id="{D1481DF1-DFAD-D24D-AA03-34C522AAA133}"/>
              </a:ext>
            </a:extLst>
          </p:cNvPr>
          <p:cNvSpPr>
            <a:spLocks noGrp="1"/>
          </p:cNvSpPr>
          <p:nvPr>
            <p:ph type="body" sz="quarter" idx="13"/>
          </p:nvPr>
        </p:nvSpPr>
        <p:spPr>
          <a:xfrm>
            <a:off x="371960" y="6402568"/>
            <a:ext cx="6391189" cy="326097"/>
          </a:xfrm>
        </p:spPr>
        <p:txBody>
          <a:bodyPr/>
          <a:lstStyle/>
          <a:p>
            <a:endParaRPr lang="en-US" dirty="0"/>
          </a:p>
        </p:txBody>
      </p:sp>
    </p:spTree>
    <p:extLst>
      <p:ext uri="{BB962C8B-B14F-4D97-AF65-F5344CB8AC3E}">
        <p14:creationId xmlns:p14="http://schemas.microsoft.com/office/powerpoint/2010/main" val="418237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D459797-48F9-4012-A210-C88BFCA85C13}"/>
              </a:ext>
            </a:extLst>
          </p:cNvPr>
          <p:cNvSpPr>
            <a:spLocks noGrp="1"/>
          </p:cNvSpPr>
          <p:nvPr>
            <p:ph type="body" sz="quarter" idx="16"/>
          </p:nvPr>
        </p:nvSpPr>
        <p:spPr/>
        <p:txBody>
          <a:bodyPr/>
          <a:lstStyle/>
          <a:p>
            <a:r>
              <a:rPr lang="en-US" dirty="0"/>
              <a:t>Any Questions?</a:t>
            </a:r>
          </a:p>
        </p:txBody>
      </p:sp>
      <p:sp>
        <p:nvSpPr>
          <p:cNvPr id="6" name="Slide Number Placeholder 5">
            <a:extLst>
              <a:ext uri="{FF2B5EF4-FFF2-40B4-BE49-F238E27FC236}">
                <a16:creationId xmlns:a16="http://schemas.microsoft.com/office/drawing/2014/main" id="{02B0BD11-D7D3-41F1-B5D1-FCB73E7DBB56}"/>
              </a:ext>
            </a:extLst>
          </p:cNvPr>
          <p:cNvSpPr>
            <a:spLocks noGrp="1"/>
          </p:cNvSpPr>
          <p:nvPr>
            <p:ph type="sldNum" sz="quarter" idx="11"/>
          </p:nvPr>
        </p:nvSpPr>
        <p:spPr/>
        <p:txBody>
          <a:bodyPr/>
          <a:lstStyle/>
          <a:p>
            <a:fld id="{5B64C28E-966E-6B4A-816A-311B7D0A2E6D}" type="slidenum">
              <a:rPr lang="en-US" smtClean="0"/>
              <a:pPr/>
              <a:t>10</a:t>
            </a:fld>
            <a:endParaRPr lang="en-US"/>
          </a:p>
        </p:txBody>
      </p:sp>
      <p:sp>
        <p:nvSpPr>
          <p:cNvPr id="16" name="TextBox 15">
            <a:extLst>
              <a:ext uri="{FF2B5EF4-FFF2-40B4-BE49-F238E27FC236}">
                <a16:creationId xmlns:a16="http://schemas.microsoft.com/office/drawing/2014/main" id="{25C9AFE0-A3B4-DA4E-8C66-C6B018737824}"/>
              </a:ext>
            </a:extLst>
          </p:cNvPr>
          <p:cNvSpPr txBox="1"/>
          <p:nvPr/>
        </p:nvSpPr>
        <p:spPr>
          <a:xfrm>
            <a:off x="3463067" y="2751892"/>
            <a:ext cx="5501506" cy="677108"/>
          </a:xfrm>
          <a:prstGeom prst="rect">
            <a:avLst/>
          </a:prstGeom>
          <a:noFill/>
        </p:spPr>
        <p:txBody>
          <a:bodyPr wrap="none" lIns="0" tIns="0" rIns="0" bIns="0" rtlCol="0" anchor="t">
            <a:spAutoFit/>
          </a:bodyPr>
          <a:lstStyle/>
          <a:p>
            <a:r>
              <a:rPr lang="en-US" sz="4400">
                <a:solidFill>
                  <a:schemeClr val="tx1"/>
                </a:solidFill>
                <a:latin typeface="IBM Plex Sans"/>
                <a:ea typeface="Roboto Thin"/>
              </a:rPr>
              <a:t>Thanks for your</a:t>
            </a:r>
            <a:r>
              <a:rPr lang="en-US" sz="4400" dirty="0">
                <a:solidFill>
                  <a:schemeClr val="tx1"/>
                </a:solidFill>
                <a:latin typeface="IBM Plex Sans"/>
                <a:ea typeface="Roboto Thin"/>
              </a:rPr>
              <a:t> time</a:t>
            </a:r>
            <a:r>
              <a:rPr lang="en-US" sz="4400">
                <a:solidFill>
                  <a:schemeClr val="tx1"/>
                </a:solidFill>
                <a:latin typeface="IBM Plex Sans"/>
                <a:ea typeface="Roboto Thin"/>
              </a:rPr>
              <a:t>!</a:t>
            </a:r>
          </a:p>
        </p:txBody>
      </p:sp>
    </p:spTree>
    <p:extLst>
      <p:ext uri="{BB962C8B-B14F-4D97-AF65-F5344CB8AC3E}">
        <p14:creationId xmlns:p14="http://schemas.microsoft.com/office/powerpoint/2010/main" val="359626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600F-688A-4507-9C57-9AC5441A016F}"/>
              </a:ext>
            </a:extLst>
          </p:cNvPr>
          <p:cNvSpPr>
            <a:spLocks noGrp="1"/>
          </p:cNvSpPr>
          <p:nvPr>
            <p:ph type="title"/>
          </p:nvPr>
        </p:nvSpPr>
        <p:spPr/>
        <p:txBody>
          <a:bodyPr/>
          <a:lstStyle/>
          <a:p>
            <a:r>
              <a:rPr lang="en-US" dirty="0">
                <a:latin typeface="IBM Plex Sans SemiBold"/>
                <a:ea typeface="Roboto Thin"/>
              </a:rPr>
              <a:t>Introduction</a:t>
            </a:r>
            <a:endParaRPr lang="en-US" dirty="0"/>
          </a:p>
        </p:txBody>
      </p:sp>
      <p:sp>
        <p:nvSpPr>
          <p:cNvPr id="7" name="Text Placeholder 6">
            <a:extLst>
              <a:ext uri="{FF2B5EF4-FFF2-40B4-BE49-F238E27FC236}">
                <a16:creationId xmlns:a16="http://schemas.microsoft.com/office/drawing/2014/main" id="{51623FD8-0CE0-4C35-A4AD-6E7AF64090C4}"/>
              </a:ext>
            </a:extLst>
          </p:cNvPr>
          <p:cNvSpPr>
            <a:spLocks noGrp="1"/>
          </p:cNvSpPr>
          <p:nvPr>
            <p:ph sz="quarter" idx="13"/>
          </p:nvPr>
        </p:nvSpPr>
        <p:spPr>
          <a:xfrm>
            <a:off x="4918366" y="1202011"/>
            <a:ext cx="6773796" cy="4079116"/>
          </a:xfrm>
        </p:spPr>
        <p:txBody>
          <a:bodyPr vert="horz" lIns="0" tIns="0" rIns="0" bIns="0" rtlCol="0" anchor="t">
            <a:noAutofit/>
          </a:bodyPr>
          <a:lstStyle/>
          <a:p>
            <a:pPr>
              <a:lnSpc>
                <a:spcPct val="150000"/>
              </a:lnSpc>
            </a:pPr>
            <a:r>
              <a:rPr lang="en-US" b="1" dirty="0">
                <a:latin typeface="Arial" panose="020B0604020202020204" pitchFamily="34" charset="0"/>
                <a:cs typeface="Arial" panose="020B0604020202020204" pitchFamily="34" charset="0"/>
              </a:rPr>
              <a:t>Definition</a:t>
            </a:r>
            <a:r>
              <a:rPr lang="en-US" dirty="0">
                <a:latin typeface="Arial" panose="020B0604020202020204" pitchFamily="34" charset="0"/>
                <a:cs typeface="Arial" panose="020B0604020202020204" pitchFamily="34" charset="0"/>
              </a:rPr>
              <a:t> : </a:t>
            </a:r>
            <a:r>
              <a:rPr lang="en-US" dirty="0">
                <a:solidFill>
                  <a:srgbClr val="292929"/>
                </a:solidFill>
                <a:latin typeface="Arial" panose="020B0604020202020204" pitchFamily="34" charset="0"/>
                <a:cs typeface="Arial" panose="020B0604020202020204" pitchFamily="34" charset="0"/>
              </a:rPr>
              <a:t>C</a:t>
            </a:r>
            <a:r>
              <a:rPr lang="en-US" b="0" i="0" dirty="0">
                <a:solidFill>
                  <a:srgbClr val="292929"/>
                </a:solidFill>
                <a:effectLst/>
                <a:latin typeface="Arial" panose="020B0604020202020204" pitchFamily="34" charset="0"/>
                <a:cs typeface="Arial" panose="020B0604020202020204" pitchFamily="34" charset="0"/>
              </a:rPr>
              <a:t>oreference </a:t>
            </a:r>
            <a:r>
              <a:rPr lang="en-US" dirty="0">
                <a:solidFill>
                  <a:srgbClr val="292929"/>
                </a:solidFill>
                <a:latin typeface="Arial" panose="020B0604020202020204" pitchFamily="34" charset="0"/>
                <a:cs typeface="Arial" panose="020B0604020202020204" pitchFamily="34" charset="0"/>
              </a:rPr>
              <a:t>R</a:t>
            </a:r>
            <a:r>
              <a:rPr lang="en-US" b="0" i="0" dirty="0">
                <a:solidFill>
                  <a:srgbClr val="292929"/>
                </a:solidFill>
                <a:effectLst/>
                <a:latin typeface="Arial" panose="020B0604020202020204" pitchFamily="34" charset="0"/>
                <a:cs typeface="Arial" panose="020B0604020202020204" pitchFamily="34" charset="0"/>
              </a:rPr>
              <a:t>esolution (CR) is a </a:t>
            </a:r>
            <a:r>
              <a:rPr lang="en-US" i="0" dirty="0">
                <a:solidFill>
                  <a:srgbClr val="292929"/>
                </a:solidFill>
                <a:effectLst/>
                <a:latin typeface="Arial" panose="020B0604020202020204" pitchFamily="34" charset="0"/>
                <a:cs typeface="Arial" panose="020B0604020202020204" pitchFamily="34" charset="0"/>
              </a:rPr>
              <a:t>challenging Natural Language Processing (NLP) task</a:t>
            </a:r>
            <a:r>
              <a:rPr lang="en-US" b="0" i="0" dirty="0">
                <a:solidFill>
                  <a:srgbClr val="292929"/>
                </a:solidFill>
                <a:effectLst/>
                <a:latin typeface="Arial" panose="020B0604020202020204" pitchFamily="34" charset="0"/>
                <a:cs typeface="Arial" panose="020B0604020202020204" pitchFamily="34" charset="0"/>
              </a:rPr>
              <a:t>. It aims to </a:t>
            </a:r>
            <a:r>
              <a:rPr lang="en-US" b="1" i="0" dirty="0">
                <a:solidFill>
                  <a:srgbClr val="292929"/>
                </a:solidFill>
                <a:effectLst/>
                <a:latin typeface="Arial" panose="020B0604020202020204" pitchFamily="34" charset="0"/>
                <a:cs typeface="Arial" panose="020B0604020202020204" pitchFamily="34" charset="0"/>
              </a:rPr>
              <a:t>group together expressions </a:t>
            </a:r>
            <a:r>
              <a:rPr lang="en-US" b="0" i="0" dirty="0">
                <a:solidFill>
                  <a:srgbClr val="292929"/>
                </a:solidFill>
                <a:effectLst/>
                <a:latin typeface="Arial" panose="020B0604020202020204" pitchFamily="34" charset="0"/>
                <a:cs typeface="Arial" panose="020B0604020202020204" pitchFamily="34" charset="0"/>
              </a:rPr>
              <a:t>that refer to the </a:t>
            </a:r>
            <a:r>
              <a:rPr lang="en-US" b="1" i="0" dirty="0">
                <a:solidFill>
                  <a:srgbClr val="292929"/>
                </a:solidFill>
                <a:effectLst/>
                <a:latin typeface="Arial" panose="020B0604020202020204" pitchFamily="34" charset="0"/>
                <a:cs typeface="Arial" panose="020B0604020202020204" pitchFamily="34" charset="0"/>
              </a:rPr>
              <a:t>same real-world entity </a:t>
            </a:r>
            <a:r>
              <a:rPr lang="en-US" b="0" i="0" dirty="0">
                <a:solidFill>
                  <a:srgbClr val="292929"/>
                </a:solidFill>
                <a:effectLst/>
                <a:latin typeface="Arial" panose="020B0604020202020204" pitchFamily="34" charset="0"/>
                <a:cs typeface="Arial" panose="020B0604020202020204" pitchFamily="34" charset="0"/>
              </a:rPr>
              <a:t>in order to acquire </a:t>
            </a:r>
            <a:r>
              <a:rPr lang="en-US" b="1" i="0" dirty="0">
                <a:solidFill>
                  <a:srgbClr val="292929"/>
                </a:solidFill>
                <a:effectLst/>
                <a:latin typeface="Arial" panose="020B0604020202020204" pitchFamily="34" charset="0"/>
                <a:cs typeface="Arial" panose="020B0604020202020204" pitchFamily="34" charset="0"/>
              </a:rPr>
              <a:t>less ambiguous text.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In other words</a:t>
            </a:r>
            <a:r>
              <a:rPr lang="en-US"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b="0" i="0" dirty="0">
                <a:solidFill>
                  <a:srgbClr val="292929"/>
                </a:solidFill>
                <a:effectLst/>
                <a:latin typeface="Arial" panose="020B0604020202020204" pitchFamily="34" charset="0"/>
                <a:cs typeface="Arial" panose="020B0604020202020204" pitchFamily="34" charset="0"/>
              </a:rPr>
              <a:t>Coreference resolution is the task of finding all referring expressions like </a:t>
            </a:r>
          </a:p>
          <a:p>
            <a:pPr marL="285750" indent="-285750">
              <a:lnSpc>
                <a:spcPct val="150000"/>
              </a:lnSpc>
              <a:buFont typeface="Arial" panose="020B0604020202020204" pitchFamily="34" charset="0"/>
              <a:buChar char="•"/>
            </a:pPr>
            <a:r>
              <a:rPr lang="en-US" b="0" i="0" dirty="0">
                <a:solidFill>
                  <a:srgbClr val="292929"/>
                </a:solidFill>
                <a:effectLst/>
                <a:latin typeface="Arial" panose="020B0604020202020204" pitchFamily="34" charset="0"/>
                <a:cs typeface="Arial" panose="020B0604020202020204" pitchFamily="34" charset="0"/>
              </a:rPr>
              <a:t>(she, he, I, that, this…, or any subject or noun) is referred to which entity</a:t>
            </a:r>
          </a:p>
          <a:p>
            <a:pPr marL="285750" indent="-285750">
              <a:lnSpc>
                <a:spcPct val="150000"/>
              </a:lnSpc>
              <a:buFont typeface="Arial" panose="020B0604020202020204" pitchFamily="34" charset="0"/>
              <a:buChar char="•"/>
            </a:pPr>
            <a:r>
              <a:rPr lang="en-US" b="0" i="0" dirty="0">
                <a:solidFill>
                  <a:srgbClr val="292929"/>
                </a:solidFill>
                <a:effectLst/>
                <a:latin typeface="Arial" panose="020B0604020202020204" pitchFamily="34" charset="0"/>
                <a:cs typeface="Arial" panose="020B0604020202020204" pitchFamily="34" charset="0"/>
              </a:rPr>
              <a:t> (referents like any person, thing, subject etc...)</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153CC34-649E-4361-A72D-18040B7D413B}"/>
              </a:ext>
            </a:extLst>
          </p:cNvPr>
          <p:cNvSpPr>
            <a:spLocks noGrp="1"/>
          </p:cNvSpPr>
          <p:nvPr>
            <p:ph type="body" sz="quarter" idx="18"/>
          </p:nvPr>
        </p:nvSpPr>
        <p:spPr>
          <a:xfrm>
            <a:off x="515380" y="2463917"/>
            <a:ext cx="3708487" cy="2215480"/>
          </a:xfrm>
        </p:spPr>
        <p:txBody>
          <a:bodyPr/>
          <a:lstStyle/>
          <a:p>
            <a:r>
              <a:rPr lang="en-US" dirty="0">
                <a:latin typeface="IBM Plex Sans SemiBold"/>
                <a:ea typeface="Roboto Thin"/>
              </a:rPr>
              <a:t>Usage:</a:t>
            </a:r>
          </a:p>
          <a:p>
            <a:endParaRPr lang="en-US" dirty="0">
              <a:latin typeface="IBM Plex Sans SemiBold"/>
              <a:ea typeface="Roboto Thin"/>
            </a:endParaRPr>
          </a:p>
          <a:p>
            <a:pPr marL="457200" indent="-457200">
              <a:buFont typeface="Arial" panose="020B0604020202020204" pitchFamily="34" charset="0"/>
              <a:buChar char="•"/>
            </a:pPr>
            <a:r>
              <a:rPr lang="en-US" b="0" dirty="0">
                <a:solidFill>
                  <a:srgbClr val="292929"/>
                </a:solidFill>
                <a:latin typeface="source-serif-pro"/>
              </a:rPr>
              <a:t>T</a:t>
            </a:r>
            <a:r>
              <a:rPr lang="en-US" b="0" i="0" dirty="0">
                <a:solidFill>
                  <a:srgbClr val="292929"/>
                </a:solidFill>
                <a:effectLst/>
                <a:latin typeface="source-serif-pro"/>
              </a:rPr>
              <a:t>ext understanding,</a:t>
            </a:r>
          </a:p>
          <a:p>
            <a:pPr marL="457200" indent="-457200">
              <a:buFont typeface="Arial" panose="020B0604020202020204" pitchFamily="34" charset="0"/>
              <a:buChar char="•"/>
            </a:pPr>
            <a:r>
              <a:rPr lang="en-US" b="0" i="0" dirty="0">
                <a:solidFill>
                  <a:srgbClr val="292929"/>
                </a:solidFill>
                <a:effectLst/>
                <a:latin typeface="source-serif-pro"/>
              </a:rPr>
              <a:t>Summarization,</a:t>
            </a:r>
          </a:p>
          <a:p>
            <a:pPr marL="457200" indent="-457200">
              <a:buFont typeface="Arial" panose="020B0604020202020204" pitchFamily="34" charset="0"/>
              <a:buChar char="•"/>
            </a:pPr>
            <a:r>
              <a:rPr lang="en-US" b="0" dirty="0">
                <a:solidFill>
                  <a:srgbClr val="292929"/>
                </a:solidFill>
                <a:latin typeface="source-serif-pro"/>
              </a:rPr>
              <a:t>Q</a:t>
            </a:r>
            <a:r>
              <a:rPr lang="en-US" b="0" i="0" dirty="0">
                <a:solidFill>
                  <a:srgbClr val="292929"/>
                </a:solidFill>
                <a:effectLst/>
                <a:latin typeface="source-serif-pro"/>
              </a:rPr>
              <a:t>uestion answering,</a:t>
            </a:r>
          </a:p>
          <a:p>
            <a:pPr marL="457200" indent="-457200">
              <a:buFont typeface="Arial" panose="020B0604020202020204" pitchFamily="34" charset="0"/>
              <a:buChar char="•"/>
            </a:pPr>
            <a:r>
              <a:rPr lang="en-US" b="0" dirty="0" err="1">
                <a:solidFill>
                  <a:srgbClr val="292929"/>
                </a:solidFill>
                <a:latin typeface="source-serif-pro"/>
              </a:rPr>
              <a:t>etc</a:t>
            </a:r>
            <a:endParaRPr lang="en-US" b="0" i="0" dirty="0">
              <a:solidFill>
                <a:srgbClr val="292929"/>
              </a:solidFill>
              <a:effectLst/>
              <a:latin typeface="source-serif-pro"/>
            </a:endParaRPr>
          </a:p>
        </p:txBody>
      </p:sp>
      <p:sp>
        <p:nvSpPr>
          <p:cNvPr id="9" name="Slide Number Placeholder 8">
            <a:extLst>
              <a:ext uri="{FF2B5EF4-FFF2-40B4-BE49-F238E27FC236}">
                <a16:creationId xmlns:a16="http://schemas.microsoft.com/office/drawing/2014/main" id="{E68F8F5E-57AC-4252-B115-CF85B67676EC}"/>
              </a:ext>
            </a:extLst>
          </p:cNvPr>
          <p:cNvSpPr>
            <a:spLocks noGrp="1"/>
          </p:cNvSpPr>
          <p:nvPr>
            <p:ph type="sldNum" sz="quarter" idx="11"/>
          </p:nvPr>
        </p:nvSpPr>
        <p:spPr/>
        <p:txBody>
          <a:bodyPr/>
          <a:lstStyle/>
          <a:p>
            <a:fld id="{5B64C28E-966E-6B4A-816A-311B7D0A2E6D}" type="slidenum">
              <a:rPr lang="en-US" smtClean="0"/>
              <a:pPr/>
              <a:t>2</a:t>
            </a:fld>
            <a:endParaRPr lang="en-US"/>
          </a:p>
        </p:txBody>
      </p:sp>
      <p:sp>
        <p:nvSpPr>
          <p:cNvPr id="10" name="Footer Placeholder 9">
            <a:extLst>
              <a:ext uri="{FF2B5EF4-FFF2-40B4-BE49-F238E27FC236}">
                <a16:creationId xmlns:a16="http://schemas.microsoft.com/office/drawing/2014/main" id="{5167AB58-1A69-4ECF-A0FB-DA3D7E32075E}"/>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17555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600F-688A-4507-9C57-9AC5441A016F}"/>
              </a:ext>
            </a:extLst>
          </p:cNvPr>
          <p:cNvSpPr>
            <a:spLocks noGrp="1"/>
          </p:cNvSpPr>
          <p:nvPr>
            <p:ph type="title"/>
          </p:nvPr>
        </p:nvSpPr>
        <p:spPr/>
        <p:txBody>
          <a:bodyPr/>
          <a:lstStyle/>
          <a:p>
            <a:r>
              <a:rPr lang="en-CA" b="1" i="0" dirty="0">
                <a:solidFill>
                  <a:srgbClr val="FF0000"/>
                </a:solidFill>
                <a:effectLst/>
                <a:latin typeface="Arial" panose="020B0604020202020204" pitchFamily="34" charset="0"/>
                <a:cs typeface="Arial" panose="020B0604020202020204" pitchFamily="34" charset="0"/>
              </a:rPr>
              <a:t>Some types of References</a:t>
            </a:r>
            <a:endParaRPr lang="en-US" dirty="0">
              <a:solidFill>
                <a:srgbClr val="FF0000"/>
              </a:solidFill>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1623FD8-0CE0-4C35-A4AD-6E7AF64090C4}"/>
              </a:ext>
            </a:extLst>
          </p:cNvPr>
          <p:cNvSpPr>
            <a:spLocks noGrp="1"/>
          </p:cNvSpPr>
          <p:nvPr>
            <p:ph sz="quarter" idx="13"/>
          </p:nvPr>
        </p:nvSpPr>
        <p:spPr>
          <a:xfrm>
            <a:off x="4918366" y="1202011"/>
            <a:ext cx="6773796" cy="5102224"/>
          </a:xfrm>
        </p:spPr>
        <p:txBody>
          <a:bodyPr vert="horz" lIns="0" tIns="0" rIns="0" bIns="0" rtlCol="0" anchor="t">
            <a:noAutofit/>
          </a:bodyPr>
          <a:lstStyle/>
          <a:p>
            <a:pPr lvl="2" indent="0">
              <a:lnSpc>
                <a:spcPct val="150000"/>
              </a:lnSpc>
              <a:buNone/>
            </a:pPr>
            <a:r>
              <a:rPr lang="en-US" b="1" i="0" dirty="0">
                <a:solidFill>
                  <a:srgbClr val="292929"/>
                </a:solidFill>
                <a:effectLst/>
                <a:latin typeface="Arial" panose="020B0604020202020204" pitchFamily="34" charset="0"/>
                <a:cs typeface="Arial" panose="020B0604020202020204" pitchFamily="34" charset="0"/>
              </a:rPr>
              <a:t>Anaphoric </a:t>
            </a:r>
            <a:r>
              <a:rPr lang="en-US" b="0" i="0" dirty="0">
                <a:solidFill>
                  <a:srgbClr val="292929"/>
                </a:solidFill>
                <a:effectLst/>
                <a:latin typeface="Arial" panose="020B0604020202020204" pitchFamily="34" charset="0"/>
                <a:cs typeface="Arial" panose="020B0604020202020204" pitchFamily="34" charset="0"/>
              </a:rPr>
              <a:t>references occur when a word refers back to other ideas in the text for its meaning.</a:t>
            </a:r>
            <a:endParaRPr lang="en-US" dirty="0">
              <a:solidFill>
                <a:srgbClr val="292929"/>
              </a:solidFill>
              <a:latin typeface="Arial" panose="020B0604020202020204" pitchFamily="34" charset="0"/>
              <a:cs typeface="Arial" panose="020B0604020202020204" pitchFamily="34" charset="0"/>
            </a:endParaRPr>
          </a:p>
          <a:p>
            <a:pPr lvl="2" indent="0">
              <a:lnSpc>
                <a:spcPct val="150000"/>
              </a:lnSpc>
              <a:buNone/>
            </a:pPr>
            <a:r>
              <a:rPr lang="en-US" dirty="0">
                <a:solidFill>
                  <a:srgbClr val="292929"/>
                </a:solidFill>
                <a:latin typeface="Arial" panose="020B0604020202020204" pitchFamily="34" charset="0"/>
                <a:cs typeface="Arial" panose="020B0604020202020204" pitchFamily="34" charset="0"/>
              </a:rPr>
              <a:t>Ex.</a:t>
            </a:r>
          </a:p>
          <a:p>
            <a:pPr lvl="2" indent="0">
              <a:lnSpc>
                <a:spcPct val="150000"/>
              </a:lnSpc>
              <a:buNone/>
            </a:pPr>
            <a:r>
              <a:rPr lang="en-US" b="0" i="0" dirty="0">
                <a:solidFill>
                  <a:srgbClr val="292929"/>
                </a:solidFill>
                <a:effectLst/>
                <a:highlight>
                  <a:srgbClr val="00FFFF"/>
                </a:highlight>
                <a:latin typeface="Arial" panose="020B0604020202020204" pitchFamily="34" charset="0"/>
                <a:cs typeface="Arial" panose="020B0604020202020204" pitchFamily="34" charset="0"/>
              </a:rPr>
              <a:t>David went to the concert. He said it was an amazing experience.</a:t>
            </a:r>
          </a:p>
          <a:p>
            <a:pPr lvl="2" indent="0">
              <a:lnSpc>
                <a:spcPct val="150000"/>
              </a:lnSpc>
              <a:buNone/>
            </a:pPr>
            <a:r>
              <a:rPr lang="en-US" b="0" i="0" dirty="0">
                <a:solidFill>
                  <a:srgbClr val="292929"/>
                </a:solidFill>
                <a:effectLst/>
                <a:highlight>
                  <a:srgbClr val="00FFFF"/>
                </a:highlight>
                <a:latin typeface="Arial" panose="020B0604020202020204" pitchFamily="34" charset="0"/>
                <a:cs typeface="Arial" panose="020B0604020202020204" pitchFamily="34" charset="0"/>
              </a:rPr>
              <a:t>He refers to David.</a:t>
            </a:r>
          </a:p>
          <a:p>
            <a:pPr lvl="2" indent="0">
              <a:lnSpc>
                <a:spcPct val="150000"/>
              </a:lnSpc>
              <a:buNone/>
            </a:pPr>
            <a:r>
              <a:rPr lang="en-US" b="0" i="0" dirty="0">
                <a:solidFill>
                  <a:srgbClr val="292929"/>
                </a:solidFill>
                <a:effectLst/>
                <a:highlight>
                  <a:srgbClr val="00FFFF"/>
                </a:highlight>
                <a:latin typeface="Arial" panose="020B0604020202020204" pitchFamily="34" charset="0"/>
                <a:cs typeface="Arial" panose="020B0604020202020204" pitchFamily="34" charset="0"/>
              </a:rPr>
              <a:t>It refers to the concert.</a:t>
            </a:r>
          </a:p>
          <a:p>
            <a:pPr lvl="2" indent="0">
              <a:lnSpc>
                <a:spcPct val="150000"/>
              </a:lnSpc>
              <a:buNone/>
            </a:pPr>
            <a:endParaRPr lang="en-US" b="1" i="0" dirty="0">
              <a:solidFill>
                <a:srgbClr val="292929"/>
              </a:solidFill>
              <a:effectLst/>
              <a:latin typeface="Arial" panose="020B0604020202020204" pitchFamily="34" charset="0"/>
              <a:cs typeface="Arial" panose="020B0604020202020204" pitchFamily="34" charset="0"/>
            </a:endParaRPr>
          </a:p>
          <a:p>
            <a:pPr lvl="2" indent="0">
              <a:lnSpc>
                <a:spcPct val="150000"/>
              </a:lnSpc>
              <a:buNone/>
            </a:pPr>
            <a:r>
              <a:rPr lang="en-US" b="1" i="0" dirty="0">
                <a:solidFill>
                  <a:srgbClr val="292929"/>
                </a:solidFill>
                <a:effectLst/>
                <a:latin typeface="Arial" panose="020B0604020202020204" pitchFamily="34" charset="0"/>
                <a:cs typeface="Arial" panose="020B0604020202020204" pitchFamily="34" charset="0"/>
              </a:rPr>
              <a:t>Cataphoric </a:t>
            </a:r>
            <a:r>
              <a:rPr lang="en-US" b="0" i="0" dirty="0">
                <a:solidFill>
                  <a:srgbClr val="292929"/>
                </a:solidFill>
                <a:effectLst/>
                <a:latin typeface="Arial" panose="020B0604020202020204" pitchFamily="34" charset="0"/>
                <a:cs typeface="Arial" panose="020B0604020202020204" pitchFamily="34" charset="0"/>
              </a:rPr>
              <a:t>references occur when a word refers to ideas later in the text.</a:t>
            </a:r>
            <a:endParaRPr lang="en-US" dirty="0">
              <a:solidFill>
                <a:srgbClr val="292929"/>
              </a:solidFill>
              <a:latin typeface="Arial" panose="020B0604020202020204" pitchFamily="34" charset="0"/>
              <a:cs typeface="Arial" panose="020B0604020202020204" pitchFamily="34" charset="0"/>
            </a:endParaRPr>
          </a:p>
          <a:p>
            <a:pPr lvl="2" indent="0">
              <a:lnSpc>
                <a:spcPct val="150000"/>
              </a:lnSpc>
              <a:buNone/>
            </a:pPr>
            <a:r>
              <a:rPr lang="en-US" dirty="0">
                <a:solidFill>
                  <a:srgbClr val="292929"/>
                </a:solidFill>
                <a:latin typeface="Arial" panose="020B0604020202020204" pitchFamily="34" charset="0"/>
                <a:cs typeface="Arial" panose="020B0604020202020204" pitchFamily="34" charset="0"/>
              </a:rPr>
              <a:t>Ex.</a:t>
            </a:r>
          </a:p>
          <a:p>
            <a:pPr lvl="2" indent="0">
              <a:lnSpc>
                <a:spcPct val="150000"/>
              </a:lnSpc>
              <a:buNone/>
            </a:pPr>
            <a:r>
              <a:rPr lang="en-US" dirty="0">
                <a:highlight>
                  <a:srgbClr val="00FFFF"/>
                </a:highlight>
                <a:latin typeface="Arial" panose="020B0604020202020204" pitchFamily="34" charset="0"/>
                <a:cs typeface="Arial" panose="020B0604020202020204" pitchFamily="34" charset="0"/>
              </a:rPr>
              <a:t>Every time I visit her, my grandma bakes me cookies.</a:t>
            </a:r>
          </a:p>
          <a:p>
            <a:pPr lvl="2" indent="0">
              <a:lnSpc>
                <a:spcPct val="150000"/>
              </a:lnSpc>
              <a:buNone/>
            </a:pPr>
            <a:r>
              <a:rPr lang="en-US" dirty="0">
                <a:highlight>
                  <a:srgbClr val="00FFFF"/>
                </a:highlight>
                <a:latin typeface="Arial" panose="020B0604020202020204" pitchFamily="34" charset="0"/>
                <a:cs typeface="Arial" panose="020B0604020202020204" pitchFamily="34" charset="0"/>
              </a:rPr>
              <a:t>Her refers to my grandma.</a:t>
            </a:r>
          </a:p>
        </p:txBody>
      </p:sp>
      <p:sp>
        <p:nvSpPr>
          <p:cNvPr id="9" name="Slide Number Placeholder 8">
            <a:extLst>
              <a:ext uri="{FF2B5EF4-FFF2-40B4-BE49-F238E27FC236}">
                <a16:creationId xmlns:a16="http://schemas.microsoft.com/office/drawing/2014/main" id="{E68F8F5E-57AC-4252-B115-CF85B67676EC}"/>
              </a:ext>
            </a:extLst>
          </p:cNvPr>
          <p:cNvSpPr>
            <a:spLocks noGrp="1"/>
          </p:cNvSpPr>
          <p:nvPr>
            <p:ph type="sldNum" sz="quarter" idx="11"/>
          </p:nvPr>
        </p:nvSpPr>
        <p:spPr/>
        <p:txBody>
          <a:bodyPr/>
          <a:lstStyle/>
          <a:p>
            <a:fld id="{5B64C28E-966E-6B4A-816A-311B7D0A2E6D}" type="slidenum">
              <a:rPr lang="en-US" smtClean="0"/>
              <a:pPr/>
              <a:t>3</a:t>
            </a:fld>
            <a:endParaRPr lang="en-US"/>
          </a:p>
        </p:txBody>
      </p:sp>
      <p:sp>
        <p:nvSpPr>
          <p:cNvPr id="10" name="Footer Placeholder 9">
            <a:extLst>
              <a:ext uri="{FF2B5EF4-FFF2-40B4-BE49-F238E27FC236}">
                <a16:creationId xmlns:a16="http://schemas.microsoft.com/office/drawing/2014/main" id="{5167AB58-1A69-4ECF-A0FB-DA3D7E32075E}"/>
              </a:ext>
            </a:extLst>
          </p:cNvPr>
          <p:cNvSpPr>
            <a:spLocks noGrp="1"/>
          </p:cNvSpPr>
          <p:nvPr>
            <p:ph type="ftr" sz="quarter" idx="10"/>
          </p:nvPr>
        </p:nvSpPr>
        <p:spPr/>
        <p:txBody>
          <a:bodyPr/>
          <a:lstStyle/>
          <a:p>
            <a:pPr marL="171450" indent="-171450">
              <a:buFont typeface="Arial" panose="020B0604020202020204" pitchFamily="34" charset="0"/>
              <a:buChar char="•"/>
            </a:pPr>
            <a:r>
              <a:rPr lang="en-US" dirty="0">
                <a:highlight>
                  <a:srgbClr val="FFFF00"/>
                </a:highlight>
                <a:latin typeface="IBM Plex Sans Light"/>
                <a:ea typeface="Roboto Thin"/>
              </a:rPr>
              <a:t>https://towardsdatascience.com/coreference-resolution-in-python-aca946541dec</a:t>
            </a:r>
            <a:endParaRPr lang="en-US" dirty="0">
              <a:highlight>
                <a:srgbClr val="FFFF00"/>
              </a:highlight>
            </a:endParaRPr>
          </a:p>
        </p:txBody>
      </p:sp>
    </p:spTree>
    <p:extLst>
      <p:ext uri="{BB962C8B-B14F-4D97-AF65-F5344CB8AC3E}">
        <p14:creationId xmlns:p14="http://schemas.microsoft.com/office/powerpoint/2010/main" val="425550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90E-A9C8-4A0A-8B84-A56E9D15A6F0}"/>
              </a:ext>
            </a:extLst>
          </p:cNvPr>
          <p:cNvSpPr>
            <a:spLocks noGrp="1"/>
          </p:cNvSpPr>
          <p:nvPr>
            <p:ph type="title"/>
          </p:nvPr>
        </p:nvSpPr>
        <p:spPr/>
        <p:txBody>
          <a:bodyPr/>
          <a:lstStyle/>
          <a:p>
            <a:r>
              <a:rPr lang="en-US" dirty="0"/>
              <a:t>Top libraries</a:t>
            </a:r>
          </a:p>
        </p:txBody>
      </p:sp>
      <p:sp>
        <p:nvSpPr>
          <p:cNvPr id="17" name="Text Placeholder 16">
            <a:extLst>
              <a:ext uri="{FF2B5EF4-FFF2-40B4-BE49-F238E27FC236}">
                <a16:creationId xmlns:a16="http://schemas.microsoft.com/office/drawing/2014/main" id="{056A4608-9252-6971-973B-2D2FA5D68A81}"/>
              </a:ext>
            </a:extLst>
          </p:cNvPr>
          <p:cNvSpPr>
            <a:spLocks noGrp="1"/>
          </p:cNvSpPr>
          <p:nvPr>
            <p:ph type="body" sz="quarter" idx="19"/>
          </p:nvPr>
        </p:nvSpPr>
        <p:spPr>
          <a:xfrm>
            <a:off x="8326200" y="2923710"/>
            <a:ext cx="3510000" cy="3138341"/>
          </a:xfrm>
        </p:spPr>
        <p:txBody>
          <a:bodyPr/>
          <a:lstStyle/>
          <a:p>
            <a:pPr marL="285750" indent="-285750">
              <a:buFont typeface="Arial" panose="020B0604020202020204" pitchFamily="34" charset="0"/>
              <a:buChar char="•"/>
            </a:pPr>
            <a:r>
              <a:rPr lang="en-CA" b="0" i="0" dirty="0">
                <a:solidFill>
                  <a:srgbClr val="292929"/>
                </a:solidFill>
                <a:effectLst/>
                <a:latin typeface="Arial" panose="020B0604020202020204" pitchFamily="34" charset="0"/>
                <a:cs typeface="Arial" panose="020B0604020202020204" pitchFamily="34" charset="0"/>
              </a:rPr>
              <a:t>Allen Institute for Artificial Intelligence</a:t>
            </a:r>
          </a:p>
          <a:p>
            <a:endParaRPr lang="en-US" dirty="0">
              <a:solidFill>
                <a:srgbClr val="292929"/>
              </a:solidFill>
              <a:latin typeface="Arial" panose="020B0604020202020204" pitchFamily="34" charset="0"/>
              <a:cs typeface="Arial" panose="020B0604020202020204" pitchFamily="34" charset="0"/>
            </a:endParaRPr>
          </a:p>
          <a:p>
            <a:r>
              <a:rPr lang="en-CA" b="0"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B</a:t>
            </a:r>
            <a:r>
              <a:rPr lang="en-US" b="0" i="0" dirty="0">
                <a:solidFill>
                  <a:srgbClr val="292929"/>
                </a:solidFill>
                <a:effectLst/>
                <a:latin typeface="Arial" panose="020B0604020202020204" pitchFamily="34" charset="0"/>
                <a:cs typeface="Arial" panose="020B0604020202020204" pitchFamily="34" charset="0"/>
              </a:rPr>
              <a:t>uilt on top of </a:t>
            </a:r>
            <a:r>
              <a:rPr lang="en-US" b="0" i="0" u="sng" dirty="0" err="1">
                <a:solidFill>
                  <a:srgbClr val="292929"/>
                </a:solidFill>
                <a:effectLst/>
                <a:latin typeface="Arial" panose="020B0604020202020204" pitchFamily="34" charset="0"/>
                <a:cs typeface="Arial" panose="020B0604020202020204" pitchFamily="34" charset="0"/>
              </a:rPr>
              <a:t>PyTorch</a:t>
            </a:r>
            <a:r>
              <a:rPr lang="en-US" b="0" i="0" u="sng" dirty="0">
                <a:solidFill>
                  <a:srgbClr val="292929"/>
                </a:solidFill>
                <a:effectLst/>
                <a:latin typeface="Arial" panose="020B0604020202020204" pitchFamily="34" charset="0"/>
                <a:cs typeface="Arial" panose="020B0604020202020204" pitchFamily="34" charset="0"/>
              </a:rPr>
              <a:t> – GPU/TPU extensible</a:t>
            </a:r>
          </a:p>
          <a:p>
            <a:r>
              <a:rPr lang="en-CA" b="0"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Compatible with </a:t>
            </a:r>
            <a:r>
              <a:rPr lang="en-US" dirty="0" err="1">
                <a:solidFill>
                  <a:srgbClr val="292929"/>
                </a:solidFill>
                <a:latin typeface="Arial" panose="020B0604020202020204" pitchFamily="34" charset="0"/>
                <a:cs typeface="Arial" panose="020B0604020202020204" pitchFamily="34" charset="0"/>
              </a:rPr>
              <a:t>spaCy</a:t>
            </a:r>
            <a:endParaRPr lang="en-US" b="0" i="0" dirty="0">
              <a:solidFill>
                <a:srgbClr val="292929"/>
              </a:solidFill>
              <a:effectLst/>
              <a:latin typeface="Arial" panose="020B0604020202020204" pitchFamily="34" charset="0"/>
              <a:cs typeface="Arial" panose="020B0604020202020204" pitchFamily="34" charset="0"/>
            </a:endParaRPr>
          </a:p>
          <a:p>
            <a:r>
              <a:rPr lang="en-CA" b="0" i="0" dirty="0">
                <a:solidFill>
                  <a:srgbClr val="292929"/>
                </a:solidFill>
                <a:effectLst/>
                <a:latin typeface="Arial" panose="020B0604020202020204" pitchFamily="34" charset="0"/>
                <a:cs typeface="Arial" panose="020B0604020202020204" pitchFamily="34" charset="0"/>
              </a:rPr>
              <a:t>✔ detects cataphora</a:t>
            </a:r>
          </a:p>
          <a:p>
            <a:endParaRPr lang="en-CA" u="sng"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 code not intuitive to use</a:t>
            </a:r>
            <a:endParaRPr lang="en-US" u="sng" dirty="0">
              <a:latin typeface="Arial" panose="020B0604020202020204" pitchFamily="34" charset="0"/>
              <a:cs typeface="Arial" panose="020B0604020202020204" pitchFamily="34" charset="0"/>
            </a:endParaRPr>
          </a:p>
        </p:txBody>
      </p:sp>
      <p:sp>
        <p:nvSpPr>
          <p:cNvPr id="21" name="Text Placeholder 20">
            <a:extLst>
              <a:ext uri="{FF2B5EF4-FFF2-40B4-BE49-F238E27FC236}">
                <a16:creationId xmlns:a16="http://schemas.microsoft.com/office/drawing/2014/main" id="{6C26A7AF-23CB-81D9-F7E4-9763DE686881}"/>
              </a:ext>
            </a:extLst>
          </p:cNvPr>
          <p:cNvSpPr>
            <a:spLocks noGrp="1"/>
          </p:cNvSpPr>
          <p:nvPr>
            <p:ph type="body" sz="quarter" idx="13"/>
          </p:nvPr>
        </p:nvSpPr>
        <p:spPr>
          <a:xfrm>
            <a:off x="8321475" y="2411358"/>
            <a:ext cx="3514725" cy="455613"/>
          </a:xfrm>
        </p:spPr>
        <p:txBody>
          <a:bodyPr/>
          <a:lstStyle/>
          <a:p>
            <a:r>
              <a:rPr lang="en-CA" b="1" i="0" dirty="0" err="1">
                <a:solidFill>
                  <a:srgbClr val="FF0000"/>
                </a:solidFill>
                <a:effectLst/>
                <a:latin typeface="Arial" panose="020B0604020202020204" pitchFamily="34" charset="0"/>
                <a:cs typeface="Arial" panose="020B0604020202020204" pitchFamily="34" charset="0"/>
              </a:rPr>
              <a:t>AllenNLP</a:t>
            </a:r>
            <a:endParaRPr lang="en-CA" b="1" i="0" dirty="0">
              <a:solidFill>
                <a:srgbClr val="FF0000"/>
              </a:solidFill>
              <a:effectLst/>
              <a:latin typeface="Arial" panose="020B0604020202020204" pitchFamily="34" charset="0"/>
              <a:cs typeface="Arial" panose="020B0604020202020204" pitchFamily="34" charset="0"/>
            </a:endParaRPr>
          </a:p>
        </p:txBody>
      </p:sp>
      <p:sp>
        <p:nvSpPr>
          <p:cNvPr id="25" name="Text Placeholder 24">
            <a:extLst>
              <a:ext uri="{FF2B5EF4-FFF2-40B4-BE49-F238E27FC236}">
                <a16:creationId xmlns:a16="http://schemas.microsoft.com/office/drawing/2014/main" id="{C1A7D67A-3C49-08BB-6D12-9CE70B135EDB}"/>
              </a:ext>
            </a:extLst>
          </p:cNvPr>
          <p:cNvSpPr>
            <a:spLocks noGrp="1"/>
          </p:cNvSpPr>
          <p:nvPr>
            <p:ph type="body" sz="quarter" idx="12"/>
          </p:nvPr>
        </p:nvSpPr>
        <p:spPr/>
        <p:txBody>
          <a:bodyPr/>
          <a:lstStyle/>
          <a:p>
            <a:r>
              <a:rPr lang="en-CA" b="1" i="0" dirty="0" err="1">
                <a:solidFill>
                  <a:srgbClr val="FF0000"/>
                </a:solidFill>
                <a:effectLst/>
                <a:latin typeface="Arial" panose="020B0604020202020204" pitchFamily="34" charset="0"/>
                <a:cs typeface="Arial" panose="020B0604020202020204" pitchFamily="34" charset="0"/>
              </a:rPr>
              <a:t>NeuralCoref</a:t>
            </a:r>
            <a:endParaRPr lang="en-IN" b="1" dirty="0">
              <a:solidFill>
                <a:srgbClr val="FF0000"/>
              </a:solidFill>
              <a:latin typeface="Arial" panose="020B0604020202020204" pitchFamily="34" charset="0"/>
              <a:cs typeface="Arial" panose="020B0604020202020204" pitchFamily="34" charset="0"/>
            </a:endParaRPr>
          </a:p>
        </p:txBody>
      </p:sp>
      <p:sp>
        <p:nvSpPr>
          <p:cNvPr id="3" name="Text Placeholder 16">
            <a:extLst>
              <a:ext uri="{FF2B5EF4-FFF2-40B4-BE49-F238E27FC236}">
                <a16:creationId xmlns:a16="http://schemas.microsoft.com/office/drawing/2014/main" id="{295E4716-FF4C-ADE6-B20E-6668ED3A0D49}"/>
              </a:ext>
            </a:extLst>
          </p:cNvPr>
          <p:cNvSpPr txBox="1">
            <a:spLocks/>
          </p:cNvSpPr>
          <p:nvPr/>
        </p:nvSpPr>
        <p:spPr>
          <a:xfrm>
            <a:off x="502030" y="3015397"/>
            <a:ext cx="3510000" cy="313834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300"/>
              </a:spcAft>
              <a:buFont typeface="Arial" panose="020B0604020202020204" pitchFamily="34" charset="0"/>
              <a:buNone/>
              <a:defRPr sz="1600" b="0" i="0" kern="1200">
                <a:solidFill>
                  <a:schemeClr val="tx1">
                    <a:lumMod val="85000"/>
                    <a:lumOff val="15000"/>
                  </a:schemeClr>
                </a:solidFill>
                <a:latin typeface="IBM Plex Sans" panose="020B0503050203000203" pitchFamily="34" charset="0"/>
                <a:ea typeface="Roboto Thin" pitchFamily="2" charset="0"/>
                <a:cs typeface="+mn-cs"/>
              </a:defRPr>
            </a:lvl1pPr>
            <a:lvl2pPr marL="215900" indent="-215900" algn="l" defTabSz="914400" rtl="0" eaLnBrk="1" latinLnBrk="0" hangingPunct="1">
              <a:lnSpc>
                <a:spcPct val="100000"/>
              </a:lnSpc>
              <a:spcBef>
                <a:spcPts val="0"/>
              </a:spcBef>
              <a:spcAft>
                <a:spcPts val="300"/>
              </a:spcAft>
              <a:buFontTx/>
              <a:buBlip>
                <a:blip r:embed="rId3"/>
              </a:buBlip>
              <a:tabLst/>
              <a:defRPr sz="1600" b="0" i="0" kern="1200">
                <a:solidFill>
                  <a:schemeClr val="tx1">
                    <a:lumMod val="85000"/>
                    <a:lumOff val="15000"/>
                  </a:schemeClr>
                </a:solidFill>
                <a:latin typeface="IBM Plex Sans" panose="020B0503050203000203" pitchFamily="34" charset="0"/>
                <a:ea typeface="Roboto Thin" pitchFamily="2" charset="0"/>
                <a:cs typeface="+mn-cs"/>
              </a:defRPr>
            </a:lvl2pPr>
            <a:lvl3pPr marL="429750" indent="-213750" algn="l" defTabSz="914400" rtl="0" eaLnBrk="1" latinLnBrk="0" hangingPunct="1">
              <a:lnSpc>
                <a:spcPct val="100000"/>
              </a:lnSpc>
              <a:spcBef>
                <a:spcPts val="0"/>
              </a:spcBef>
              <a:spcAft>
                <a:spcPts val="300"/>
              </a:spcAft>
              <a:buClr>
                <a:schemeClr val="accent1"/>
              </a:buClr>
              <a:buFont typeface="Arial" panose="020B0604020202020204" pitchFamily="34" charset="0"/>
              <a:buChar char="•"/>
              <a:defRPr sz="1400" b="0" i="0" kern="1200" cap="none" spc="30" baseline="0">
                <a:solidFill>
                  <a:schemeClr val="tx1">
                    <a:lumMod val="85000"/>
                    <a:lumOff val="15000"/>
                  </a:schemeClr>
                </a:solidFill>
                <a:latin typeface="IBM Plex Sans" panose="020B0503050203000203" pitchFamily="34" charset="0"/>
                <a:ea typeface="Roboto Thin" pitchFamily="2" charset="0"/>
                <a:cs typeface="+mn-cs"/>
              </a:defRPr>
            </a:lvl3pPr>
            <a:lvl4pPr marL="0" indent="0" algn="l" defTabSz="914400" rtl="0" eaLnBrk="1" latinLnBrk="0" hangingPunct="1">
              <a:lnSpc>
                <a:spcPct val="100000"/>
              </a:lnSpc>
              <a:spcBef>
                <a:spcPts val="0"/>
              </a:spcBef>
              <a:spcAft>
                <a:spcPts val="300"/>
              </a:spcAft>
              <a:buFont typeface="Arial" panose="020B0604020202020204" pitchFamily="34" charset="0"/>
              <a:buNone/>
              <a:defRPr sz="1200" b="1" i="0" kern="1200" cap="all" baseline="0">
                <a:solidFill>
                  <a:schemeClr val="accent1"/>
                </a:solidFill>
                <a:latin typeface="IBM Plex Sans SemiBold" panose="020B0503050203000203" pitchFamily="34" charset="0"/>
                <a:ea typeface="Roboto Thin" pitchFamily="2" charset="0"/>
                <a:cs typeface="+mn-cs"/>
              </a:defRPr>
            </a:lvl4pPr>
            <a:lvl5pPr marL="0"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lumMod val="85000"/>
                    <a:lumOff val="15000"/>
                  </a:schemeClr>
                </a:solidFill>
                <a:latin typeface="IBM Plex Sans SemiBold" panose="020B0503050203000203" pitchFamily="34" charset="0"/>
                <a:ea typeface="Roboto Thin" pitchFamily="2" charset="0"/>
                <a:cs typeface="+mn-cs"/>
              </a:defRPr>
            </a:lvl5pPr>
            <a:lvl6pPr marL="0" indent="0" algn="l" defTabSz="914400" rtl="0" eaLnBrk="1" latinLnBrk="0" hangingPunct="1">
              <a:lnSpc>
                <a:spcPct val="100000"/>
              </a:lnSpc>
              <a:spcBef>
                <a:spcPts val="0"/>
              </a:spcBef>
              <a:spcAft>
                <a:spcPts val="300"/>
              </a:spcAft>
              <a:buFont typeface="Arial" panose="020B0604020202020204" pitchFamily="34" charset="0"/>
              <a:buNone/>
              <a:defRPr sz="1200" b="0" i="1" kern="1200">
                <a:solidFill>
                  <a:schemeClr val="tx1">
                    <a:lumMod val="85000"/>
                    <a:lumOff val="15000"/>
                  </a:schemeClr>
                </a:solidFill>
                <a:latin typeface="IBM Plex Sans ExtraLight" panose="020B0303050203000203" pitchFamily="34" charset="0"/>
                <a:ea typeface="+mn-ea"/>
                <a:cs typeface="+mn-cs"/>
              </a:defRPr>
            </a:lvl6pPr>
            <a:lvl7pPr marL="0" indent="0" algn="l" defTabSz="914400" rtl="0" eaLnBrk="1" latinLnBrk="0" hangingPunct="1">
              <a:lnSpc>
                <a:spcPct val="9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ans" panose="020B0503050203000203" pitchFamily="34" charset="0"/>
                <a:ea typeface="+mn-ea"/>
                <a:cs typeface="+mn-cs"/>
              </a:defRPr>
            </a:lvl7pPr>
            <a:lvl8pPr marL="0"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erif Medium" panose="02060503050406000203" pitchFamily="18" charset="77"/>
                <a:ea typeface="+mn-ea"/>
                <a:cs typeface="+mn-cs"/>
              </a:defRPr>
            </a:lvl8pPr>
            <a:lvl9pPr marL="0"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erif ExtraLight" panose="02060303050406000203" pitchFamily="18" charset="77"/>
                <a:ea typeface="+mn-ea"/>
                <a:cs typeface="+mn-cs"/>
              </a:defRPr>
            </a:lvl9pPr>
          </a:lstStyle>
          <a:p>
            <a:pPr marL="285750" indent="-285750">
              <a:buFont typeface="Arial" panose="020B0604020202020204" pitchFamily="34" charset="0"/>
              <a:buChar char="•"/>
            </a:pPr>
            <a:r>
              <a:rPr lang="en-CA" b="0" i="0" dirty="0" err="1">
                <a:solidFill>
                  <a:srgbClr val="292929"/>
                </a:solidFill>
                <a:effectLst/>
                <a:latin typeface="Arial" panose="020B0604020202020204" pitchFamily="34" charset="0"/>
                <a:cs typeface="Arial" panose="020B0604020202020204" pitchFamily="34" charset="0"/>
              </a:rPr>
              <a:t>Huggingface</a:t>
            </a:r>
            <a:endParaRPr lang="en-CA" b="0" i="0" dirty="0">
              <a:solidFill>
                <a:srgbClr val="292929"/>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CA" dirty="0">
              <a:solidFill>
                <a:srgbClr val="292929"/>
              </a:solidFill>
              <a:latin typeface="Arial" panose="020B0604020202020204" pitchFamily="34" charset="0"/>
              <a:cs typeface="Arial" panose="020B0604020202020204" pitchFamily="34" charset="0"/>
            </a:endParaRPr>
          </a:p>
          <a:p>
            <a:endParaRPr lang="en-CA"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 easy-to-use</a:t>
            </a:r>
            <a:br>
              <a:rPr lang="en-US" dirty="0">
                <a:latin typeface="Arial" panose="020B0604020202020204" pitchFamily="34" charset="0"/>
                <a:cs typeface="Arial" panose="020B0604020202020204" pitchFamily="34" charset="0"/>
              </a:rPr>
            </a:br>
            <a:r>
              <a:rPr lang="en-US" b="0" i="0" dirty="0">
                <a:solidFill>
                  <a:srgbClr val="292929"/>
                </a:solidFill>
                <a:effectLst/>
                <a:latin typeface="Arial" panose="020B0604020202020204" pitchFamily="34" charset="0"/>
                <a:cs typeface="Arial" panose="020B0604020202020204" pitchFamily="34" charset="0"/>
              </a:rPr>
              <a:t>✔ compatible with </a:t>
            </a:r>
            <a:r>
              <a:rPr lang="en-US" b="0" i="0" dirty="0" err="1">
                <a:solidFill>
                  <a:srgbClr val="292929"/>
                </a:solidFill>
                <a:effectLst/>
                <a:latin typeface="Arial" panose="020B0604020202020204" pitchFamily="34" charset="0"/>
                <a:cs typeface="Arial" panose="020B0604020202020204" pitchFamily="34" charset="0"/>
              </a:rPr>
              <a:t>spaCy</a:t>
            </a:r>
            <a:endParaRPr lang="en-US" b="0" i="0" dirty="0">
              <a:solidFill>
                <a:srgbClr val="292929"/>
              </a:solidFill>
              <a:effectLst/>
              <a:latin typeface="Arial" panose="020B0604020202020204" pitchFamily="34" charset="0"/>
              <a:cs typeface="Arial" panose="020B0604020202020204" pitchFamily="34" charset="0"/>
            </a:endParaRPr>
          </a:p>
          <a:p>
            <a:endParaRPr lang="en-US"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b="0" i="0" dirty="0">
                <a:solidFill>
                  <a:srgbClr val="292929"/>
                </a:solidFill>
                <a:effectLst/>
                <a:latin typeface="Arial" panose="020B0604020202020204" pitchFamily="34" charset="0"/>
                <a:cs typeface="Arial" panose="020B0604020202020204" pitchFamily="34" charset="0"/>
              </a:rPr>
              <a:t>doesn’t handle cataphora</a:t>
            </a:r>
            <a:br>
              <a:rPr lang="en-US" dirty="0">
                <a:latin typeface="Arial" panose="020B0604020202020204" pitchFamily="34" charset="0"/>
                <a:cs typeface="Arial" panose="020B0604020202020204" pitchFamily="34" charset="0"/>
              </a:rPr>
            </a:br>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b="0" i="0" dirty="0">
                <a:solidFill>
                  <a:srgbClr val="292929"/>
                </a:solidFill>
                <a:effectLst/>
                <a:latin typeface="Arial" panose="020B0604020202020204" pitchFamily="34" charset="0"/>
                <a:cs typeface="Arial" panose="020B0604020202020204" pitchFamily="34" charset="0"/>
              </a:rPr>
              <a:t>often finds redundant clusters</a:t>
            </a:r>
          </a:p>
          <a:p>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Not compatible with new Python versions</a:t>
            </a:r>
            <a:endParaRPr lang="en-CA" dirty="0">
              <a:solidFill>
                <a:srgbClr val="29292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862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90E-A9C8-4A0A-8B84-A56E9D15A6F0}"/>
              </a:ext>
            </a:extLst>
          </p:cNvPr>
          <p:cNvSpPr>
            <a:spLocks noGrp="1"/>
          </p:cNvSpPr>
          <p:nvPr>
            <p:ph type="title"/>
          </p:nvPr>
        </p:nvSpPr>
        <p:spPr/>
        <p:txBody>
          <a:bodyPr/>
          <a:lstStyle/>
          <a:p>
            <a:r>
              <a:rPr lang="en-US" dirty="0"/>
              <a:t>Top libraries</a:t>
            </a:r>
          </a:p>
        </p:txBody>
      </p:sp>
      <p:sp>
        <p:nvSpPr>
          <p:cNvPr id="17" name="Text Placeholder 16">
            <a:extLst>
              <a:ext uri="{FF2B5EF4-FFF2-40B4-BE49-F238E27FC236}">
                <a16:creationId xmlns:a16="http://schemas.microsoft.com/office/drawing/2014/main" id="{056A4608-9252-6971-973B-2D2FA5D68A81}"/>
              </a:ext>
            </a:extLst>
          </p:cNvPr>
          <p:cNvSpPr>
            <a:spLocks noGrp="1"/>
          </p:cNvSpPr>
          <p:nvPr>
            <p:ph type="body" sz="quarter" idx="19"/>
          </p:nvPr>
        </p:nvSpPr>
        <p:spPr>
          <a:xfrm>
            <a:off x="8326200" y="2923710"/>
            <a:ext cx="3510000" cy="3138341"/>
          </a:xfrm>
        </p:spPr>
        <p:txBody>
          <a:bodyPr/>
          <a:lstStyle/>
          <a:p>
            <a:pPr marL="285750" indent="-285750">
              <a:buFont typeface="Arial" panose="020B0604020202020204" pitchFamily="34" charset="0"/>
              <a:buChar char="•"/>
            </a:pPr>
            <a:r>
              <a:rPr lang="en-CA" b="0" i="0" dirty="0">
                <a:solidFill>
                  <a:srgbClr val="292929"/>
                </a:solidFill>
                <a:effectLst/>
                <a:latin typeface="Arial" panose="020B0604020202020204" pitchFamily="34" charset="0"/>
                <a:cs typeface="Arial" panose="020B0604020202020204" pitchFamily="34" charset="0"/>
              </a:rPr>
              <a:t>Allen Institute for Artificial Intelligence</a:t>
            </a:r>
          </a:p>
          <a:p>
            <a:endParaRPr lang="en-US" dirty="0">
              <a:solidFill>
                <a:srgbClr val="292929"/>
              </a:solidFill>
              <a:latin typeface="Arial" panose="020B0604020202020204" pitchFamily="34" charset="0"/>
              <a:cs typeface="Arial" panose="020B0604020202020204" pitchFamily="34" charset="0"/>
            </a:endParaRPr>
          </a:p>
          <a:p>
            <a:r>
              <a:rPr lang="en-CA" b="0"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B</a:t>
            </a:r>
            <a:r>
              <a:rPr lang="en-US" b="0" i="0" dirty="0">
                <a:solidFill>
                  <a:srgbClr val="292929"/>
                </a:solidFill>
                <a:effectLst/>
                <a:latin typeface="Arial" panose="020B0604020202020204" pitchFamily="34" charset="0"/>
                <a:cs typeface="Arial" panose="020B0604020202020204" pitchFamily="34" charset="0"/>
              </a:rPr>
              <a:t>uilt on top of </a:t>
            </a:r>
            <a:r>
              <a:rPr lang="en-US" b="0" i="0" u="sng" dirty="0" err="1">
                <a:solidFill>
                  <a:srgbClr val="292929"/>
                </a:solidFill>
                <a:effectLst/>
                <a:latin typeface="Arial" panose="020B0604020202020204" pitchFamily="34" charset="0"/>
                <a:cs typeface="Arial" panose="020B0604020202020204" pitchFamily="34" charset="0"/>
              </a:rPr>
              <a:t>PyTorch</a:t>
            </a:r>
            <a:r>
              <a:rPr lang="en-US" b="0" i="0" u="sng" dirty="0">
                <a:solidFill>
                  <a:srgbClr val="292929"/>
                </a:solidFill>
                <a:effectLst/>
                <a:latin typeface="Arial" panose="020B0604020202020204" pitchFamily="34" charset="0"/>
                <a:cs typeface="Arial" panose="020B0604020202020204" pitchFamily="34" charset="0"/>
              </a:rPr>
              <a:t> – GPU/TPU extensible</a:t>
            </a:r>
          </a:p>
          <a:p>
            <a:r>
              <a:rPr lang="en-CA" b="0"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Compatible with </a:t>
            </a:r>
            <a:r>
              <a:rPr lang="en-US" dirty="0" err="1">
                <a:solidFill>
                  <a:srgbClr val="292929"/>
                </a:solidFill>
                <a:latin typeface="Arial" panose="020B0604020202020204" pitchFamily="34" charset="0"/>
                <a:cs typeface="Arial" panose="020B0604020202020204" pitchFamily="34" charset="0"/>
              </a:rPr>
              <a:t>spaCy</a:t>
            </a:r>
            <a:endParaRPr lang="en-US" b="0" i="0" dirty="0">
              <a:solidFill>
                <a:srgbClr val="292929"/>
              </a:solidFill>
              <a:effectLst/>
              <a:latin typeface="Arial" panose="020B0604020202020204" pitchFamily="34" charset="0"/>
              <a:cs typeface="Arial" panose="020B0604020202020204" pitchFamily="34" charset="0"/>
            </a:endParaRPr>
          </a:p>
          <a:p>
            <a:r>
              <a:rPr lang="en-CA" b="0" i="0" dirty="0">
                <a:solidFill>
                  <a:srgbClr val="292929"/>
                </a:solidFill>
                <a:effectLst/>
                <a:latin typeface="Arial" panose="020B0604020202020204" pitchFamily="34" charset="0"/>
                <a:cs typeface="Arial" panose="020B0604020202020204" pitchFamily="34" charset="0"/>
              </a:rPr>
              <a:t>✔ detects cataphora</a:t>
            </a:r>
          </a:p>
          <a:p>
            <a:endParaRPr lang="en-CA" u="sng"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 code not intuitive to use</a:t>
            </a:r>
            <a:endParaRPr lang="en-US" u="sng" dirty="0">
              <a:latin typeface="Arial" panose="020B0604020202020204" pitchFamily="34" charset="0"/>
              <a:cs typeface="Arial" panose="020B0604020202020204" pitchFamily="34" charset="0"/>
            </a:endParaRPr>
          </a:p>
        </p:txBody>
      </p:sp>
      <p:sp>
        <p:nvSpPr>
          <p:cNvPr id="21" name="Text Placeholder 20">
            <a:extLst>
              <a:ext uri="{FF2B5EF4-FFF2-40B4-BE49-F238E27FC236}">
                <a16:creationId xmlns:a16="http://schemas.microsoft.com/office/drawing/2014/main" id="{6C26A7AF-23CB-81D9-F7E4-9763DE686881}"/>
              </a:ext>
            </a:extLst>
          </p:cNvPr>
          <p:cNvSpPr>
            <a:spLocks noGrp="1"/>
          </p:cNvSpPr>
          <p:nvPr>
            <p:ph type="body" sz="quarter" idx="13"/>
          </p:nvPr>
        </p:nvSpPr>
        <p:spPr>
          <a:xfrm>
            <a:off x="8321475" y="2411358"/>
            <a:ext cx="3514725" cy="455613"/>
          </a:xfrm>
        </p:spPr>
        <p:txBody>
          <a:bodyPr/>
          <a:lstStyle/>
          <a:p>
            <a:r>
              <a:rPr lang="en-CA" b="1" i="0" dirty="0" err="1">
                <a:solidFill>
                  <a:srgbClr val="FF0000"/>
                </a:solidFill>
                <a:effectLst/>
                <a:latin typeface="Arial" panose="020B0604020202020204" pitchFamily="34" charset="0"/>
                <a:cs typeface="Arial" panose="020B0604020202020204" pitchFamily="34" charset="0"/>
              </a:rPr>
              <a:t>AllenNLP</a:t>
            </a:r>
            <a:endParaRPr lang="en-CA" b="1" i="0" dirty="0">
              <a:solidFill>
                <a:srgbClr val="FF0000"/>
              </a:solidFill>
              <a:effectLst/>
              <a:latin typeface="Arial" panose="020B0604020202020204" pitchFamily="34" charset="0"/>
              <a:cs typeface="Arial" panose="020B0604020202020204" pitchFamily="34" charset="0"/>
            </a:endParaRPr>
          </a:p>
        </p:txBody>
      </p:sp>
      <p:sp>
        <p:nvSpPr>
          <p:cNvPr id="25" name="Text Placeholder 24">
            <a:extLst>
              <a:ext uri="{FF2B5EF4-FFF2-40B4-BE49-F238E27FC236}">
                <a16:creationId xmlns:a16="http://schemas.microsoft.com/office/drawing/2014/main" id="{C1A7D67A-3C49-08BB-6D12-9CE70B135EDB}"/>
              </a:ext>
            </a:extLst>
          </p:cNvPr>
          <p:cNvSpPr>
            <a:spLocks noGrp="1"/>
          </p:cNvSpPr>
          <p:nvPr>
            <p:ph type="body" sz="quarter" idx="12"/>
          </p:nvPr>
        </p:nvSpPr>
        <p:spPr/>
        <p:txBody>
          <a:bodyPr/>
          <a:lstStyle/>
          <a:p>
            <a:r>
              <a:rPr lang="en-CA" b="1" i="0" dirty="0" err="1">
                <a:solidFill>
                  <a:srgbClr val="FF0000"/>
                </a:solidFill>
                <a:effectLst/>
                <a:latin typeface="Arial" panose="020B0604020202020204" pitchFamily="34" charset="0"/>
                <a:cs typeface="Arial" panose="020B0604020202020204" pitchFamily="34" charset="0"/>
              </a:rPr>
              <a:t>NeuralCoref</a:t>
            </a:r>
            <a:endParaRPr lang="en-IN" b="1" dirty="0">
              <a:solidFill>
                <a:srgbClr val="FF0000"/>
              </a:solidFill>
              <a:latin typeface="Arial" panose="020B0604020202020204" pitchFamily="34" charset="0"/>
              <a:cs typeface="Arial" panose="020B0604020202020204" pitchFamily="34" charset="0"/>
            </a:endParaRPr>
          </a:p>
        </p:txBody>
      </p:sp>
      <p:sp>
        <p:nvSpPr>
          <p:cNvPr id="3" name="Text Placeholder 16">
            <a:extLst>
              <a:ext uri="{FF2B5EF4-FFF2-40B4-BE49-F238E27FC236}">
                <a16:creationId xmlns:a16="http://schemas.microsoft.com/office/drawing/2014/main" id="{295E4716-FF4C-ADE6-B20E-6668ED3A0D49}"/>
              </a:ext>
            </a:extLst>
          </p:cNvPr>
          <p:cNvSpPr txBox="1">
            <a:spLocks/>
          </p:cNvSpPr>
          <p:nvPr/>
        </p:nvSpPr>
        <p:spPr>
          <a:xfrm>
            <a:off x="502030" y="3015397"/>
            <a:ext cx="3510000" cy="313834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300"/>
              </a:spcAft>
              <a:buFont typeface="Arial" panose="020B0604020202020204" pitchFamily="34" charset="0"/>
              <a:buNone/>
              <a:defRPr sz="1600" b="0" i="0" kern="1200">
                <a:solidFill>
                  <a:schemeClr val="tx1">
                    <a:lumMod val="85000"/>
                    <a:lumOff val="15000"/>
                  </a:schemeClr>
                </a:solidFill>
                <a:latin typeface="IBM Plex Sans" panose="020B0503050203000203" pitchFamily="34" charset="0"/>
                <a:ea typeface="Roboto Thin" pitchFamily="2" charset="0"/>
                <a:cs typeface="+mn-cs"/>
              </a:defRPr>
            </a:lvl1pPr>
            <a:lvl2pPr marL="215900" indent="-215900" algn="l" defTabSz="914400" rtl="0" eaLnBrk="1" latinLnBrk="0" hangingPunct="1">
              <a:lnSpc>
                <a:spcPct val="100000"/>
              </a:lnSpc>
              <a:spcBef>
                <a:spcPts val="0"/>
              </a:spcBef>
              <a:spcAft>
                <a:spcPts val="300"/>
              </a:spcAft>
              <a:buFontTx/>
              <a:buBlip>
                <a:blip r:embed="rId3"/>
              </a:buBlip>
              <a:tabLst/>
              <a:defRPr sz="1600" b="0" i="0" kern="1200">
                <a:solidFill>
                  <a:schemeClr val="tx1">
                    <a:lumMod val="85000"/>
                    <a:lumOff val="15000"/>
                  </a:schemeClr>
                </a:solidFill>
                <a:latin typeface="IBM Plex Sans" panose="020B0503050203000203" pitchFamily="34" charset="0"/>
                <a:ea typeface="Roboto Thin" pitchFamily="2" charset="0"/>
                <a:cs typeface="+mn-cs"/>
              </a:defRPr>
            </a:lvl2pPr>
            <a:lvl3pPr marL="429750" indent="-213750" algn="l" defTabSz="914400" rtl="0" eaLnBrk="1" latinLnBrk="0" hangingPunct="1">
              <a:lnSpc>
                <a:spcPct val="100000"/>
              </a:lnSpc>
              <a:spcBef>
                <a:spcPts val="0"/>
              </a:spcBef>
              <a:spcAft>
                <a:spcPts val="300"/>
              </a:spcAft>
              <a:buClr>
                <a:schemeClr val="accent1"/>
              </a:buClr>
              <a:buFont typeface="Arial" panose="020B0604020202020204" pitchFamily="34" charset="0"/>
              <a:buChar char="•"/>
              <a:defRPr sz="1400" b="0" i="0" kern="1200" cap="none" spc="30" baseline="0">
                <a:solidFill>
                  <a:schemeClr val="tx1">
                    <a:lumMod val="85000"/>
                    <a:lumOff val="15000"/>
                  </a:schemeClr>
                </a:solidFill>
                <a:latin typeface="IBM Plex Sans" panose="020B0503050203000203" pitchFamily="34" charset="0"/>
                <a:ea typeface="Roboto Thin" pitchFamily="2" charset="0"/>
                <a:cs typeface="+mn-cs"/>
              </a:defRPr>
            </a:lvl3pPr>
            <a:lvl4pPr marL="0" indent="0" algn="l" defTabSz="914400" rtl="0" eaLnBrk="1" latinLnBrk="0" hangingPunct="1">
              <a:lnSpc>
                <a:spcPct val="100000"/>
              </a:lnSpc>
              <a:spcBef>
                <a:spcPts val="0"/>
              </a:spcBef>
              <a:spcAft>
                <a:spcPts val="300"/>
              </a:spcAft>
              <a:buFont typeface="Arial" panose="020B0604020202020204" pitchFamily="34" charset="0"/>
              <a:buNone/>
              <a:defRPr sz="1200" b="1" i="0" kern="1200" cap="all" baseline="0">
                <a:solidFill>
                  <a:schemeClr val="accent1"/>
                </a:solidFill>
                <a:latin typeface="IBM Plex Sans SemiBold" panose="020B0503050203000203" pitchFamily="34" charset="0"/>
                <a:ea typeface="Roboto Thin" pitchFamily="2" charset="0"/>
                <a:cs typeface="+mn-cs"/>
              </a:defRPr>
            </a:lvl4pPr>
            <a:lvl5pPr marL="0"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lumMod val="85000"/>
                    <a:lumOff val="15000"/>
                  </a:schemeClr>
                </a:solidFill>
                <a:latin typeface="IBM Plex Sans SemiBold" panose="020B0503050203000203" pitchFamily="34" charset="0"/>
                <a:ea typeface="Roboto Thin" pitchFamily="2" charset="0"/>
                <a:cs typeface="+mn-cs"/>
              </a:defRPr>
            </a:lvl5pPr>
            <a:lvl6pPr marL="0" indent="0" algn="l" defTabSz="914400" rtl="0" eaLnBrk="1" latinLnBrk="0" hangingPunct="1">
              <a:lnSpc>
                <a:spcPct val="100000"/>
              </a:lnSpc>
              <a:spcBef>
                <a:spcPts val="0"/>
              </a:spcBef>
              <a:spcAft>
                <a:spcPts val="300"/>
              </a:spcAft>
              <a:buFont typeface="Arial" panose="020B0604020202020204" pitchFamily="34" charset="0"/>
              <a:buNone/>
              <a:defRPr sz="1200" b="0" i="1" kern="1200">
                <a:solidFill>
                  <a:schemeClr val="tx1">
                    <a:lumMod val="85000"/>
                    <a:lumOff val="15000"/>
                  </a:schemeClr>
                </a:solidFill>
                <a:latin typeface="IBM Plex Sans ExtraLight" panose="020B0303050203000203" pitchFamily="34" charset="0"/>
                <a:ea typeface="+mn-ea"/>
                <a:cs typeface="+mn-cs"/>
              </a:defRPr>
            </a:lvl6pPr>
            <a:lvl7pPr marL="0" indent="0" algn="l" defTabSz="914400" rtl="0" eaLnBrk="1" latinLnBrk="0" hangingPunct="1">
              <a:lnSpc>
                <a:spcPct val="9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ans" panose="020B0503050203000203" pitchFamily="34" charset="0"/>
                <a:ea typeface="+mn-ea"/>
                <a:cs typeface="+mn-cs"/>
              </a:defRPr>
            </a:lvl7pPr>
            <a:lvl8pPr marL="0"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erif Medium" panose="02060503050406000203" pitchFamily="18" charset="77"/>
                <a:ea typeface="+mn-ea"/>
                <a:cs typeface="+mn-cs"/>
              </a:defRPr>
            </a:lvl8pPr>
            <a:lvl9pPr marL="0"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lumMod val="85000"/>
                    <a:lumOff val="15000"/>
                  </a:schemeClr>
                </a:solidFill>
                <a:latin typeface="IBM Plex Serif ExtraLight" panose="02060303050406000203" pitchFamily="18" charset="77"/>
                <a:ea typeface="+mn-ea"/>
                <a:cs typeface="+mn-cs"/>
              </a:defRPr>
            </a:lvl9pPr>
          </a:lstStyle>
          <a:p>
            <a:pPr marL="285750" indent="-285750">
              <a:buFont typeface="Arial" panose="020B0604020202020204" pitchFamily="34" charset="0"/>
              <a:buChar char="•"/>
            </a:pPr>
            <a:r>
              <a:rPr lang="en-CA" b="0" i="0" dirty="0" err="1">
                <a:solidFill>
                  <a:srgbClr val="292929"/>
                </a:solidFill>
                <a:effectLst/>
                <a:latin typeface="Arial" panose="020B0604020202020204" pitchFamily="34" charset="0"/>
                <a:cs typeface="Arial" panose="020B0604020202020204" pitchFamily="34" charset="0"/>
              </a:rPr>
              <a:t>Huggingface</a:t>
            </a:r>
            <a:endParaRPr lang="en-CA" b="0" i="0" dirty="0">
              <a:solidFill>
                <a:srgbClr val="292929"/>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CA" dirty="0">
              <a:solidFill>
                <a:srgbClr val="292929"/>
              </a:solidFill>
              <a:latin typeface="Arial" panose="020B0604020202020204" pitchFamily="34" charset="0"/>
              <a:cs typeface="Arial" panose="020B0604020202020204" pitchFamily="34" charset="0"/>
            </a:endParaRPr>
          </a:p>
          <a:p>
            <a:endParaRPr lang="en-CA"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 easy-to-use</a:t>
            </a:r>
            <a:br>
              <a:rPr lang="en-US" dirty="0">
                <a:latin typeface="Arial" panose="020B0604020202020204" pitchFamily="34" charset="0"/>
                <a:cs typeface="Arial" panose="020B0604020202020204" pitchFamily="34" charset="0"/>
              </a:rPr>
            </a:br>
            <a:r>
              <a:rPr lang="en-US" b="0" i="0" dirty="0">
                <a:solidFill>
                  <a:srgbClr val="292929"/>
                </a:solidFill>
                <a:effectLst/>
                <a:latin typeface="Arial" panose="020B0604020202020204" pitchFamily="34" charset="0"/>
                <a:cs typeface="Arial" panose="020B0604020202020204" pitchFamily="34" charset="0"/>
              </a:rPr>
              <a:t>✔ compatible with </a:t>
            </a:r>
            <a:r>
              <a:rPr lang="en-US" b="0" i="0" dirty="0" err="1">
                <a:solidFill>
                  <a:srgbClr val="292929"/>
                </a:solidFill>
                <a:effectLst/>
                <a:latin typeface="Arial" panose="020B0604020202020204" pitchFamily="34" charset="0"/>
                <a:cs typeface="Arial" panose="020B0604020202020204" pitchFamily="34" charset="0"/>
              </a:rPr>
              <a:t>spaCy</a:t>
            </a:r>
            <a:endParaRPr lang="en-US" b="0" i="0" dirty="0">
              <a:solidFill>
                <a:srgbClr val="292929"/>
              </a:solidFill>
              <a:effectLst/>
              <a:latin typeface="Arial" panose="020B0604020202020204" pitchFamily="34" charset="0"/>
              <a:cs typeface="Arial" panose="020B0604020202020204" pitchFamily="34" charset="0"/>
            </a:endParaRPr>
          </a:p>
          <a:p>
            <a:endParaRPr lang="en-US" dirty="0">
              <a:solidFill>
                <a:srgbClr val="292929"/>
              </a:solidFill>
              <a:latin typeface="Arial" panose="020B0604020202020204" pitchFamily="34" charset="0"/>
              <a:cs typeface="Arial" panose="020B0604020202020204" pitchFamily="34" charset="0"/>
            </a:endParaRPr>
          </a:p>
          <a:p>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b="0" i="0" dirty="0">
                <a:solidFill>
                  <a:srgbClr val="292929"/>
                </a:solidFill>
                <a:effectLst/>
                <a:latin typeface="Arial" panose="020B0604020202020204" pitchFamily="34" charset="0"/>
                <a:cs typeface="Arial" panose="020B0604020202020204" pitchFamily="34" charset="0"/>
              </a:rPr>
              <a:t>doesn’t handle cataphora</a:t>
            </a:r>
            <a:br>
              <a:rPr lang="en-US" dirty="0">
                <a:latin typeface="Arial" panose="020B0604020202020204" pitchFamily="34" charset="0"/>
                <a:cs typeface="Arial" panose="020B0604020202020204" pitchFamily="34" charset="0"/>
              </a:rPr>
            </a:br>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b="0" i="0" dirty="0">
                <a:solidFill>
                  <a:srgbClr val="292929"/>
                </a:solidFill>
                <a:effectLst/>
                <a:latin typeface="Arial" panose="020B0604020202020204" pitchFamily="34" charset="0"/>
                <a:cs typeface="Arial" panose="020B0604020202020204" pitchFamily="34" charset="0"/>
              </a:rPr>
              <a:t>often finds redundant clusters</a:t>
            </a:r>
          </a:p>
          <a:p>
            <a:r>
              <a:rPr lang="en-US" b="0" i="0" dirty="0">
                <a:solidFill>
                  <a:srgbClr val="292929"/>
                </a:solidFill>
                <a:effectLst/>
                <a:latin typeface="Arial" panose="020B0604020202020204" pitchFamily="34" charset="0"/>
                <a:cs typeface="Arial" panose="020B0604020202020204" pitchFamily="34" charset="0"/>
              </a:rPr>
              <a:t>✘</a:t>
            </a:r>
            <a:r>
              <a:rPr lang="en-US" b="1" i="0" dirty="0">
                <a:solidFill>
                  <a:srgbClr val="292929"/>
                </a:solidFill>
                <a:effectLst/>
                <a:latin typeface="Arial" panose="020B0604020202020204" pitchFamily="34" charset="0"/>
                <a:cs typeface="Arial" panose="020B0604020202020204" pitchFamily="34" charset="0"/>
              </a:rPr>
              <a:t> </a:t>
            </a:r>
            <a:r>
              <a:rPr lang="en-US" dirty="0">
                <a:solidFill>
                  <a:srgbClr val="292929"/>
                </a:solidFill>
                <a:latin typeface="Arial" panose="020B0604020202020204" pitchFamily="34" charset="0"/>
                <a:cs typeface="Arial" panose="020B0604020202020204" pitchFamily="34" charset="0"/>
              </a:rPr>
              <a:t>Not compatible with new Python versions</a:t>
            </a:r>
            <a:endParaRPr lang="en-CA" dirty="0">
              <a:solidFill>
                <a:srgbClr val="292929"/>
              </a:solidFill>
              <a:latin typeface="Arial" panose="020B0604020202020204" pitchFamily="34" charset="0"/>
              <a:cs typeface="Arial" panose="020B0604020202020204" pitchFamily="34" charset="0"/>
            </a:endParaRPr>
          </a:p>
        </p:txBody>
      </p:sp>
      <p:sp>
        <p:nvSpPr>
          <p:cNvPr id="4" name="Arrow: Notched Right 3">
            <a:extLst>
              <a:ext uri="{FF2B5EF4-FFF2-40B4-BE49-F238E27FC236}">
                <a16:creationId xmlns:a16="http://schemas.microsoft.com/office/drawing/2014/main" id="{858FF17E-2E4C-165A-7877-DF0A9A36555B}"/>
              </a:ext>
            </a:extLst>
          </p:cNvPr>
          <p:cNvSpPr/>
          <p:nvPr/>
        </p:nvSpPr>
        <p:spPr>
          <a:xfrm rot="20479551">
            <a:off x="6338259" y="4509748"/>
            <a:ext cx="1473959" cy="85980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0292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icture Placeholder 1">
            <a:extLst>
              <a:ext uri="{FF2B5EF4-FFF2-40B4-BE49-F238E27FC236}">
                <a16:creationId xmlns:a16="http://schemas.microsoft.com/office/drawing/2014/main" id="{8D7F5AB2-9C6B-182B-AA6B-1C3F4F139531}"/>
              </a:ext>
            </a:extLst>
          </p:cNvPr>
          <p:cNvSpPr>
            <a:spLocks noGrp="1"/>
          </p:cNvSpPr>
          <p:nvPr>
            <p:ph type="pic" sz="quarter" idx="11"/>
          </p:nvPr>
        </p:nvSpPr>
        <p:spPr>
          <a:xfrm>
            <a:off x="0" y="0"/>
            <a:ext cx="12192000" cy="6858000"/>
          </a:xfrm>
        </p:spPr>
      </p:sp>
      <p:sp>
        <p:nvSpPr>
          <p:cNvPr id="29" name="Text Placeholder 2">
            <a:extLst>
              <a:ext uri="{FF2B5EF4-FFF2-40B4-BE49-F238E27FC236}">
                <a16:creationId xmlns:a16="http://schemas.microsoft.com/office/drawing/2014/main" id="{36253740-2F1D-7234-92DD-2CCD0D1E03FB}"/>
              </a:ext>
            </a:extLst>
          </p:cNvPr>
          <p:cNvSpPr>
            <a:spLocks noGrp="1"/>
          </p:cNvSpPr>
          <p:nvPr>
            <p:ph type="body" sz="quarter" idx="12"/>
          </p:nvPr>
        </p:nvSpPr>
        <p:spPr>
          <a:xfrm>
            <a:off x="0" y="0"/>
            <a:ext cx="12192000" cy="6858000"/>
          </a:xfrm>
        </p:spPr>
        <p:txBody>
          <a:bodyPr/>
          <a:lstStyle/>
          <a:p>
            <a:endParaRPr lang="en-US"/>
          </a:p>
        </p:txBody>
      </p:sp>
      <p:sp>
        <p:nvSpPr>
          <p:cNvPr id="5" name="Text Placeholder 4">
            <a:extLst>
              <a:ext uri="{FF2B5EF4-FFF2-40B4-BE49-F238E27FC236}">
                <a16:creationId xmlns:a16="http://schemas.microsoft.com/office/drawing/2014/main" id="{46996EA2-00AD-4015-84A1-9CABE1BCFC3C}"/>
              </a:ext>
            </a:extLst>
          </p:cNvPr>
          <p:cNvSpPr>
            <a:spLocks noGrp="1"/>
          </p:cNvSpPr>
          <p:nvPr>
            <p:ph type="title"/>
          </p:nvPr>
        </p:nvSpPr>
        <p:spPr>
          <a:xfrm>
            <a:off x="5079646" y="1008576"/>
            <a:ext cx="4823871" cy="3951962"/>
          </a:xfrm>
        </p:spPr>
        <p:txBody>
          <a:bodyPr wrap="square" anchor="ctr">
            <a:normAutofit/>
          </a:bodyPr>
          <a:lstStyle/>
          <a:p>
            <a:endParaRPr lang="en-US" dirty="0"/>
          </a:p>
          <a:p>
            <a:r>
              <a:rPr lang="en-US" dirty="0"/>
              <a:t>Demo!!!</a:t>
            </a:r>
          </a:p>
        </p:txBody>
      </p:sp>
      <p:sp>
        <p:nvSpPr>
          <p:cNvPr id="22" name="Title 1">
            <a:extLst>
              <a:ext uri="{FF2B5EF4-FFF2-40B4-BE49-F238E27FC236}">
                <a16:creationId xmlns:a16="http://schemas.microsoft.com/office/drawing/2014/main" id="{1B9ABADB-B1B9-45ED-907A-EC94CE6273DC}"/>
              </a:ext>
            </a:extLst>
          </p:cNvPr>
          <p:cNvSpPr txBox="1">
            <a:spLocks/>
          </p:cNvSpPr>
          <p:nvPr/>
        </p:nvSpPr>
        <p:spPr>
          <a:xfrm>
            <a:off x="734259" y="2984557"/>
            <a:ext cx="10515600" cy="1325563"/>
          </a:xfrm>
          <a:prstGeom prst="rect">
            <a:avLst/>
          </a:prstGeom>
        </p:spPr>
        <p:txBody>
          <a:bodyPr vert="horz" lIns="0" tIns="0" rIns="0" bIns="0" rtlCol="0" anchor="b" anchorCtr="0">
            <a:normAutofit/>
          </a:bodyPr>
          <a:lstStyle>
            <a:lvl1pPr algn="l" defTabSz="914400" rtl="0" eaLnBrk="1" latinLnBrk="0" hangingPunct="1">
              <a:lnSpc>
                <a:spcPct val="85000"/>
              </a:lnSpc>
              <a:spcBef>
                <a:spcPct val="0"/>
              </a:spcBef>
              <a:buNone/>
              <a:defRPr sz="2800" b="1" i="0" kern="1200">
                <a:solidFill>
                  <a:schemeClr val="accent1"/>
                </a:solidFill>
                <a:latin typeface="IBM Plex Sans SemiBold" panose="020B0503050203000203" pitchFamily="34" charset="0"/>
                <a:ea typeface="Roboto Thin" pitchFamily="2" charset="0"/>
                <a:cs typeface="+mj-cs"/>
              </a:defRPr>
            </a:lvl1pPr>
          </a:lstStyle>
          <a:p>
            <a:pPr>
              <a:spcAft>
                <a:spcPts val="0"/>
              </a:spcAft>
              <a:buFontTx/>
            </a:pPr>
            <a:endParaRPr lang="en-US" sz="3600" dirty="0"/>
          </a:p>
        </p:txBody>
      </p:sp>
      <p:sp>
        <p:nvSpPr>
          <p:cNvPr id="6" name="Slide Number Placeholder 5" hidden="1">
            <a:extLst>
              <a:ext uri="{FF2B5EF4-FFF2-40B4-BE49-F238E27FC236}">
                <a16:creationId xmlns:a16="http://schemas.microsoft.com/office/drawing/2014/main" id="{2639D5E6-AB97-400A-BEA3-68542807BEF4}"/>
              </a:ext>
            </a:extLst>
          </p:cNvPr>
          <p:cNvSpPr>
            <a:spLocks noGrp="1"/>
          </p:cNvSpPr>
          <p:nvPr>
            <p:ph type="sldNum" sz="quarter" idx="4294967295"/>
          </p:nvPr>
        </p:nvSpPr>
        <p:spPr>
          <a:xfrm>
            <a:off x="515380" y="6249499"/>
            <a:ext cx="437759" cy="419861"/>
          </a:xfrm>
        </p:spPr>
        <p:txBody>
          <a:bodyPr/>
          <a:lstStyle/>
          <a:p>
            <a:fld id="{5B64C28E-966E-6B4A-816A-311B7D0A2E6D}" type="slidenum">
              <a:rPr lang="en-US" smtClean="0"/>
              <a:pPr/>
              <a:t>6</a:t>
            </a:fld>
            <a:endParaRPr lang="en-US"/>
          </a:p>
        </p:txBody>
      </p:sp>
    </p:spTree>
    <p:extLst>
      <p:ext uri="{BB962C8B-B14F-4D97-AF65-F5344CB8AC3E}">
        <p14:creationId xmlns:p14="http://schemas.microsoft.com/office/powerpoint/2010/main" val="79455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6996EA2-00AD-4015-84A1-9CABE1BCFC3C}"/>
              </a:ext>
            </a:extLst>
          </p:cNvPr>
          <p:cNvSpPr>
            <a:spLocks noGrp="1"/>
          </p:cNvSpPr>
          <p:nvPr>
            <p:ph type="body" sz="quarter" idx="16"/>
          </p:nvPr>
        </p:nvSpPr>
        <p:spPr>
          <a:xfrm>
            <a:off x="-5979" y="491284"/>
            <a:ext cx="12192000" cy="1182370"/>
          </a:xfrm>
        </p:spPr>
        <p:txBody>
          <a:bodyPr/>
          <a:lstStyle/>
          <a:p>
            <a:endParaRPr lang="en-US" sz="2800" dirty="0"/>
          </a:p>
          <a:p>
            <a:r>
              <a:rPr lang="en-US" sz="3200" dirty="0">
                <a:latin typeface="IBM Plex Sans"/>
                <a:ea typeface="Roboto Thin"/>
              </a:rPr>
              <a:t>Time consumption problem</a:t>
            </a:r>
            <a:endParaRPr lang="en-US" sz="2800" dirty="0">
              <a:latin typeface="IBM Plex Sans SemiBold"/>
              <a:ea typeface="Roboto Thin"/>
            </a:endParaRPr>
          </a:p>
          <a:p>
            <a:endParaRPr lang="en-US" dirty="0"/>
          </a:p>
        </p:txBody>
      </p:sp>
      <p:sp>
        <p:nvSpPr>
          <p:cNvPr id="6" name="Slide Number Placeholder 5">
            <a:extLst>
              <a:ext uri="{FF2B5EF4-FFF2-40B4-BE49-F238E27FC236}">
                <a16:creationId xmlns:a16="http://schemas.microsoft.com/office/drawing/2014/main" id="{2639D5E6-AB97-400A-BEA3-68542807BEF4}"/>
              </a:ext>
            </a:extLst>
          </p:cNvPr>
          <p:cNvSpPr>
            <a:spLocks noGrp="1"/>
          </p:cNvSpPr>
          <p:nvPr>
            <p:ph type="sldNum" sz="quarter" idx="11"/>
          </p:nvPr>
        </p:nvSpPr>
        <p:spPr>
          <a:xfrm>
            <a:off x="515380" y="6249499"/>
            <a:ext cx="437759" cy="419861"/>
          </a:xfrm>
        </p:spPr>
        <p:txBody>
          <a:bodyPr/>
          <a:lstStyle/>
          <a:p>
            <a:fld id="{5B64C28E-966E-6B4A-816A-311B7D0A2E6D}" type="slidenum">
              <a:rPr lang="en-US" smtClean="0"/>
              <a:pPr/>
              <a:t>7</a:t>
            </a:fld>
            <a:endParaRPr lang="en-US"/>
          </a:p>
        </p:txBody>
      </p:sp>
      <p:sp>
        <p:nvSpPr>
          <p:cNvPr id="7" name="Footer Placeholder 6">
            <a:extLst>
              <a:ext uri="{FF2B5EF4-FFF2-40B4-BE49-F238E27FC236}">
                <a16:creationId xmlns:a16="http://schemas.microsoft.com/office/drawing/2014/main" id="{89CACDC4-392C-4DC2-AB90-907AE1CEE34F}"/>
              </a:ext>
            </a:extLst>
          </p:cNvPr>
          <p:cNvSpPr>
            <a:spLocks noGrp="1"/>
          </p:cNvSpPr>
          <p:nvPr>
            <p:ph type="ftr" sz="quarter" idx="10"/>
          </p:nvPr>
        </p:nvSpPr>
        <p:spPr/>
        <p:txBody>
          <a:bodyPr/>
          <a:lstStyle/>
          <a:p>
            <a:endParaRPr lang="en-US"/>
          </a:p>
        </p:txBody>
      </p:sp>
      <p:sp>
        <p:nvSpPr>
          <p:cNvPr id="22" name="Title 1">
            <a:extLst>
              <a:ext uri="{FF2B5EF4-FFF2-40B4-BE49-F238E27FC236}">
                <a16:creationId xmlns:a16="http://schemas.microsoft.com/office/drawing/2014/main" id="{1B9ABADB-B1B9-45ED-907A-EC94CE6273DC}"/>
              </a:ext>
            </a:extLst>
          </p:cNvPr>
          <p:cNvSpPr txBox="1">
            <a:spLocks/>
          </p:cNvSpPr>
          <p:nvPr/>
        </p:nvSpPr>
        <p:spPr>
          <a:xfrm>
            <a:off x="399661" y="-72541"/>
            <a:ext cx="10515600" cy="1325563"/>
          </a:xfrm>
          <a:prstGeom prst="rect">
            <a:avLst/>
          </a:prstGeom>
        </p:spPr>
        <p:txBody>
          <a:bodyPr vert="horz" lIns="0" tIns="0" rIns="0" bIns="0" rtlCol="0" anchor="b" anchorCtr="0">
            <a:normAutofit/>
          </a:bodyPr>
          <a:lstStyle>
            <a:lvl1pPr algn="l" defTabSz="914400" rtl="0" eaLnBrk="1" latinLnBrk="0" hangingPunct="1">
              <a:lnSpc>
                <a:spcPct val="85000"/>
              </a:lnSpc>
              <a:spcBef>
                <a:spcPct val="0"/>
              </a:spcBef>
              <a:buNone/>
              <a:defRPr sz="2800" b="1" i="0" kern="1200">
                <a:solidFill>
                  <a:schemeClr val="accent1"/>
                </a:solidFill>
                <a:latin typeface="IBM Plex Sans SemiBold" panose="020B0503050203000203" pitchFamily="34" charset="0"/>
                <a:ea typeface="Roboto Thin" pitchFamily="2" charset="0"/>
                <a:cs typeface="+mj-cs"/>
              </a:defRPr>
            </a:lvl1pPr>
          </a:lstStyle>
          <a:p>
            <a:pPr>
              <a:spcAft>
                <a:spcPts val="0"/>
              </a:spcAft>
              <a:buFontTx/>
            </a:pPr>
            <a:endParaRPr lang="en-US" sz="3600" dirty="0"/>
          </a:p>
        </p:txBody>
      </p:sp>
      <p:sp>
        <p:nvSpPr>
          <p:cNvPr id="2" name="TextBox 1">
            <a:extLst>
              <a:ext uri="{FF2B5EF4-FFF2-40B4-BE49-F238E27FC236}">
                <a16:creationId xmlns:a16="http://schemas.microsoft.com/office/drawing/2014/main" id="{6E2A5B6D-5B10-0FE0-D997-DFFC1D3F61B3}"/>
              </a:ext>
            </a:extLst>
          </p:cNvPr>
          <p:cNvSpPr txBox="1"/>
          <p:nvPr/>
        </p:nvSpPr>
        <p:spPr>
          <a:xfrm>
            <a:off x="1405719" y="2101755"/>
            <a:ext cx="8461612" cy="2446824"/>
          </a:xfrm>
          <a:prstGeom prst="rect">
            <a:avLst/>
          </a:prstGeom>
          <a:noFill/>
        </p:spPr>
        <p:txBody>
          <a:bodyPr wrap="square" lIns="0" tIns="0" rIns="0" bIns="0" rtlCol="0">
            <a:spAutoFit/>
          </a:bodyPr>
          <a:lstStyle/>
          <a:p>
            <a:pPr algn="l"/>
            <a:r>
              <a:rPr lang="en-CA" b="1" i="0" dirty="0" err="1">
                <a:solidFill>
                  <a:srgbClr val="292929"/>
                </a:solidFill>
                <a:effectLst/>
                <a:latin typeface="Arial" panose="020B0604020202020204" pitchFamily="34" charset="0"/>
                <a:cs typeface="Arial" panose="020B0604020202020204" pitchFamily="34" charset="0"/>
              </a:rPr>
              <a:t>Fastcoref</a:t>
            </a:r>
            <a:endParaRPr lang="en-CA" b="1" i="0" dirty="0">
              <a:solidFill>
                <a:srgbClr val="292929"/>
              </a:solidFill>
              <a:effectLst/>
              <a:latin typeface="Arial" panose="020B0604020202020204" pitchFamily="34" charset="0"/>
              <a:cs typeface="Arial" panose="020B0604020202020204" pitchFamily="34" charset="0"/>
            </a:endParaRPr>
          </a:p>
          <a:p>
            <a:pPr algn="l"/>
            <a:endParaRPr lang="en-CA" dirty="0">
              <a:solidFill>
                <a:srgbClr val="292929"/>
              </a:solidFill>
              <a:latin typeface="Arial" panose="020B0604020202020204" pitchFamily="34" charset="0"/>
              <a:cs typeface="Arial" panose="020B0604020202020204" pitchFamily="34" charset="0"/>
            </a:endParaRPr>
          </a:p>
          <a:p>
            <a:r>
              <a:rPr lang="en-CA" i="0" dirty="0">
                <a:solidFill>
                  <a:srgbClr val="000000"/>
                </a:solidFill>
                <a:effectLst/>
                <a:latin typeface="Arial" panose="020B0604020202020204" pitchFamily="34" charset="0"/>
                <a:cs typeface="Arial" panose="020B0604020202020204" pitchFamily="34" charset="0"/>
              </a:rPr>
              <a:t>Uses model F-</a:t>
            </a:r>
            <a:r>
              <a:rPr lang="en-CA" i="0" dirty="0" err="1">
                <a:solidFill>
                  <a:srgbClr val="000000"/>
                </a:solidFill>
                <a:effectLst/>
                <a:latin typeface="Arial" panose="020B0604020202020204" pitchFamily="34" charset="0"/>
                <a:cs typeface="Arial" panose="020B0604020202020204" pitchFamily="34" charset="0"/>
              </a:rPr>
              <a:t>coref</a:t>
            </a:r>
            <a:r>
              <a:rPr lang="en-CA" i="0" dirty="0">
                <a:solidFill>
                  <a:srgbClr val="000000"/>
                </a:solidFill>
                <a:effectLst/>
                <a:latin typeface="Arial" panose="020B0604020202020204" pitchFamily="34" charset="0"/>
                <a:cs typeface="Arial" panose="020B0604020202020204" pitchFamily="34" charset="0"/>
              </a:rPr>
              <a:t> :</a:t>
            </a:r>
          </a:p>
          <a:p>
            <a:endParaRPr lang="en-CA" b="1" i="0" dirty="0">
              <a:solidFill>
                <a:srgbClr val="000000"/>
              </a:solidFill>
              <a:effectLst/>
              <a:latin typeface="Arial" panose="020B0604020202020204" pitchFamily="34" charset="0"/>
              <a:cs typeface="Arial" panose="020B0604020202020204" pitchFamily="34" charset="0"/>
            </a:endParaRPr>
          </a:p>
          <a:p>
            <a:r>
              <a:rPr lang="en-CA" dirty="0">
                <a:solidFill>
                  <a:srgbClr val="000000"/>
                </a:solidFill>
                <a:latin typeface="Arial" panose="020B0604020202020204" pitchFamily="34" charset="0"/>
                <a:cs typeface="Arial" panose="020B0604020202020204" pitchFamily="34" charset="0"/>
              </a:rPr>
              <a:t>“</a:t>
            </a:r>
            <a:r>
              <a:rPr lang="en-US" i="0" dirty="0">
                <a:solidFill>
                  <a:srgbClr val="000000"/>
                </a:solidFill>
                <a:effectLst/>
                <a:latin typeface="Arial" panose="020B0604020202020204" pitchFamily="34" charset="0"/>
                <a:cs typeface="Arial" panose="020B0604020202020204" pitchFamily="34" charset="0"/>
              </a:rPr>
              <a:t>Fast, Accurate and Easy to Use Coreference Resolution”, </a:t>
            </a:r>
            <a:r>
              <a:rPr lang="en-US" i="0" dirty="0" err="1">
                <a:solidFill>
                  <a:srgbClr val="000000"/>
                </a:solidFill>
                <a:effectLst/>
                <a:latin typeface="Arial" panose="020B0604020202020204" pitchFamily="34" charset="0"/>
                <a:cs typeface="Arial" panose="020B0604020202020204" pitchFamily="34" charset="0"/>
              </a:rPr>
              <a:t>Otmazgin</a:t>
            </a:r>
            <a:r>
              <a:rPr lang="en-US" i="0" dirty="0">
                <a:solidFill>
                  <a:srgbClr val="000000"/>
                </a:solidFill>
                <a:effectLst/>
                <a:latin typeface="Arial" panose="020B0604020202020204" pitchFamily="34" charset="0"/>
                <a:cs typeface="Arial" panose="020B0604020202020204" pitchFamily="34" charset="0"/>
              </a:rPr>
              <a:t>, Shon and </a:t>
            </a:r>
            <a:r>
              <a:rPr lang="en-US" i="0" dirty="0" err="1">
                <a:solidFill>
                  <a:srgbClr val="000000"/>
                </a:solidFill>
                <a:effectLst/>
                <a:latin typeface="Arial" panose="020B0604020202020204" pitchFamily="34" charset="0"/>
                <a:cs typeface="Arial" panose="020B0604020202020204" pitchFamily="34" charset="0"/>
              </a:rPr>
              <a:t>Cattan</a:t>
            </a:r>
            <a:r>
              <a:rPr lang="en-US" i="0" dirty="0">
                <a:solidFill>
                  <a:srgbClr val="000000"/>
                </a:solidFill>
                <a:effectLst/>
                <a:latin typeface="Arial" panose="020B0604020202020204" pitchFamily="34" charset="0"/>
                <a:cs typeface="Arial" panose="020B0604020202020204" pitchFamily="34" charset="0"/>
              </a:rPr>
              <a:t>, Arie and Goldberg, Yoav,  </a:t>
            </a:r>
            <a:r>
              <a:rPr lang="en-CA" i="0" dirty="0">
                <a:solidFill>
                  <a:srgbClr val="000000"/>
                </a:solidFill>
                <a:effectLst/>
                <a:latin typeface="Arial" panose="020B0604020202020204" pitchFamily="34" charset="0"/>
                <a:cs typeface="Arial" panose="020B0604020202020204" pitchFamily="34" charset="0"/>
              </a:rPr>
              <a:t>AACL </a:t>
            </a:r>
            <a:r>
              <a:rPr lang="en-US" i="0" dirty="0">
                <a:solidFill>
                  <a:srgbClr val="000000"/>
                </a:solidFill>
                <a:effectLst/>
                <a:latin typeface="Arial" panose="020B0604020202020204" pitchFamily="34" charset="0"/>
                <a:cs typeface="Arial" panose="020B0604020202020204" pitchFamily="34" charset="0"/>
              </a:rPr>
              <a:t>(2022)</a:t>
            </a:r>
          </a:p>
          <a:p>
            <a:endParaRPr lang="en-CA" i="0" dirty="0">
              <a:solidFill>
                <a:srgbClr val="000000"/>
              </a:solidFill>
              <a:effectLst/>
              <a:latin typeface="Arial" panose="020B0604020202020204" pitchFamily="34" charset="0"/>
              <a:cs typeface="Arial" panose="020B0604020202020204" pitchFamily="34" charset="0"/>
            </a:endParaRPr>
          </a:p>
          <a:p>
            <a:pPr algn="l"/>
            <a:endParaRPr lang="en-CA" dirty="0"/>
          </a:p>
        </p:txBody>
      </p:sp>
    </p:spTree>
    <p:extLst>
      <p:ext uri="{BB962C8B-B14F-4D97-AF65-F5344CB8AC3E}">
        <p14:creationId xmlns:p14="http://schemas.microsoft.com/office/powerpoint/2010/main" val="109818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6996EA2-00AD-4015-84A1-9CABE1BCFC3C}"/>
              </a:ext>
            </a:extLst>
          </p:cNvPr>
          <p:cNvSpPr>
            <a:spLocks noGrp="1"/>
          </p:cNvSpPr>
          <p:nvPr>
            <p:ph type="body" sz="quarter" idx="16"/>
          </p:nvPr>
        </p:nvSpPr>
        <p:spPr>
          <a:xfrm>
            <a:off x="-5979" y="491284"/>
            <a:ext cx="12192000" cy="1182370"/>
          </a:xfrm>
        </p:spPr>
        <p:txBody>
          <a:bodyPr/>
          <a:lstStyle/>
          <a:p>
            <a:endParaRPr lang="en-US" sz="2800" dirty="0"/>
          </a:p>
          <a:p>
            <a:r>
              <a:rPr lang="en-US" sz="3200" dirty="0">
                <a:latin typeface="IBM Plex Sans"/>
                <a:ea typeface="Roboto Thin"/>
              </a:rPr>
              <a:t>Time consumption problem</a:t>
            </a:r>
            <a:endParaRPr lang="en-US" sz="2800" dirty="0">
              <a:latin typeface="IBM Plex Sans SemiBold"/>
              <a:ea typeface="Roboto Thin"/>
            </a:endParaRPr>
          </a:p>
          <a:p>
            <a:endParaRPr lang="en-US" dirty="0"/>
          </a:p>
        </p:txBody>
      </p:sp>
      <p:sp>
        <p:nvSpPr>
          <p:cNvPr id="6" name="Slide Number Placeholder 5">
            <a:extLst>
              <a:ext uri="{FF2B5EF4-FFF2-40B4-BE49-F238E27FC236}">
                <a16:creationId xmlns:a16="http://schemas.microsoft.com/office/drawing/2014/main" id="{2639D5E6-AB97-400A-BEA3-68542807BEF4}"/>
              </a:ext>
            </a:extLst>
          </p:cNvPr>
          <p:cNvSpPr>
            <a:spLocks noGrp="1"/>
          </p:cNvSpPr>
          <p:nvPr>
            <p:ph type="sldNum" sz="quarter" idx="11"/>
          </p:nvPr>
        </p:nvSpPr>
        <p:spPr>
          <a:xfrm>
            <a:off x="515380" y="6249499"/>
            <a:ext cx="437759" cy="419861"/>
          </a:xfrm>
        </p:spPr>
        <p:txBody>
          <a:bodyPr/>
          <a:lstStyle/>
          <a:p>
            <a:fld id="{5B64C28E-966E-6B4A-816A-311B7D0A2E6D}" type="slidenum">
              <a:rPr lang="en-US" smtClean="0"/>
              <a:pPr/>
              <a:t>8</a:t>
            </a:fld>
            <a:endParaRPr lang="en-US"/>
          </a:p>
        </p:txBody>
      </p:sp>
      <p:sp>
        <p:nvSpPr>
          <p:cNvPr id="4" name="Rectangle 3">
            <a:extLst>
              <a:ext uri="{FF2B5EF4-FFF2-40B4-BE49-F238E27FC236}">
                <a16:creationId xmlns:a16="http://schemas.microsoft.com/office/drawing/2014/main" id="{AF8F9FAC-68DE-A0AD-C72B-BF25B7EFB7A3}"/>
              </a:ext>
            </a:extLst>
          </p:cNvPr>
          <p:cNvSpPr/>
          <p:nvPr/>
        </p:nvSpPr>
        <p:spPr>
          <a:xfrm>
            <a:off x="1296537" y="2101755"/>
            <a:ext cx="8270544" cy="327546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6">
            <a:extLst>
              <a:ext uri="{FF2B5EF4-FFF2-40B4-BE49-F238E27FC236}">
                <a16:creationId xmlns:a16="http://schemas.microsoft.com/office/drawing/2014/main" id="{89CACDC4-392C-4DC2-AB90-907AE1CEE34F}"/>
              </a:ext>
            </a:extLst>
          </p:cNvPr>
          <p:cNvSpPr>
            <a:spLocks noGrp="1"/>
          </p:cNvSpPr>
          <p:nvPr>
            <p:ph type="ftr" sz="quarter" idx="10"/>
          </p:nvPr>
        </p:nvSpPr>
        <p:spPr/>
        <p:txBody>
          <a:bodyPr/>
          <a:lstStyle/>
          <a:p>
            <a:endParaRPr lang="en-US"/>
          </a:p>
        </p:txBody>
      </p:sp>
      <p:sp>
        <p:nvSpPr>
          <p:cNvPr id="22" name="Title 1">
            <a:extLst>
              <a:ext uri="{FF2B5EF4-FFF2-40B4-BE49-F238E27FC236}">
                <a16:creationId xmlns:a16="http://schemas.microsoft.com/office/drawing/2014/main" id="{1B9ABADB-B1B9-45ED-907A-EC94CE6273DC}"/>
              </a:ext>
            </a:extLst>
          </p:cNvPr>
          <p:cNvSpPr txBox="1">
            <a:spLocks/>
          </p:cNvSpPr>
          <p:nvPr/>
        </p:nvSpPr>
        <p:spPr>
          <a:xfrm>
            <a:off x="399661" y="-72541"/>
            <a:ext cx="10515600" cy="1325563"/>
          </a:xfrm>
          <a:prstGeom prst="rect">
            <a:avLst/>
          </a:prstGeom>
        </p:spPr>
        <p:txBody>
          <a:bodyPr vert="horz" lIns="0" tIns="0" rIns="0" bIns="0" rtlCol="0" anchor="b" anchorCtr="0">
            <a:normAutofit/>
          </a:bodyPr>
          <a:lstStyle>
            <a:lvl1pPr algn="l" defTabSz="914400" rtl="0" eaLnBrk="1" latinLnBrk="0" hangingPunct="1">
              <a:lnSpc>
                <a:spcPct val="85000"/>
              </a:lnSpc>
              <a:spcBef>
                <a:spcPct val="0"/>
              </a:spcBef>
              <a:buNone/>
              <a:defRPr sz="2800" b="1" i="0" kern="1200">
                <a:solidFill>
                  <a:schemeClr val="accent1"/>
                </a:solidFill>
                <a:latin typeface="IBM Plex Sans SemiBold" panose="020B0503050203000203" pitchFamily="34" charset="0"/>
                <a:ea typeface="Roboto Thin" pitchFamily="2" charset="0"/>
                <a:cs typeface="+mj-cs"/>
              </a:defRPr>
            </a:lvl1pPr>
          </a:lstStyle>
          <a:p>
            <a:pPr>
              <a:spcAft>
                <a:spcPts val="0"/>
              </a:spcAft>
              <a:buFontTx/>
            </a:pPr>
            <a:endParaRPr lang="en-US" sz="3600" dirty="0"/>
          </a:p>
        </p:txBody>
      </p:sp>
      <p:sp>
        <p:nvSpPr>
          <p:cNvPr id="2" name="TextBox 1">
            <a:extLst>
              <a:ext uri="{FF2B5EF4-FFF2-40B4-BE49-F238E27FC236}">
                <a16:creationId xmlns:a16="http://schemas.microsoft.com/office/drawing/2014/main" id="{6E2A5B6D-5B10-0FE0-D997-DFFC1D3F61B3}"/>
              </a:ext>
            </a:extLst>
          </p:cNvPr>
          <p:cNvSpPr txBox="1"/>
          <p:nvPr/>
        </p:nvSpPr>
        <p:spPr>
          <a:xfrm>
            <a:off x="1405719" y="2101755"/>
            <a:ext cx="8461612" cy="3631763"/>
          </a:xfrm>
          <a:prstGeom prst="rect">
            <a:avLst/>
          </a:prstGeom>
          <a:noFill/>
        </p:spPr>
        <p:txBody>
          <a:bodyPr wrap="square" lIns="0" tIns="0" rIns="0" bIns="0" rtlCol="0">
            <a:spAutoFit/>
          </a:bodyPr>
          <a:lstStyle/>
          <a:p>
            <a:pPr algn="l"/>
            <a:r>
              <a:rPr lang="en-CA" b="1" i="0" u="sng" dirty="0" err="1">
                <a:solidFill>
                  <a:srgbClr val="292929"/>
                </a:solidFill>
                <a:effectLst/>
                <a:latin typeface="Arial" panose="020B0604020202020204" pitchFamily="34" charset="0"/>
                <a:cs typeface="Arial" panose="020B0604020202020204" pitchFamily="34" charset="0"/>
              </a:rPr>
              <a:t>Fastcoref</a:t>
            </a:r>
            <a:endParaRPr lang="en-CA" b="1" i="0" u="sng" dirty="0">
              <a:solidFill>
                <a:srgbClr val="292929"/>
              </a:solidFill>
              <a:effectLst/>
              <a:latin typeface="Arial" panose="020B0604020202020204" pitchFamily="34" charset="0"/>
              <a:cs typeface="Arial" panose="020B0604020202020204" pitchFamily="34" charset="0"/>
            </a:endParaRPr>
          </a:p>
          <a:p>
            <a:pPr algn="l"/>
            <a:endParaRPr lang="en-CA" dirty="0">
              <a:solidFill>
                <a:srgbClr val="292929"/>
              </a:solidFill>
              <a:latin typeface="Arial" panose="020B0604020202020204" pitchFamily="34" charset="0"/>
              <a:cs typeface="Arial" panose="020B0604020202020204" pitchFamily="34" charset="0"/>
            </a:endParaRPr>
          </a:p>
          <a:p>
            <a:r>
              <a:rPr lang="en-CA" i="0" dirty="0">
                <a:solidFill>
                  <a:srgbClr val="000000"/>
                </a:solidFill>
                <a:effectLst/>
                <a:latin typeface="Arial" panose="020B0604020202020204" pitchFamily="34" charset="0"/>
                <a:cs typeface="Arial" panose="020B0604020202020204" pitchFamily="34" charset="0"/>
              </a:rPr>
              <a:t>Uses model F-</a:t>
            </a:r>
            <a:r>
              <a:rPr lang="en-CA" i="0" dirty="0" err="1">
                <a:solidFill>
                  <a:srgbClr val="000000"/>
                </a:solidFill>
                <a:effectLst/>
                <a:latin typeface="Arial" panose="020B0604020202020204" pitchFamily="34" charset="0"/>
                <a:cs typeface="Arial" panose="020B0604020202020204" pitchFamily="34" charset="0"/>
              </a:rPr>
              <a:t>coref</a:t>
            </a:r>
            <a:r>
              <a:rPr lang="en-CA" i="0" dirty="0">
                <a:solidFill>
                  <a:srgbClr val="000000"/>
                </a:solidFill>
                <a:effectLst/>
                <a:latin typeface="Arial" panose="020B0604020202020204" pitchFamily="34" charset="0"/>
                <a:cs typeface="Arial" panose="020B0604020202020204" pitchFamily="34" charset="0"/>
              </a:rPr>
              <a:t> :</a:t>
            </a:r>
          </a:p>
          <a:p>
            <a:endParaRPr lang="en-CA" b="1" i="0" dirty="0">
              <a:solidFill>
                <a:srgbClr val="000000"/>
              </a:solidFill>
              <a:effectLst/>
              <a:latin typeface="Arial" panose="020B0604020202020204" pitchFamily="34" charset="0"/>
              <a:cs typeface="Arial" panose="020B0604020202020204" pitchFamily="34" charset="0"/>
            </a:endParaRPr>
          </a:p>
          <a:p>
            <a:r>
              <a:rPr lang="en-CA" dirty="0">
                <a:solidFill>
                  <a:srgbClr val="000000"/>
                </a:solidFill>
                <a:latin typeface="Arial" panose="020B0604020202020204" pitchFamily="34" charset="0"/>
                <a:cs typeface="Arial" panose="020B0604020202020204" pitchFamily="34" charset="0"/>
              </a:rPr>
              <a:t>“</a:t>
            </a:r>
            <a:r>
              <a:rPr lang="en-US" i="0" dirty="0">
                <a:solidFill>
                  <a:srgbClr val="000000"/>
                </a:solidFill>
                <a:effectLst/>
                <a:latin typeface="Arial" panose="020B0604020202020204" pitchFamily="34" charset="0"/>
                <a:cs typeface="Arial" panose="020B0604020202020204" pitchFamily="34" charset="0"/>
              </a:rPr>
              <a:t>Fast, Accurate and Easy to Use Coreference Resolution”, </a:t>
            </a:r>
            <a:r>
              <a:rPr lang="en-US" i="0" dirty="0" err="1">
                <a:solidFill>
                  <a:srgbClr val="000000"/>
                </a:solidFill>
                <a:effectLst/>
                <a:latin typeface="Arial" panose="020B0604020202020204" pitchFamily="34" charset="0"/>
                <a:cs typeface="Arial" panose="020B0604020202020204" pitchFamily="34" charset="0"/>
              </a:rPr>
              <a:t>Otmazgin</a:t>
            </a:r>
            <a:r>
              <a:rPr lang="en-US" i="0" dirty="0">
                <a:solidFill>
                  <a:srgbClr val="000000"/>
                </a:solidFill>
                <a:effectLst/>
                <a:latin typeface="Arial" panose="020B0604020202020204" pitchFamily="34" charset="0"/>
                <a:cs typeface="Arial" panose="020B0604020202020204" pitchFamily="34" charset="0"/>
              </a:rPr>
              <a:t>, Shon and </a:t>
            </a:r>
            <a:r>
              <a:rPr lang="en-US" i="0" dirty="0" err="1">
                <a:solidFill>
                  <a:srgbClr val="000000"/>
                </a:solidFill>
                <a:effectLst/>
                <a:latin typeface="Arial" panose="020B0604020202020204" pitchFamily="34" charset="0"/>
                <a:cs typeface="Arial" panose="020B0604020202020204" pitchFamily="34" charset="0"/>
              </a:rPr>
              <a:t>Cattan</a:t>
            </a:r>
            <a:r>
              <a:rPr lang="en-US" i="0" dirty="0">
                <a:solidFill>
                  <a:srgbClr val="000000"/>
                </a:solidFill>
                <a:effectLst/>
                <a:latin typeface="Arial" panose="020B0604020202020204" pitchFamily="34" charset="0"/>
                <a:cs typeface="Arial" panose="020B0604020202020204" pitchFamily="34" charset="0"/>
              </a:rPr>
              <a:t>, Arie and Goldberg, Yoav,  </a:t>
            </a:r>
            <a:r>
              <a:rPr lang="en-CA" i="0" dirty="0">
                <a:solidFill>
                  <a:srgbClr val="000000"/>
                </a:solidFill>
                <a:effectLst/>
                <a:latin typeface="Arial" panose="020B0604020202020204" pitchFamily="34" charset="0"/>
                <a:cs typeface="Arial" panose="020B0604020202020204" pitchFamily="34" charset="0"/>
              </a:rPr>
              <a:t>AACL </a:t>
            </a:r>
            <a:r>
              <a:rPr lang="en-US" i="0" dirty="0">
                <a:solidFill>
                  <a:srgbClr val="000000"/>
                </a:solidFill>
                <a:effectLst/>
                <a:latin typeface="Arial" panose="020B0604020202020204" pitchFamily="34" charset="0"/>
                <a:cs typeface="Arial" panose="020B0604020202020204" pitchFamily="34" charset="0"/>
              </a:rPr>
              <a:t>(2022)</a:t>
            </a:r>
          </a:p>
          <a:p>
            <a:endParaRPr lang="en-US" dirty="0">
              <a:solidFill>
                <a:srgbClr val="000000"/>
              </a:solidFill>
              <a:latin typeface="Arial" panose="020B0604020202020204" pitchFamily="34" charset="0"/>
              <a:cs typeface="Arial" panose="020B0604020202020204" pitchFamily="34" charset="0"/>
            </a:endParaRPr>
          </a:p>
          <a:p>
            <a:r>
              <a:rPr lang="en-US" i="1" dirty="0">
                <a:solidFill>
                  <a:srgbClr val="000000"/>
                </a:solidFill>
                <a:latin typeface="Arial" panose="020B0604020202020204" pitchFamily="34" charset="0"/>
                <a:cs typeface="Arial" panose="020B0604020202020204" pitchFamily="34" charset="0"/>
              </a:rPr>
              <a:t>“</a:t>
            </a:r>
            <a:r>
              <a:rPr lang="en-US" b="0" i="1" dirty="0">
                <a:solidFill>
                  <a:srgbClr val="000000"/>
                </a:solidFill>
                <a:effectLst/>
                <a:latin typeface="Lucida Grande"/>
              </a:rPr>
              <a:t>2.8K </a:t>
            </a:r>
            <a:r>
              <a:rPr lang="en-US" b="0" i="1" dirty="0" err="1">
                <a:solidFill>
                  <a:srgbClr val="000000"/>
                </a:solidFill>
                <a:effectLst/>
                <a:latin typeface="Lucida Grande"/>
              </a:rPr>
              <a:t>OntoNotes</a:t>
            </a:r>
            <a:r>
              <a:rPr lang="en-US" b="0" i="1" dirty="0">
                <a:solidFill>
                  <a:srgbClr val="000000"/>
                </a:solidFill>
                <a:effectLst/>
                <a:latin typeface="Lucida Grande"/>
              </a:rPr>
              <a:t> documents in 25 seconds on a V100 GPU (compared to 6 minutes for the </a:t>
            </a:r>
            <a:r>
              <a:rPr lang="en-US" b="0" i="1" dirty="0" err="1">
                <a:solidFill>
                  <a:srgbClr val="000000"/>
                </a:solidFill>
                <a:effectLst/>
                <a:latin typeface="Lucida Grande"/>
              </a:rPr>
              <a:t>LingMess</a:t>
            </a:r>
            <a:r>
              <a:rPr lang="en-US" b="0" i="1" dirty="0">
                <a:solidFill>
                  <a:srgbClr val="000000"/>
                </a:solidFill>
                <a:effectLst/>
                <a:latin typeface="Lucida Grande"/>
              </a:rPr>
              <a:t> model, and to 12 minutes of the popular </a:t>
            </a:r>
            <a:r>
              <a:rPr lang="en-US" b="0" i="1" dirty="0" err="1">
                <a:solidFill>
                  <a:srgbClr val="000000"/>
                </a:solidFill>
                <a:effectLst/>
                <a:latin typeface="Lucida Grande"/>
              </a:rPr>
              <a:t>AllenNLP</a:t>
            </a:r>
            <a:r>
              <a:rPr lang="en-US" b="0" i="1" dirty="0">
                <a:solidFill>
                  <a:srgbClr val="000000"/>
                </a:solidFill>
                <a:effectLst/>
                <a:latin typeface="Lucida Grande"/>
              </a:rPr>
              <a:t> coreference model) </a:t>
            </a:r>
            <a:r>
              <a:rPr lang="en-US" b="0" i="1" dirty="0">
                <a:solidFill>
                  <a:srgbClr val="000000"/>
                </a:solidFill>
                <a:latin typeface="Arial" panose="020B0604020202020204" pitchFamily="34" charset="0"/>
                <a:cs typeface="Arial" panose="020B0604020202020204" pitchFamily="34" charset="0"/>
              </a:rPr>
              <a:t>”</a:t>
            </a:r>
            <a:endParaRPr lang="en-US" i="1" dirty="0">
              <a:solidFill>
                <a:srgbClr val="000000"/>
              </a:solidFill>
              <a:effectLst/>
              <a:latin typeface="Arial" panose="020B0604020202020204" pitchFamily="34" charset="0"/>
              <a:cs typeface="Arial" panose="020B0604020202020204" pitchFamily="34" charset="0"/>
            </a:endParaRPr>
          </a:p>
          <a:p>
            <a:endParaRPr lang="en-CA" i="0" dirty="0">
              <a:solidFill>
                <a:srgbClr val="000000"/>
              </a:solidFill>
              <a:effectLst/>
              <a:latin typeface="Arial" panose="020B0604020202020204" pitchFamily="34" charset="0"/>
              <a:cs typeface="Arial" panose="020B0604020202020204" pitchFamily="34" charset="0"/>
            </a:endParaRPr>
          </a:p>
          <a:p>
            <a:pPr algn="l"/>
            <a:endParaRPr lang="en-CA" dirty="0"/>
          </a:p>
        </p:txBody>
      </p:sp>
    </p:spTree>
    <p:extLst>
      <p:ext uri="{BB962C8B-B14F-4D97-AF65-F5344CB8AC3E}">
        <p14:creationId xmlns:p14="http://schemas.microsoft.com/office/powerpoint/2010/main" val="21362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6996EA2-00AD-4015-84A1-9CABE1BCFC3C}"/>
              </a:ext>
            </a:extLst>
          </p:cNvPr>
          <p:cNvSpPr>
            <a:spLocks noGrp="1"/>
          </p:cNvSpPr>
          <p:nvPr>
            <p:ph type="body" sz="quarter" idx="16"/>
          </p:nvPr>
        </p:nvSpPr>
        <p:spPr>
          <a:xfrm>
            <a:off x="-5979" y="491284"/>
            <a:ext cx="12192000" cy="1182370"/>
          </a:xfrm>
        </p:spPr>
        <p:txBody>
          <a:bodyPr/>
          <a:lstStyle/>
          <a:p>
            <a:endParaRPr lang="en-US" sz="2800" dirty="0"/>
          </a:p>
          <a:p>
            <a:r>
              <a:rPr lang="en-US" sz="3200" dirty="0">
                <a:latin typeface="IBM Plex Sans"/>
                <a:ea typeface="Roboto Thin"/>
              </a:rPr>
              <a:t>Time consumption problem</a:t>
            </a:r>
            <a:endParaRPr lang="en-US" sz="2800" dirty="0">
              <a:latin typeface="IBM Plex Sans SemiBold"/>
              <a:ea typeface="Roboto Thin"/>
            </a:endParaRPr>
          </a:p>
          <a:p>
            <a:endParaRPr lang="en-US" dirty="0"/>
          </a:p>
        </p:txBody>
      </p:sp>
      <p:sp>
        <p:nvSpPr>
          <p:cNvPr id="6" name="Slide Number Placeholder 5">
            <a:extLst>
              <a:ext uri="{FF2B5EF4-FFF2-40B4-BE49-F238E27FC236}">
                <a16:creationId xmlns:a16="http://schemas.microsoft.com/office/drawing/2014/main" id="{2639D5E6-AB97-400A-BEA3-68542807BEF4}"/>
              </a:ext>
            </a:extLst>
          </p:cNvPr>
          <p:cNvSpPr>
            <a:spLocks noGrp="1"/>
          </p:cNvSpPr>
          <p:nvPr>
            <p:ph type="sldNum" sz="quarter" idx="11"/>
          </p:nvPr>
        </p:nvSpPr>
        <p:spPr>
          <a:xfrm>
            <a:off x="515380" y="6249499"/>
            <a:ext cx="437759" cy="419861"/>
          </a:xfrm>
        </p:spPr>
        <p:txBody>
          <a:bodyPr/>
          <a:lstStyle/>
          <a:p>
            <a:fld id="{5B64C28E-966E-6B4A-816A-311B7D0A2E6D}" type="slidenum">
              <a:rPr lang="en-US" smtClean="0"/>
              <a:pPr/>
              <a:t>9</a:t>
            </a:fld>
            <a:endParaRPr lang="en-US"/>
          </a:p>
        </p:txBody>
      </p:sp>
      <p:sp>
        <p:nvSpPr>
          <p:cNvPr id="4" name="Rectangle 3">
            <a:extLst>
              <a:ext uri="{FF2B5EF4-FFF2-40B4-BE49-F238E27FC236}">
                <a16:creationId xmlns:a16="http://schemas.microsoft.com/office/drawing/2014/main" id="{AF8F9FAC-68DE-A0AD-C72B-BF25B7EFB7A3}"/>
              </a:ext>
            </a:extLst>
          </p:cNvPr>
          <p:cNvSpPr/>
          <p:nvPr/>
        </p:nvSpPr>
        <p:spPr>
          <a:xfrm>
            <a:off x="1296537" y="2101755"/>
            <a:ext cx="8270544" cy="327546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6">
            <a:extLst>
              <a:ext uri="{FF2B5EF4-FFF2-40B4-BE49-F238E27FC236}">
                <a16:creationId xmlns:a16="http://schemas.microsoft.com/office/drawing/2014/main" id="{89CACDC4-392C-4DC2-AB90-907AE1CEE34F}"/>
              </a:ext>
            </a:extLst>
          </p:cNvPr>
          <p:cNvSpPr>
            <a:spLocks noGrp="1"/>
          </p:cNvSpPr>
          <p:nvPr>
            <p:ph type="ftr" sz="quarter" idx="10"/>
          </p:nvPr>
        </p:nvSpPr>
        <p:spPr/>
        <p:txBody>
          <a:bodyPr/>
          <a:lstStyle/>
          <a:p>
            <a:endParaRPr lang="en-US"/>
          </a:p>
        </p:txBody>
      </p:sp>
      <p:sp>
        <p:nvSpPr>
          <p:cNvPr id="22" name="Title 1">
            <a:extLst>
              <a:ext uri="{FF2B5EF4-FFF2-40B4-BE49-F238E27FC236}">
                <a16:creationId xmlns:a16="http://schemas.microsoft.com/office/drawing/2014/main" id="{1B9ABADB-B1B9-45ED-907A-EC94CE6273DC}"/>
              </a:ext>
            </a:extLst>
          </p:cNvPr>
          <p:cNvSpPr txBox="1">
            <a:spLocks/>
          </p:cNvSpPr>
          <p:nvPr/>
        </p:nvSpPr>
        <p:spPr>
          <a:xfrm>
            <a:off x="399661" y="-72541"/>
            <a:ext cx="10515600" cy="1325563"/>
          </a:xfrm>
          <a:prstGeom prst="rect">
            <a:avLst/>
          </a:prstGeom>
        </p:spPr>
        <p:txBody>
          <a:bodyPr vert="horz" lIns="0" tIns="0" rIns="0" bIns="0" rtlCol="0" anchor="b" anchorCtr="0">
            <a:normAutofit/>
          </a:bodyPr>
          <a:lstStyle>
            <a:lvl1pPr algn="l" defTabSz="914400" rtl="0" eaLnBrk="1" latinLnBrk="0" hangingPunct="1">
              <a:lnSpc>
                <a:spcPct val="85000"/>
              </a:lnSpc>
              <a:spcBef>
                <a:spcPct val="0"/>
              </a:spcBef>
              <a:buNone/>
              <a:defRPr sz="2800" b="1" i="0" kern="1200">
                <a:solidFill>
                  <a:schemeClr val="accent1"/>
                </a:solidFill>
                <a:latin typeface="IBM Plex Sans SemiBold" panose="020B0503050203000203" pitchFamily="34" charset="0"/>
                <a:ea typeface="Roboto Thin" pitchFamily="2" charset="0"/>
                <a:cs typeface="+mj-cs"/>
              </a:defRPr>
            </a:lvl1pPr>
          </a:lstStyle>
          <a:p>
            <a:pPr>
              <a:spcAft>
                <a:spcPts val="0"/>
              </a:spcAft>
              <a:buFontTx/>
            </a:pPr>
            <a:endParaRPr lang="en-US" sz="3600" dirty="0"/>
          </a:p>
        </p:txBody>
      </p:sp>
      <p:sp>
        <p:nvSpPr>
          <p:cNvPr id="2" name="TextBox 1">
            <a:extLst>
              <a:ext uri="{FF2B5EF4-FFF2-40B4-BE49-F238E27FC236}">
                <a16:creationId xmlns:a16="http://schemas.microsoft.com/office/drawing/2014/main" id="{6E2A5B6D-5B10-0FE0-D997-DFFC1D3F61B3}"/>
              </a:ext>
            </a:extLst>
          </p:cNvPr>
          <p:cNvSpPr txBox="1"/>
          <p:nvPr/>
        </p:nvSpPr>
        <p:spPr>
          <a:xfrm>
            <a:off x="1405719" y="2101755"/>
            <a:ext cx="8461612" cy="3631763"/>
          </a:xfrm>
          <a:prstGeom prst="rect">
            <a:avLst/>
          </a:prstGeom>
          <a:noFill/>
        </p:spPr>
        <p:txBody>
          <a:bodyPr wrap="square" lIns="0" tIns="0" rIns="0" bIns="0" rtlCol="0">
            <a:spAutoFit/>
          </a:bodyPr>
          <a:lstStyle/>
          <a:p>
            <a:pPr algn="l"/>
            <a:r>
              <a:rPr lang="en-CA" b="1" i="0" u="sng" dirty="0" err="1">
                <a:solidFill>
                  <a:srgbClr val="292929"/>
                </a:solidFill>
                <a:effectLst/>
                <a:latin typeface="Arial" panose="020B0604020202020204" pitchFamily="34" charset="0"/>
                <a:cs typeface="Arial" panose="020B0604020202020204" pitchFamily="34" charset="0"/>
              </a:rPr>
              <a:t>Fastcoref</a:t>
            </a:r>
            <a:endParaRPr lang="en-CA" b="1" i="0" u="sng" dirty="0">
              <a:solidFill>
                <a:srgbClr val="292929"/>
              </a:solidFill>
              <a:effectLst/>
              <a:latin typeface="Arial" panose="020B0604020202020204" pitchFamily="34" charset="0"/>
              <a:cs typeface="Arial" panose="020B0604020202020204" pitchFamily="34" charset="0"/>
            </a:endParaRPr>
          </a:p>
          <a:p>
            <a:pPr algn="l"/>
            <a:endParaRPr lang="en-CA" dirty="0">
              <a:solidFill>
                <a:srgbClr val="292929"/>
              </a:solidFill>
              <a:latin typeface="Arial" panose="020B0604020202020204" pitchFamily="34" charset="0"/>
              <a:cs typeface="Arial" panose="020B0604020202020204" pitchFamily="34" charset="0"/>
            </a:endParaRPr>
          </a:p>
          <a:p>
            <a:r>
              <a:rPr lang="en-CA" i="0" dirty="0">
                <a:solidFill>
                  <a:srgbClr val="000000"/>
                </a:solidFill>
                <a:effectLst/>
                <a:latin typeface="Arial" panose="020B0604020202020204" pitchFamily="34" charset="0"/>
                <a:cs typeface="Arial" panose="020B0604020202020204" pitchFamily="34" charset="0"/>
              </a:rPr>
              <a:t>Uses model F-</a:t>
            </a:r>
            <a:r>
              <a:rPr lang="en-CA" i="0" dirty="0" err="1">
                <a:solidFill>
                  <a:srgbClr val="000000"/>
                </a:solidFill>
                <a:effectLst/>
                <a:latin typeface="Arial" panose="020B0604020202020204" pitchFamily="34" charset="0"/>
                <a:cs typeface="Arial" panose="020B0604020202020204" pitchFamily="34" charset="0"/>
              </a:rPr>
              <a:t>coref</a:t>
            </a:r>
            <a:r>
              <a:rPr lang="en-CA" i="0" dirty="0">
                <a:solidFill>
                  <a:srgbClr val="000000"/>
                </a:solidFill>
                <a:effectLst/>
                <a:latin typeface="Arial" panose="020B0604020202020204" pitchFamily="34" charset="0"/>
                <a:cs typeface="Arial" panose="020B0604020202020204" pitchFamily="34" charset="0"/>
              </a:rPr>
              <a:t> :</a:t>
            </a:r>
          </a:p>
          <a:p>
            <a:endParaRPr lang="en-CA" b="1" i="0" dirty="0">
              <a:solidFill>
                <a:srgbClr val="000000"/>
              </a:solidFill>
              <a:effectLst/>
              <a:latin typeface="Arial" panose="020B0604020202020204" pitchFamily="34" charset="0"/>
              <a:cs typeface="Arial" panose="020B0604020202020204" pitchFamily="34" charset="0"/>
            </a:endParaRPr>
          </a:p>
          <a:p>
            <a:r>
              <a:rPr lang="en-CA" dirty="0">
                <a:solidFill>
                  <a:srgbClr val="000000"/>
                </a:solidFill>
                <a:latin typeface="Arial" panose="020B0604020202020204" pitchFamily="34" charset="0"/>
                <a:cs typeface="Arial" panose="020B0604020202020204" pitchFamily="34" charset="0"/>
              </a:rPr>
              <a:t>“</a:t>
            </a:r>
            <a:r>
              <a:rPr lang="en-US" i="0" dirty="0">
                <a:solidFill>
                  <a:srgbClr val="000000"/>
                </a:solidFill>
                <a:effectLst/>
                <a:latin typeface="Arial" panose="020B0604020202020204" pitchFamily="34" charset="0"/>
                <a:cs typeface="Arial" panose="020B0604020202020204" pitchFamily="34" charset="0"/>
              </a:rPr>
              <a:t>Fast, Accurate and Easy to Use Coreference Resolution”, </a:t>
            </a:r>
            <a:r>
              <a:rPr lang="en-US" i="0" dirty="0" err="1">
                <a:solidFill>
                  <a:srgbClr val="000000"/>
                </a:solidFill>
                <a:effectLst/>
                <a:latin typeface="Arial" panose="020B0604020202020204" pitchFamily="34" charset="0"/>
                <a:cs typeface="Arial" panose="020B0604020202020204" pitchFamily="34" charset="0"/>
              </a:rPr>
              <a:t>Otmazgin</a:t>
            </a:r>
            <a:r>
              <a:rPr lang="en-US" i="0" dirty="0">
                <a:solidFill>
                  <a:srgbClr val="000000"/>
                </a:solidFill>
                <a:effectLst/>
                <a:latin typeface="Arial" panose="020B0604020202020204" pitchFamily="34" charset="0"/>
                <a:cs typeface="Arial" panose="020B0604020202020204" pitchFamily="34" charset="0"/>
              </a:rPr>
              <a:t>, Shon and </a:t>
            </a:r>
            <a:r>
              <a:rPr lang="en-US" i="0" dirty="0" err="1">
                <a:solidFill>
                  <a:srgbClr val="000000"/>
                </a:solidFill>
                <a:effectLst/>
                <a:latin typeface="Arial" panose="020B0604020202020204" pitchFamily="34" charset="0"/>
                <a:cs typeface="Arial" panose="020B0604020202020204" pitchFamily="34" charset="0"/>
              </a:rPr>
              <a:t>Cattan</a:t>
            </a:r>
            <a:r>
              <a:rPr lang="en-US" i="0" dirty="0">
                <a:solidFill>
                  <a:srgbClr val="000000"/>
                </a:solidFill>
                <a:effectLst/>
                <a:latin typeface="Arial" panose="020B0604020202020204" pitchFamily="34" charset="0"/>
                <a:cs typeface="Arial" panose="020B0604020202020204" pitchFamily="34" charset="0"/>
              </a:rPr>
              <a:t>, Arie and Goldberg, Yoav,  </a:t>
            </a:r>
            <a:r>
              <a:rPr lang="en-CA" i="0" dirty="0">
                <a:solidFill>
                  <a:srgbClr val="000000"/>
                </a:solidFill>
                <a:effectLst/>
                <a:latin typeface="Arial" panose="020B0604020202020204" pitchFamily="34" charset="0"/>
                <a:cs typeface="Arial" panose="020B0604020202020204" pitchFamily="34" charset="0"/>
              </a:rPr>
              <a:t>AACL </a:t>
            </a:r>
            <a:r>
              <a:rPr lang="en-US" i="0" dirty="0">
                <a:solidFill>
                  <a:srgbClr val="000000"/>
                </a:solidFill>
                <a:effectLst/>
                <a:latin typeface="Arial" panose="020B0604020202020204" pitchFamily="34" charset="0"/>
                <a:cs typeface="Arial" panose="020B0604020202020204" pitchFamily="34" charset="0"/>
              </a:rPr>
              <a:t>(2022)</a:t>
            </a:r>
          </a:p>
          <a:p>
            <a:endParaRPr lang="en-US" dirty="0">
              <a:solidFill>
                <a:srgbClr val="000000"/>
              </a:solidFill>
              <a:latin typeface="Arial" panose="020B0604020202020204" pitchFamily="34" charset="0"/>
              <a:cs typeface="Arial" panose="020B0604020202020204" pitchFamily="34" charset="0"/>
            </a:endParaRPr>
          </a:p>
          <a:p>
            <a:r>
              <a:rPr lang="en-US" i="1" dirty="0">
                <a:solidFill>
                  <a:srgbClr val="000000"/>
                </a:solidFill>
                <a:latin typeface="Arial" panose="020B0604020202020204" pitchFamily="34" charset="0"/>
                <a:cs typeface="Arial" panose="020B0604020202020204" pitchFamily="34" charset="0"/>
              </a:rPr>
              <a:t>“</a:t>
            </a:r>
            <a:r>
              <a:rPr lang="en-US" b="0" i="1" dirty="0">
                <a:solidFill>
                  <a:srgbClr val="000000"/>
                </a:solidFill>
                <a:effectLst/>
                <a:latin typeface="Lucida Grande"/>
              </a:rPr>
              <a:t>2.8K </a:t>
            </a:r>
            <a:r>
              <a:rPr lang="en-US" b="0" i="1" dirty="0" err="1">
                <a:solidFill>
                  <a:srgbClr val="000000"/>
                </a:solidFill>
                <a:effectLst/>
                <a:latin typeface="Lucida Grande"/>
              </a:rPr>
              <a:t>OntoNotes</a:t>
            </a:r>
            <a:r>
              <a:rPr lang="en-US" b="0" i="1" dirty="0">
                <a:solidFill>
                  <a:srgbClr val="000000"/>
                </a:solidFill>
                <a:effectLst/>
                <a:latin typeface="Lucida Grande"/>
              </a:rPr>
              <a:t> documents in 25 seconds on a V100 GPU (compared to 6 minutes for the </a:t>
            </a:r>
            <a:r>
              <a:rPr lang="en-US" b="0" i="1" dirty="0" err="1">
                <a:solidFill>
                  <a:srgbClr val="000000"/>
                </a:solidFill>
                <a:effectLst/>
                <a:latin typeface="Lucida Grande"/>
              </a:rPr>
              <a:t>LingMess</a:t>
            </a:r>
            <a:r>
              <a:rPr lang="en-US" b="0" i="1" dirty="0">
                <a:solidFill>
                  <a:srgbClr val="000000"/>
                </a:solidFill>
                <a:effectLst/>
                <a:latin typeface="Lucida Grande"/>
              </a:rPr>
              <a:t> model, and to 12 minutes of the popular </a:t>
            </a:r>
            <a:r>
              <a:rPr lang="en-US" b="0" i="1" dirty="0" err="1">
                <a:solidFill>
                  <a:srgbClr val="000000"/>
                </a:solidFill>
                <a:effectLst/>
                <a:latin typeface="Lucida Grande"/>
              </a:rPr>
              <a:t>AllenNLP</a:t>
            </a:r>
            <a:r>
              <a:rPr lang="en-US" b="0" i="1" dirty="0">
                <a:solidFill>
                  <a:srgbClr val="000000"/>
                </a:solidFill>
                <a:effectLst/>
                <a:latin typeface="Lucida Grande"/>
              </a:rPr>
              <a:t> coreference model) </a:t>
            </a:r>
            <a:r>
              <a:rPr lang="en-US" b="0" i="1" dirty="0">
                <a:solidFill>
                  <a:srgbClr val="000000"/>
                </a:solidFill>
                <a:latin typeface="Arial" panose="020B0604020202020204" pitchFamily="34" charset="0"/>
                <a:cs typeface="Arial" panose="020B0604020202020204" pitchFamily="34" charset="0"/>
              </a:rPr>
              <a:t>”</a:t>
            </a:r>
            <a:endParaRPr lang="en-US" i="1" dirty="0">
              <a:solidFill>
                <a:srgbClr val="000000"/>
              </a:solidFill>
              <a:effectLst/>
              <a:latin typeface="Arial" panose="020B0604020202020204" pitchFamily="34" charset="0"/>
              <a:cs typeface="Arial" panose="020B0604020202020204" pitchFamily="34" charset="0"/>
            </a:endParaRPr>
          </a:p>
          <a:p>
            <a:endParaRPr lang="en-CA" i="0" dirty="0">
              <a:solidFill>
                <a:srgbClr val="000000"/>
              </a:solidFill>
              <a:effectLst/>
              <a:latin typeface="Arial" panose="020B0604020202020204" pitchFamily="34" charset="0"/>
              <a:cs typeface="Arial" panose="020B0604020202020204" pitchFamily="34" charset="0"/>
            </a:endParaRPr>
          </a:p>
          <a:p>
            <a:pPr algn="l"/>
            <a:endParaRPr lang="en-CA" dirty="0"/>
          </a:p>
        </p:txBody>
      </p:sp>
      <p:sp>
        <p:nvSpPr>
          <p:cNvPr id="3" name="Rectangle 2">
            <a:extLst>
              <a:ext uri="{FF2B5EF4-FFF2-40B4-BE49-F238E27FC236}">
                <a16:creationId xmlns:a16="http://schemas.microsoft.com/office/drawing/2014/main" id="{152C4B13-F077-1EA1-C0B5-235371AAA702}"/>
              </a:ext>
            </a:extLst>
          </p:cNvPr>
          <p:cNvSpPr/>
          <p:nvPr/>
        </p:nvSpPr>
        <p:spPr>
          <a:xfrm rot="20331678">
            <a:off x="7111658" y="4974623"/>
            <a:ext cx="3948517"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Way faster than </a:t>
            </a:r>
            <a:r>
              <a:rPr lang="en-US" sz="2400" dirty="0" err="1">
                <a:ln w="0"/>
                <a:solidFill>
                  <a:schemeClr val="accent1"/>
                </a:solidFill>
                <a:effectLst>
                  <a:outerShdw blurRad="38100" dist="25400" dir="5400000" algn="ctr" rotWithShape="0">
                    <a:srgbClr val="6E747A">
                      <a:alpha val="43000"/>
                    </a:srgbClr>
                  </a:outerShdw>
                </a:effectLst>
              </a:rPr>
              <a:t>AllenNLP</a:t>
            </a:r>
            <a:r>
              <a:rPr lang="en-US" sz="2400" dirty="0">
                <a:ln w="0"/>
                <a:solidFill>
                  <a:schemeClr val="accent1"/>
                </a:solidFill>
                <a:effectLst>
                  <a:outerShdw blurRad="38100" dist="25400" dir="5400000" algn="ctr" rotWithShape="0">
                    <a:srgbClr val="6E747A">
                      <a:alpha val="43000"/>
                    </a:srgbClr>
                  </a:outerShdw>
                </a:effectLst>
              </a:rPr>
              <a:t>!!!</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24865980"/>
      </p:ext>
    </p:extLst>
  </p:cSld>
  <p:clrMapOvr>
    <a:masterClrMapping/>
  </p:clrMapOvr>
</p:sld>
</file>

<file path=ppt/theme/theme1.xml><?xml version="1.0" encoding="utf-8"?>
<a:theme xmlns:a="http://schemas.openxmlformats.org/drawingml/2006/main" name="Office Theme">
  <a:themeElements>
    <a:clrScheme name="Custom 83">
      <a:dk1>
        <a:srgbClr val="000000"/>
      </a:dk1>
      <a:lt1>
        <a:srgbClr val="FFFFFF"/>
      </a:lt1>
      <a:dk2>
        <a:srgbClr val="AF1F24"/>
      </a:dk2>
      <a:lt2>
        <a:srgbClr val="F2F2F2"/>
      </a:lt2>
      <a:accent1>
        <a:srgbClr val="E11837"/>
      </a:accent1>
      <a:accent2>
        <a:srgbClr val="686361"/>
      </a:accent2>
      <a:accent3>
        <a:srgbClr val="7F1516"/>
      </a:accent3>
      <a:accent4>
        <a:srgbClr val="3EC2ED"/>
      </a:accent4>
      <a:accent5>
        <a:srgbClr val="AFE1F3"/>
      </a:accent5>
      <a:accent6>
        <a:srgbClr val="D6D0CA"/>
      </a:accent6>
      <a:hlink>
        <a:srgbClr val="E21E38"/>
      </a:hlink>
      <a:folHlink>
        <a:srgbClr val="AF1F24"/>
      </a:folHlink>
    </a:clrScheme>
    <a:fontScheme name="YorkU">
      <a:majorFont>
        <a:latin typeface="IBM Plex Sans"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IBM Plex Sans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defPPr>
      </a:lstStyle>
    </a:txDef>
  </a:objectDefaults>
  <a:extraClrSchemeLst/>
  <a:extLst>
    <a:ext uri="{05A4C25C-085E-4340-85A3-A5531E510DB2}">
      <thm15:themeFamily xmlns:thm15="http://schemas.microsoft.com/office/thememl/2012/main" name="Presentation6" id="{23F63E71-7E3C-BF4B-B7EC-7D2F379F5A92}" vid="{D2E54034-773F-1443-8860-5A81779A26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0EF66C7DF98546BF67DC1933628AC3" ma:contentTypeVersion="7" ma:contentTypeDescription="Create a new document." ma:contentTypeScope="" ma:versionID="6d8dad6188c47b2563e0cbd49b61069e">
  <xsd:schema xmlns:xsd="http://www.w3.org/2001/XMLSchema" xmlns:xs="http://www.w3.org/2001/XMLSchema" xmlns:p="http://schemas.microsoft.com/office/2006/metadata/properties" xmlns:ns3="ebb30f08-2c46-47d7-b1c3-9289b9e87c5e" xmlns:ns4="a613abe8-fe5f-47a5-af4c-92b0bf304b64" targetNamespace="http://schemas.microsoft.com/office/2006/metadata/properties" ma:root="true" ma:fieldsID="2f1298e8057be06b9680ce475feadbf3" ns3:_="" ns4:_="">
    <xsd:import namespace="ebb30f08-2c46-47d7-b1c3-9289b9e87c5e"/>
    <xsd:import namespace="a613abe8-fe5f-47a5-af4c-92b0bf304b6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b30f08-2c46-47d7-b1c3-9289b9e87c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13abe8-fe5f-47a5-af4c-92b0bf304b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11F75-EEEF-40D5-8F20-C696FFF74BF1}">
  <ds:schemaRefs>
    <ds:schemaRef ds:uri="http://schemas.microsoft.com/sharepoint/v3/contenttype/forms"/>
  </ds:schemaRefs>
</ds:datastoreItem>
</file>

<file path=customXml/itemProps2.xml><?xml version="1.0" encoding="utf-8"?>
<ds:datastoreItem xmlns:ds="http://schemas.openxmlformats.org/officeDocument/2006/customXml" ds:itemID="{B82ADBC4-7BA3-459D-8E74-104432554CA9}">
  <ds:schemaRefs>
    <ds:schemaRef ds:uri="http://www.w3.org/XML/1998/namespace"/>
    <ds:schemaRef ds:uri="http://purl.org/dc/dcmitype/"/>
    <ds:schemaRef ds:uri="http://purl.org/dc/terms/"/>
    <ds:schemaRef ds:uri="ebb30f08-2c46-47d7-b1c3-9289b9e87c5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a613abe8-fe5f-47a5-af4c-92b0bf304b64"/>
    <ds:schemaRef ds:uri="http://purl.org/dc/elements/1.1/"/>
  </ds:schemaRefs>
</ds:datastoreItem>
</file>

<file path=customXml/itemProps3.xml><?xml version="1.0" encoding="utf-8"?>
<ds:datastoreItem xmlns:ds="http://schemas.openxmlformats.org/officeDocument/2006/customXml" ds:itemID="{DC66D6D6-B0E8-43FB-B106-20A67BEBD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b30f08-2c46-47d7-b1c3-9289b9e87c5e"/>
    <ds:schemaRef ds:uri="a613abe8-fe5f-47a5-af4c-92b0bf304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11944</TotalTime>
  <Words>666</Words>
  <Application>Microsoft Office PowerPoint</Application>
  <PresentationFormat>Widescreen</PresentationFormat>
  <Paragraphs>115</Paragraphs>
  <Slides>10</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IBM Plex Sans Light</vt:lpstr>
      <vt:lpstr>IBM Plex Serif</vt:lpstr>
      <vt:lpstr>IBM Plex Sans</vt:lpstr>
      <vt:lpstr>IBM Plex Sans SemiBold</vt:lpstr>
      <vt:lpstr>Wingdings</vt:lpstr>
      <vt:lpstr>source-serif-pro</vt:lpstr>
      <vt:lpstr>IBM Plex Serif Medium</vt:lpstr>
      <vt:lpstr>IBM Plex Sans Medium</vt:lpstr>
      <vt:lpstr>Arial</vt:lpstr>
      <vt:lpstr>IBM Plex Serif ExtraLight</vt:lpstr>
      <vt:lpstr>Lucida Grande</vt:lpstr>
      <vt:lpstr>IBM Plex Sans ExtraLight</vt:lpstr>
      <vt:lpstr>Office Theme</vt:lpstr>
      <vt:lpstr>Coreference Resolution </vt:lpstr>
      <vt:lpstr>Introduction</vt:lpstr>
      <vt:lpstr>Some types of References</vt:lpstr>
      <vt:lpstr>Top libraries</vt:lpstr>
      <vt:lpstr>Top libraries</vt:lpstr>
      <vt:lpstr> Demo!!!</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York University PowerPoint Design Theme </dc:title>
  <dc:subject/>
  <dc:creator>Haider Shoaib</dc:creator>
  <cp:keywords/>
  <dc:description/>
  <cp:lastModifiedBy>ARGHYA KUNDU</cp:lastModifiedBy>
  <cp:revision>760</cp:revision>
  <cp:lastPrinted>2020-10-09T19:05:38Z</cp:lastPrinted>
  <dcterms:created xsi:type="dcterms:W3CDTF">2021-12-05T14:46:50Z</dcterms:created>
  <dcterms:modified xsi:type="dcterms:W3CDTF">2023-02-09T17:12:35Z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0x0101006E0EF66C7DF98546BF67DC1933628AC3</vt:lpwstr>
  </property>
</Properties>
</file>