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3" r:id="rId5"/>
    <p:sldId id="307" r:id="rId6"/>
    <p:sldId id="266" r:id="rId7"/>
    <p:sldId id="262" r:id="rId8"/>
    <p:sldId id="713" r:id="rId9"/>
    <p:sldId id="308" r:id="rId10"/>
    <p:sldId id="269" r:id="rId11"/>
    <p:sldId id="268" r:id="rId12"/>
    <p:sldId id="296" r:id="rId13"/>
    <p:sldId id="277" r:id="rId14"/>
    <p:sldId id="301" r:id="rId15"/>
    <p:sldId id="714" r:id="rId16"/>
    <p:sldId id="309" r:id="rId17"/>
    <p:sldId id="712" r:id="rId18"/>
    <p:sldId id="272" r:id="rId19"/>
    <p:sldId id="274" r:id="rId20"/>
    <p:sldId id="710" r:id="rId21"/>
    <p:sldId id="711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38051" y="3568704"/>
            <a:ext cx="8915903" cy="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масиви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CF20D9EF-70FA-4C75-A6AC-DCE966312AE8}"/>
              </a:ext>
            </a:extLst>
          </p:cNvPr>
          <p:cNvSpPr/>
          <p:nvPr/>
        </p:nvSpPr>
        <p:spPr>
          <a:xfrm>
            <a:off x="-288342" y="-32225"/>
            <a:ext cx="6755130" cy="76751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33ADC7-2568-49F4-961B-62008FB54DF1}"/>
              </a:ext>
            </a:extLst>
          </p:cNvPr>
          <p:cNvSpPr txBox="1">
            <a:spLocks noChangeArrowheads="1"/>
          </p:cNvSpPr>
          <p:nvPr/>
        </p:nvSpPr>
        <p:spPr>
          <a:xfrm>
            <a:off x="94268" y="58737"/>
            <a:ext cx="6297105" cy="549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1DE60-9954-48EB-957B-08E506EEF604}"/>
              </a:ext>
            </a:extLst>
          </p:cNvPr>
          <p:cNvSpPr txBox="1"/>
          <p:nvPr/>
        </p:nvSpPr>
        <p:spPr>
          <a:xfrm>
            <a:off x="226243" y="1479805"/>
            <a:ext cx="5869758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A44C8-9F05-446E-9AAD-67A7EB0D427C}"/>
              </a:ext>
            </a:extLst>
          </p:cNvPr>
          <p:cNvSpPr txBox="1"/>
          <p:nvPr/>
        </p:nvSpPr>
        <p:spPr>
          <a:xfrm>
            <a:off x="301656" y="2236137"/>
            <a:ext cx="5794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{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		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1E4B1-BFC4-4EC5-A01E-DE5C0A30B651}"/>
              </a:ext>
            </a:extLst>
          </p:cNvPr>
          <p:cNvSpPr txBox="1"/>
          <p:nvPr/>
        </p:nvSpPr>
        <p:spPr>
          <a:xfrm>
            <a:off x="4242061" y="4116415"/>
            <a:ext cx="6240544" cy="45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800" dirty="0"/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800" dirty="0"/>
              <a:t> :</a:t>
            </a:r>
            <a:endParaRPr lang="en-US" alt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13234-F5A0-4AA8-8E8E-1AF123DB0D8F}"/>
              </a:ext>
            </a:extLst>
          </p:cNvPr>
          <p:cNvSpPr txBox="1"/>
          <p:nvPr/>
        </p:nvSpPr>
        <p:spPr>
          <a:xfrm>
            <a:off x="4242060" y="4500490"/>
            <a:ext cx="7949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AD9D61B8-B9D3-4FF0-80AE-A587E599D14B}"/>
              </a:ext>
            </a:extLst>
          </p:cNvPr>
          <p:cNvSpPr/>
          <p:nvPr/>
        </p:nvSpPr>
        <p:spPr>
          <a:xfrm>
            <a:off x="11023411" y="38604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1E1A5593-9350-45E2-94C2-AFD6CAF0A287}"/>
              </a:ext>
            </a:extLst>
          </p:cNvPr>
          <p:cNvSpPr/>
          <p:nvPr/>
        </p:nvSpPr>
        <p:spPr>
          <a:xfrm>
            <a:off x="10810998" y="26495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FEB2EECB-A8B6-4AC6-A098-5482802BAA28}"/>
              </a:ext>
            </a:extLst>
          </p:cNvPr>
          <p:cNvSpPr/>
          <p:nvPr/>
        </p:nvSpPr>
        <p:spPr>
          <a:xfrm>
            <a:off x="7356384" y="169659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487B60D-13C7-4B1B-B806-537E0551245F}"/>
              </a:ext>
            </a:extLst>
          </p:cNvPr>
          <p:cNvSpPr/>
          <p:nvPr/>
        </p:nvSpPr>
        <p:spPr>
          <a:xfrm>
            <a:off x="7143971" y="157550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3BA47895-A59D-48A6-A92D-A4F093E0F0F8}"/>
              </a:ext>
            </a:extLst>
          </p:cNvPr>
          <p:cNvSpPr/>
          <p:nvPr/>
        </p:nvSpPr>
        <p:spPr>
          <a:xfrm>
            <a:off x="1398644" y="48265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2C7764F1-3140-43B0-B0B3-2AE78BE67700}"/>
              </a:ext>
            </a:extLst>
          </p:cNvPr>
          <p:cNvSpPr/>
          <p:nvPr/>
        </p:nvSpPr>
        <p:spPr>
          <a:xfrm>
            <a:off x="1186231" y="47054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B40689B7-ED68-41FF-A4ED-2ADA6D89E0B2}"/>
              </a:ext>
            </a:extLst>
          </p:cNvPr>
          <p:cNvSpPr/>
          <p:nvPr/>
        </p:nvSpPr>
        <p:spPr>
          <a:xfrm>
            <a:off x="7902880" y="55890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AF09E5D2-9C1F-4899-8378-DAC99DA285A5}"/>
              </a:ext>
            </a:extLst>
          </p:cNvPr>
          <p:cNvSpPr/>
          <p:nvPr/>
        </p:nvSpPr>
        <p:spPr>
          <a:xfrm>
            <a:off x="7690467" y="54679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12DE5769-40A0-41D4-BB30-E434ECDA471D}"/>
              </a:ext>
            </a:extLst>
          </p:cNvPr>
          <p:cNvSpPr/>
          <p:nvPr/>
        </p:nvSpPr>
        <p:spPr>
          <a:xfrm>
            <a:off x="-260063" y="-11963"/>
            <a:ext cx="6755130" cy="10840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5440"/>
            <a:ext cx="6096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9F973-E6C0-496D-A9A5-79BB34A1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" y="1567059"/>
            <a:ext cx="116358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126B50-7340-49F6-894A-1489FB96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903" y="3590878"/>
            <a:ext cx="559009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//виводимо кожний елемент масиву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7D3AC-6C96-443B-9956-A078F18829B9}"/>
              </a:ext>
            </a:extLst>
          </p:cNvPr>
          <p:cNvSpPr txBox="1"/>
          <p:nvPr/>
        </p:nvSpPr>
        <p:spPr>
          <a:xfrm>
            <a:off x="207389" y="1043839"/>
            <a:ext cx="505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через індекси: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2519F-D4FA-4038-BC81-9A15DD93DC4E}"/>
              </a:ext>
            </a:extLst>
          </p:cNvPr>
          <p:cNvSpPr txBox="1"/>
          <p:nvPr/>
        </p:nvSpPr>
        <p:spPr>
          <a:xfrm>
            <a:off x="6601903" y="3083033"/>
            <a:ext cx="505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через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0113D0E0-4625-4F1D-978C-8CB6ACA1C9FD}"/>
              </a:ext>
            </a:extLst>
          </p:cNvPr>
          <p:cNvSpPr/>
          <p:nvPr/>
        </p:nvSpPr>
        <p:spPr>
          <a:xfrm>
            <a:off x="550232" y="410995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4B01C79-AFCA-4E2A-8994-3BDD6D7BCEC7}"/>
              </a:ext>
            </a:extLst>
          </p:cNvPr>
          <p:cNvSpPr/>
          <p:nvPr/>
        </p:nvSpPr>
        <p:spPr>
          <a:xfrm>
            <a:off x="337819" y="398886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7B0F4C2-9A91-41B9-8E89-644C8E7BE51B}"/>
              </a:ext>
            </a:extLst>
          </p:cNvPr>
          <p:cNvSpPr/>
          <p:nvPr/>
        </p:nvSpPr>
        <p:spPr>
          <a:xfrm>
            <a:off x="3962734" y="49171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5895F61-41CA-4D79-8269-E39ADA53AF31}"/>
              </a:ext>
            </a:extLst>
          </p:cNvPr>
          <p:cNvSpPr/>
          <p:nvPr/>
        </p:nvSpPr>
        <p:spPr>
          <a:xfrm>
            <a:off x="3750321" y="47960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F819F423-D4D0-4D1F-85A7-DA23B5A83162}"/>
              </a:ext>
            </a:extLst>
          </p:cNvPr>
          <p:cNvSpPr/>
          <p:nvPr/>
        </p:nvSpPr>
        <p:spPr>
          <a:xfrm>
            <a:off x="10099584" y="97456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424975C-D3F2-4FD3-BC66-C79E89E42635}"/>
              </a:ext>
            </a:extLst>
          </p:cNvPr>
          <p:cNvSpPr/>
          <p:nvPr/>
        </p:nvSpPr>
        <p:spPr>
          <a:xfrm>
            <a:off x="9887171" y="85347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00741" y="523525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6559A5C4-38BE-439B-A42D-DCED4FC418C6}"/>
              </a:ext>
            </a:extLst>
          </p:cNvPr>
          <p:cNvSpPr/>
          <p:nvPr/>
        </p:nvSpPr>
        <p:spPr>
          <a:xfrm>
            <a:off x="-260063" y="-11963"/>
            <a:ext cx="6755130" cy="10840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75470"/>
            <a:ext cx="64196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41486-1E51-4E45-926E-405B1572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41" y="1695820"/>
            <a:ext cx="6589337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&gt;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A5A9FB38-08B9-44C9-9056-695296341CB3}"/>
              </a:ext>
            </a:extLst>
          </p:cNvPr>
          <p:cNvSpPr/>
          <p:nvPr/>
        </p:nvSpPr>
        <p:spPr>
          <a:xfrm>
            <a:off x="1068707" y="225287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A6C2FBB5-F38D-45DD-88D1-2B341A1B04F2}"/>
              </a:ext>
            </a:extLst>
          </p:cNvPr>
          <p:cNvSpPr/>
          <p:nvPr/>
        </p:nvSpPr>
        <p:spPr>
          <a:xfrm>
            <a:off x="856294" y="213178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4D46A77B-4163-4B90-B2BB-6F89A70BF506}"/>
              </a:ext>
            </a:extLst>
          </p:cNvPr>
          <p:cNvSpPr/>
          <p:nvPr/>
        </p:nvSpPr>
        <p:spPr>
          <a:xfrm>
            <a:off x="1954826" y="56924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9FEE1769-EA75-4DA2-8DD5-9C67F9925A67}"/>
              </a:ext>
            </a:extLst>
          </p:cNvPr>
          <p:cNvSpPr/>
          <p:nvPr/>
        </p:nvSpPr>
        <p:spPr>
          <a:xfrm>
            <a:off x="1742413" y="55713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3CB95F9C-8067-4F80-B9AD-1D7E0F9218CB}"/>
              </a:ext>
            </a:extLst>
          </p:cNvPr>
          <p:cNvSpPr/>
          <p:nvPr/>
        </p:nvSpPr>
        <p:spPr>
          <a:xfrm>
            <a:off x="9317160" y="38599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6400D35-47C6-45F2-88FA-072BE68A527E}"/>
              </a:ext>
            </a:extLst>
          </p:cNvPr>
          <p:cNvSpPr/>
          <p:nvPr/>
        </p:nvSpPr>
        <p:spPr>
          <a:xfrm>
            <a:off x="9104747" y="26490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2D0BAD44-A866-4F63-BE16-ACF85478BA7B}"/>
              </a:ext>
            </a:extLst>
          </p:cNvPr>
          <p:cNvSpPr/>
          <p:nvPr/>
        </p:nvSpPr>
        <p:spPr>
          <a:xfrm>
            <a:off x="10334071" y="355009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474EB54-527E-4EA1-85CB-7D2898CFD606}"/>
              </a:ext>
            </a:extLst>
          </p:cNvPr>
          <p:cNvSpPr/>
          <p:nvPr/>
        </p:nvSpPr>
        <p:spPr>
          <a:xfrm>
            <a:off x="10121658" y="342900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200F1EA7-9117-4523-AF1B-6BB740CDBDFB}"/>
              </a:ext>
            </a:extLst>
          </p:cNvPr>
          <p:cNvSpPr/>
          <p:nvPr/>
        </p:nvSpPr>
        <p:spPr>
          <a:xfrm>
            <a:off x="1119023" y="950819"/>
            <a:ext cx="7581917" cy="298488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77932" y="886120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5FF44C4D-C911-4B73-91C9-2CBDFB6EAAD1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3" y="55123"/>
            <a:ext cx="59106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C557E-4E0F-494E-A849-931066CB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32" y="4033417"/>
            <a:ext cx="7581917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FEB0AC09-919A-457E-B3C4-A8A39EA2FA6E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E03CCEAA-9D09-4910-A6A3-D1C0AD10EC24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89898B83-B47B-48C2-A206-5A7C73E02891}"/>
              </a:ext>
            </a:extLst>
          </p:cNvPr>
          <p:cNvSpPr/>
          <p:nvPr/>
        </p:nvSpPr>
        <p:spPr>
          <a:xfrm>
            <a:off x="8478175" y="4605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983BA8A1-0F43-4539-84A0-C47984B6B1D4}"/>
              </a:ext>
            </a:extLst>
          </p:cNvPr>
          <p:cNvSpPr/>
          <p:nvPr/>
        </p:nvSpPr>
        <p:spPr>
          <a:xfrm>
            <a:off x="8265762" y="3394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D103943-D0AD-43B7-85D6-6BA1C38BC0A1}"/>
              </a:ext>
            </a:extLst>
          </p:cNvPr>
          <p:cNvSpPr/>
          <p:nvPr/>
        </p:nvSpPr>
        <p:spPr>
          <a:xfrm>
            <a:off x="10526481" y="27974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86FF76A2-BEF8-406B-A1BD-E2AA5A6E8120}"/>
              </a:ext>
            </a:extLst>
          </p:cNvPr>
          <p:cNvSpPr/>
          <p:nvPr/>
        </p:nvSpPr>
        <p:spPr>
          <a:xfrm>
            <a:off x="10314068" y="26763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EE2BAA90-FB61-4245-AED6-B5D3EB12772E}"/>
              </a:ext>
            </a:extLst>
          </p:cNvPr>
          <p:cNvSpPr/>
          <p:nvPr/>
        </p:nvSpPr>
        <p:spPr>
          <a:xfrm>
            <a:off x="1348390" y="601293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107A1AF-69AE-49AF-A71B-52F3565CCD37}"/>
              </a:ext>
            </a:extLst>
          </p:cNvPr>
          <p:cNvSpPr/>
          <p:nvPr/>
        </p:nvSpPr>
        <p:spPr>
          <a:xfrm>
            <a:off x="1135977" y="58918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8B632CD2-D968-40DE-B66A-2BE95613A339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CD8895D-FCEC-463E-83C9-23DDDBE09A99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C3F453B6-4102-438B-BD73-1C9DB20F2F0B}"/>
              </a:ext>
            </a:extLst>
          </p:cNvPr>
          <p:cNvSpPr/>
          <p:nvPr/>
        </p:nvSpPr>
        <p:spPr>
          <a:xfrm>
            <a:off x="1119023" y="950819"/>
            <a:ext cx="7581917" cy="298488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7F11BE6B-42C8-4E99-9757-41FE48745B68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9" y="-11963"/>
            <a:ext cx="5499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FCF725F7-D8DB-454D-95A1-BF849977A833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2AAB3262-5308-463A-86D3-B5F6F75287B9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CE5F453D-AB59-403E-AE14-FC99AC95F621}"/>
              </a:ext>
            </a:extLst>
          </p:cNvPr>
          <p:cNvSpPr/>
          <p:nvPr/>
        </p:nvSpPr>
        <p:spPr>
          <a:xfrm>
            <a:off x="8478175" y="4605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2F8D468-1EC3-4717-9E35-3C8EB19CA31A}"/>
              </a:ext>
            </a:extLst>
          </p:cNvPr>
          <p:cNvSpPr/>
          <p:nvPr/>
        </p:nvSpPr>
        <p:spPr>
          <a:xfrm>
            <a:off x="8265762" y="3394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642B8EE0-204C-4F68-828E-CDA7480465F5}"/>
              </a:ext>
            </a:extLst>
          </p:cNvPr>
          <p:cNvSpPr/>
          <p:nvPr/>
        </p:nvSpPr>
        <p:spPr>
          <a:xfrm>
            <a:off x="10526481" y="27974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AAF5584C-B172-4D02-8E8E-97AE16BFBE30}"/>
              </a:ext>
            </a:extLst>
          </p:cNvPr>
          <p:cNvSpPr/>
          <p:nvPr/>
        </p:nvSpPr>
        <p:spPr>
          <a:xfrm>
            <a:off x="10314068" y="26763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B4C8814-DBC9-4228-85DA-774608281695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06C25659-27C6-4F7E-A495-EAEC961AE881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72EBAEBE-458D-45BA-B673-4721DC7C0434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547DF51D-5865-4713-B781-01D8A9373C55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157F79B2-5F88-4693-8C7E-44C7C25C1637}"/>
              </a:ext>
            </a:extLst>
          </p:cNvPr>
          <p:cNvSpPr/>
          <p:nvPr/>
        </p:nvSpPr>
        <p:spPr>
          <a:xfrm>
            <a:off x="-247887" y="0"/>
            <a:ext cx="6839972" cy="961534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C11D114-E3B0-4524-B4D9-BCF3FF22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990"/>
            <a:ext cx="6495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іювання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масиву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27CC87-16BE-448A-A47E-B4886656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0" y="1293403"/>
            <a:ext cx="11192759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arrCopy1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arrCopy1.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arrCopy1[i]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arrCopy2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arrCopy2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arrCopy3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arrCopy3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9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7F7D8545-565A-4666-BC35-66A753C273AA}"/>
              </a:ext>
            </a:extLst>
          </p:cNvPr>
          <p:cNvSpPr/>
          <p:nvPr/>
        </p:nvSpPr>
        <p:spPr>
          <a:xfrm>
            <a:off x="967352" y="929149"/>
            <a:ext cx="9411559" cy="405762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6BEB8F33-3CC0-430C-A598-CC899E0CA6D7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718993F9-1FB7-4EE3-A6C4-4F04A349F05B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9ECF97E-F505-4317-81B0-921E16AE764D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F9FB6E58-2D1C-4881-A366-35A533B7DA1C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866BA476-CDBD-4109-9B6A-842563C7098F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F7099BD1-D083-42A1-A608-00C9C3C552FB}"/>
              </a:ext>
            </a:extLst>
          </p:cNvPr>
          <p:cNvSpPr/>
          <p:nvPr/>
        </p:nvSpPr>
        <p:spPr>
          <a:xfrm>
            <a:off x="11080544" y="26236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56A52F3-8048-479D-BE06-D5ADDFB7D3D3}"/>
              </a:ext>
            </a:extLst>
          </p:cNvPr>
          <p:cNvSpPr/>
          <p:nvPr/>
        </p:nvSpPr>
        <p:spPr>
          <a:xfrm>
            <a:off x="10868131" y="25025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68690585-EBA0-4DEF-9AC7-4AD6F8BE7C7C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2A9DEA9B-3C94-4F4C-86EB-0A5082F9F1E8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90631D7F-BB20-461B-A662-CAD015D0AD0C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BD799145-76B1-4A8D-B3E8-23E0D6C05251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E5147-4087-484B-B46B-140F7FD2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0" y="996989"/>
            <a:ext cx="1132159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Обмін елементів на початку та в кінці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Збільште початковий і зменште кінцевий індекс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287B80F6-A224-4F84-A4CD-0B3376655AC7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8D818FC-D838-42A6-8AB0-8DD8E014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A07C0FB7-E9DD-48D6-A10D-BEF649B23A4E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7B815C6B-64A1-4981-A2F8-11F578DD5A82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7EA9E6C2-EE24-418E-8217-52B556DED005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E5B57323-D234-4CBA-A02C-62288BC90A7D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F9ED4C1F-C57A-4CE4-83C1-F0CCA4662E99}"/>
              </a:ext>
            </a:extLst>
          </p:cNvPr>
          <p:cNvSpPr/>
          <p:nvPr/>
        </p:nvSpPr>
        <p:spPr>
          <a:xfrm>
            <a:off x="11080544" y="26236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4AA27DBA-6985-4473-A532-860B2E391F6C}"/>
              </a:ext>
            </a:extLst>
          </p:cNvPr>
          <p:cNvSpPr/>
          <p:nvPr/>
        </p:nvSpPr>
        <p:spPr>
          <a:xfrm>
            <a:off x="10868131" y="25025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EF341EDB-EFC9-4DEC-A8F2-63B4B70F239A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EFADA79-A8BE-4FCF-8F70-61ABE92A2240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20C8AE6F-6E84-4394-ACB6-9BBEB8E34A4A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9A3E7FF-5B95-4BB7-A6C0-A85D5A3D8DF1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916C608-D2D9-4995-86A5-C69A88CEA47C}"/>
              </a:ext>
            </a:extLst>
          </p:cNvPr>
          <p:cNvSpPr/>
          <p:nvPr/>
        </p:nvSpPr>
        <p:spPr>
          <a:xfrm>
            <a:off x="244327" y="1608906"/>
            <a:ext cx="11450382" cy="254106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096000" y="1653862"/>
            <a:ext cx="57447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7119"/>
              </p:ext>
            </p:extLst>
          </p:nvPr>
        </p:nvGraphicFramePr>
        <p:xfrm>
          <a:off x="1462676" y="1970414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52712"/>
              </p:ext>
            </p:extLst>
          </p:nvPr>
        </p:nvGraphicFramePr>
        <p:xfrm>
          <a:off x="1454738" y="1665614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29395"/>
              </p:ext>
            </p:extLst>
          </p:nvPr>
        </p:nvGraphicFramePr>
        <p:xfrm>
          <a:off x="1475376" y="3027689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91301" y="2441902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932450" y="2230765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64C682A8-C3D7-47A0-95B5-18C15FD35A11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-189363" y="65931"/>
            <a:ext cx="661372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98894C-C2C6-42DD-A950-1CFF922E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9" y="4557358"/>
            <a:ext cx="1104661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i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++) {a[i] = a[i+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a[n-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6ED9EC54-0756-48DF-AD30-35CB513A4AD8}"/>
              </a:ext>
            </a:extLst>
          </p:cNvPr>
          <p:cNvSpPr/>
          <p:nvPr/>
        </p:nvSpPr>
        <p:spPr>
          <a:xfrm>
            <a:off x="244327" y="415583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512C1C98-C3E5-415D-A8A9-E71FF219C906}"/>
              </a:ext>
            </a:extLst>
          </p:cNvPr>
          <p:cNvSpPr/>
          <p:nvPr/>
        </p:nvSpPr>
        <p:spPr>
          <a:xfrm>
            <a:off x="31914" y="403474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59996DD9-6970-4F36-A4CB-8A97AF71EED5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347311F-8236-4667-A927-56EFF5670490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CC3531D1-FF3A-494D-91D5-300FF0378DA5}"/>
              </a:ext>
            </a:extLst>
          </p:cNvPr>
          <p:cNvSpPr/>
          <p:nvPr/>
        </p:nvSpPr>
        <p:spPr>
          <a:xfrm>
            <a:off x="6636779" y="59693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6CDD18F4-911A-4FE4-B9CA-7F2EDB8BE150}"/>
              </a:ext>
            </a:extLst>
          </p:cNvPr>
          <p:cNvSpPr/>
          <p:nvPr/>
        </p:nvSpPr>
        <p:spPr>
          <a:xfrm>
            <a:off x="6424366" y="58482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E4D97BB8-CCCA-4505-9104-5ABBBED0049A}"/>
              </a:ext>
            </a:extLst>
          </p:cNvPr>
          <p:cNvSpPr/>
          <p:nvPr/>
        </p:nvSpPr>
        <p:spPr>
          <a:xfrm>
            <a:off x="11315254" y="51539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25FA4F24-569E-4AB9-B144-7547E1C87E02}"/>
              </a:ext>
            </a:extLst>
          </p:cNvPr>
          <p:cNvSpPr/>
          <p:nvPr/>
        </p:nvSpPr>
        <p:spPr>
          <a:xfrm>
            <a:off x="11102841" y="39430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B66329A7-4A2D-4F7E-BACE-DD97326CF1E9}"/>
              </a:ext>
            </a:extLst>
          </p:cNvPr>
          <p:cNvSpPr/>
          <p:nvPr/>
        </p:nvSpPr>
        <p:spPr>
          <a:xfrm>
            <a:off x="6697631" y="79793"/>
            <a:ext cx="5359251" cy="26724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74338B54-AA15-4DD1-8D60-790EDDBC4243}"/>
              </a:ext>
            </a:extLst>
          </p:cNvPr>
          <p:cNvSpPr/>
          <p:nvPr/>
        </p:nvSpPr>
        <p:spPr>
          <a:xfrm>
            <a:off x="-78073" y="2074568"/>
            <a:ext cx="6755130" cy="31622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755174" y="2132215"/>
            <a:ext cx="543651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00389"/>
              </p:ext>
            </p:extLst>
          </p:nvPr>
        </p:nvGraphicFramePr>
        <p:xfrm>
          <a:off x="7332104" y="965763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01249"/>
              </p:ext>
            </p:extLst>
          </p:nvPr>
        </p:nvGraphicFramePr>
        <p:xfrm>
          <a:off x="7324169" y="683568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2595"/>
              </p:ext>
            </p:extLst>
          </p:nvPr>
        </p:nvGraphicFramePr>
        <p:xfrm>
          <a:off x="7344807" y="2023038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74571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79143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89811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7521019" y="302568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8922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26FE8B99-F6F6-4AEC-BED5-8989E88E834B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-57499" y="79793"/>
            <a:ext cx="635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C9B54E3A-98AC-41C7-89A9-BB2B38072C35}"/>
              </a:ext>
            </a:extLst>
          </p:cNvPr>
          <p:cNvSpPr/>
          <p:nvPr/>
        </p:nvSpPr>
        <p:spPr>
          <a:xfrm>
            <a:off x="375719" y="120794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6DCDDFF8-4A60-42A7-B9BA-92867B2EFCC0}"/>
              </a:ext>
            </a:extLst>
          </p:cNvPr>
          <p:cNvSpPr/>
          <p:nvPr/>
        </p:nvSpPr>
        <p:spPr>
          <a:xfrm>
            <a:off x="163306" y="108684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F188B7E3-9F2D-4D8E-9586-D125BD548584}"/>
              </a:ext>
            </a:extLst>
          </p:cNvPr>
          <p:cNvSpPr/>
          <p:nvPr/>
        </p:nvSpPr>
        <p:spPr>
          <a:xfrm>
            <a:off x="7674964" y="357554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0F938D53-76C1-42C9-8C68-BEE13626B2DE}"/>
              </a:ext>
            </a:extLst>
          </p:cNvPr>
          <p:cNvSpPr/>
          <p:nvPr/>
        </p:nvSpPr>
        <p:spPr>
          <a:xfrm>
            <a:off x="7462551" y="345445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ED630A3A-765B-44BE-9086-8D8E6E8A6B46}"/>
              </a:ext>
            </a:extLst>
          </p:cNvPr>
          <p:cNvSpPr/>
          <p:nvPr/>
        </p:nvSpPr>
        <p:spPr>
          <a:xfrm>
            <a:off x="10929541" y="483614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429D3BBB-9889-4FA7-817A-E7750D293D18}"/>
              </a:ext>
            </a:extLst>
          </p:cNvPr>
          <p:cNvSpPr/>
          <p:nvPr/>
        </p:nvSpPr>
        <p:spPr>
          <a:xfrm>
            <a:off x="10717128" y="471504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1E2D925-9F46-4C2D-8211-990259BB85FA}"/>
              </a:ext>
            </a:extLst>
          </p:cNvPr>
          <p:cNvSpPr/>
          <p:nvPr/>
        </p:nvSpPr>
        <p:spPr>
          <a:xfrm>
            <a:off x="-465836" y="4240578"/>
            <a:ext cx="7684917" cy="250641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1307CA9F-FAFC-4AD7-9406-DA90A22C8A0E}"/>
              </a:ext>
            </a:extLst>
          </p:cNvPr>
          <p:cNvSpPr/>
          <p:nvPr/>
        </p:nvSpPr>
        <p:spPr>
          <a:xfrm>
            <a:off x="2881689" y="1600729"/>
            <a:ext cx="6033154" cy="251875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7314C218-F327-4AE7-97FF-3C1339438448}"/>
              </a:ext>
            </a:extLst>
          </p:cNvPr>
          <p:cNvSpPr/>
          <p:nvPr/>
        </p:nvSpPr>
        <p:spPr>
          <a:xfrm>
            <a:off x="5262147" y="129336"/>
            <a:ext cx="6769459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16097D4F-B5D9-4EC1-95EC-62DDB7511B86}"/>
              </a:ext>
            </a:extLst>
          </p:cNvPr>
          <p:cNvSpPr/>
          <p:nvPr/>
        </p:nvSpPr>
        <p:spPr>
          <a:xfrm>
            <a:off x="-382610" y="-275916"/>
            <a:ext cx="305039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23701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427211" y="4240578"/>
            <a:ext cx="1160439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список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учнів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школи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температуру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8B98E-5292-4A0C-85A0-7FACAB64FBA4}"/>
              </a:ext>
            </a:extLst>
          </p:cNvPr>
          <p:cNvSpPr txBox="1"/>
          <p:nvPr/>
        </p:nvSpPr>
        <p:spPr>
          <a:xfrm>
            <a:off x="5821103" y="209089"/>
            <a:ext cx="6099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однотипних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спільну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поруч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FCDC3-87B1-4B7A-A054-D4D94D00F8BE}"/>
              </a:ext>
            </a:extLst>
          </p:cNvPr>
          <p:cNvSpPr txBox="1"/>
          <p:nvPr/>
        </p:nvSpPr>
        <p:spPr>
          <a:xfrm>
            <a:off x="3556491" y="1626495"/>
            <a:ext cx="53583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за одним</a:t>
            </a:r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636D3768-AE3C-44CD-AB2F-7B1BDED094ED}"/>
              </a:ext>
            </a:extLst>
          </p:cNvPr>
          <p:cNvSpPr/>
          <p:nvPr/>
        </p:nvSpPr>
        <p:spPr>
          <a:xfrm>
            <a:off x="10781881" y="216082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70B3EEB6-371F-47DA-A166-B5ACFA2FFF07}"/>
              </a:ext>
            </a:extLst>
          </p:cNvPr>
          <p:cNvSpPr/>
          <p:nvPr/>
        </p:nvSpPr>
        <p:spPr>
          <a:xfrm>
            <a:off x="10569468" y="203973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FFF30C3A-474C-46B1-A659-40BEC57E0376}"/>
              </a:ext>
            </a:extLst>
          </p:cNvPr>
          <p:cNvSpPr/>
          <p:nvPr/>
        </p:nvSpPr>
        <p:spPr>
          <a:xfrm>
            <a:off x="-84081" y="164332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DF514401-E4D9-414B-9574-D797E5247A72}"/>
              </a:ext>
            </a:extLst>
          </p:cNvPr>
          <p:cNvSpPr/>
          <p:nvPr/>
        </p:nvSpPr>
        <p:spPr>
          <a:xfrm>
            <a:off x="-296494" y="152223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3938438A-CFD4-45BC-8ADA-ABBA49C47D1E}"/>
              </a:ext>
            </a:extLst>
          </p:cNvPr>
          <p:cNvSpPr/>
          <p:nvPr/>
        </p:nvSpPr>
        <p:spPr>
          <a:xfrm>
            <a:off x="3858705" y="-4623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DC7F3061-DB56-4D1A-8E54-A08B10971B9A}"/>
              </a:ext>
            </a:extLst>
          </p:cNvPr>
          <p:cNvSpPr/>
          <p:nvPr/>
        </p:nvSpPr>
        <p:spPr>
          <a:xfrm>
            <a:off x="3646292" y="-1673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DA05B2C4-600A-48E1-975F-120EF0FD3818}"/>
              </a:ext>
            </a:extLst>
          </p:cNvPr>
          <p:cNvSpPr/>
          <p:nvPr/>
        </p:nvSpPr>
        <p:spPr>
          <a:xfrm>
            <a:off x="1689453" y="308593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6ADBF4AA-47E7-45AE-BF42-378709AB1AFA}"/>
              </a:ext>
            </a:extLst>
          </p:cNvPr>
          <p:cNvSpPr/>
          <p:nvPr/>
        </p:nvSpPr>
        <p:spPr>
          <a:xfrm>
            <a:off x="1477040" y="296484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7E20162E-72A6-43C0-850E-49B45E335A81}"/>
              </a:ext>
            </a:extLst>
          </p:cNvPr>
          <p:cNvSpPr/>
          <p:nvPr/>
        </p:nvSpPr>
        <p:spPr>
          <a:xfrm>
            <a:off x="9139682" y="432124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Шестиугольник 28">
            <a:extLst>
              <a:ext uri="{FF2B5EF4-FFF2-40B4-BE49-F238E27FC236}">
                <a16:creationId xmlns:a16="http://schemas.microsoft.com/office/drawing/2014/main" id="{FA977C73-5CC5-4E96-A81F-F0B25B14DDE6}"/>
              </a:ext>
            </a:extLst>
          </p:cNvPr>
          <p:cNvSpPr/>
          <p:nvPr/>
        </p:nvSpPr>
        <p:spPr>
          <a:xfrm>
            <a:off x="8927269" y="420015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Шестиугольник 29">
            <a:extLst>
              <a:ext uri="{FF2B5EF4-FFF2-40B4-BE49-F238E27FC236}">
                <a16:creationId xmlns:a16="http://schemas.microsoft.com/office/drawing/2014/main" id="{DDFA0C0B-E298-43F9-B86A-A7CACF3B3B3B}"/>
              </a:ext>
            </a:extLst>
          </p:cNvPr>
          <p:cNvSpPr/>
          <p:nvPr/>
        </p:nvSpPr>
        <p:spPr>
          <a:xfrm>
            <a:off x="11057640" y="573124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Шестиугольник 30">
            <a:extLst>
              <a:ext uri="{FF2B5EF4-FFF2-40B4-BE49-F238E27FC236}">
                <a16:creationId xmlns:a16="http://schemas.microsoft.com/office/drawing/2014/main" id="{E6404296-6EA0-446F-AD6B-68640CF720A4}"/>
              </a:ext>
            </a:extLst>
          </p:cNvPr>
          <p:cNvSpPr/>
          <p:nvPr/>
        </p:nvSpPr>
        <p:spPr>
          <a:xfrm>
            <a:off x="10845227" y="561015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4A15487F-037C-4092-B8B6-9733D5027A91}"/>
              </a:ext>
            </a:extLst>
          </p:cNvPr>
          <p:cNvSpPr/>
          <p:nvPr/>
        </p:nvSpPr>
        <p:spPr>
          <a:xfrm>
            <a:off x="7222478" y="55717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27C4E687-C398-4B13-80E1-3D64002823BF}"/>
              </a:ext>
            </a:extLst>
          </p:cNvPr>
          <p:cNvSpPr/>
          <p:nvPr/>
        </p:nvSpPr>
        <p:spPr>
          <a:xfrm>
            <a:off x="7010065" y="54506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2BB823F2-1D2F-4BFF-A345-9BE888A23C7D}"/>
              </a:ext>
            </a:extLst>
          </p:cNvPr>
          <p:cNvSpPr/>
          <p:nvPr/>
        </p:nvSpPr>
        <p:spPr>
          <a:xfrm>
            <a:off x="10729249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FDE2E9BC-9B5B-4E33-8639-3AC9EA88618D}"/>
              </a:ext>
            </a:extLst>
          </p:cNvPr>
          <p:cNvSpPr/>
          <p:nvPr/>
        </p:nvSpPr>
        <p:spPr>
          <a:xfrm>
            <a:off x="10516836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A0DC8-BE58-47F5-A5D8-C918B486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879310"/>
            <a:ext cx="1202231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shift)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!=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= a.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[length]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- shift)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- shift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shift)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1D3CE4BD-C361-4C61-8077-A78305F41C14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DB0A009-B75B-48F4-AEED-FDBD6CAF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499" y="79793"/>
            <a:ext cx="635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сдвиг. Реал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ізація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12C7324E-90C3-4218-AC27-DEB85CCCAF8C}"/>
              </a:ext>
            </a:extLst>
          </p:cNvPr>
          <p:cNvSpPr/>
          <p:nvPr/>
        </p:nvSpPr>
        <p:spPr>
          <a:xfrm>
            <a:off x="-247887" y="0"/>
            <a:ext cx="6839972" cy="961534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5F741A0-A465-4A14-8CBF-5CD5FF32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990"/>
            <a:ext cx="6495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сдвиг. Як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BB78E00E-7EE1-48FC-9BE6-93C39DA9D81A}"/>
              </a:ext>
            </a:extLst>
          </p:cNvPr>
          <p:cNvSpPr/>
          <p:nvPr/>
        </p:nvSpPr>
        <p:spPr>
          <a:xfrm>
            <a:off x="10896290" y="532305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7D2C2021-504F-44B2-9703-5EB279EE9250}"/>
              </a:ext>
            </a:extLst>
          </p:cNvPr>
          <p:cNvSpPr/>
          <p:nvPr/>
        </p:nvSpPr>
        <p:spPr>
          <a:xfrm>
            <a:off x="10683877" y="520196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A0CEBA13-16BE-45DD-AC15-9856E2CFD957}"/>
              </a:ext>
            </a:extLst>
          </p:cNvPr>
          <p:cNvSpPr/>
          <p:nvPr/>
        </p:nvSpPr>
        <p:spPr>
          <a:xfrm>
            <a:off x="10729249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2B06EB4A-AE44-45A8-A2B5-88EE73DF2613}"/>
              </a:ext>
            </a:extLst>
          </p:cNvPr>
          <p:cNvSpPr/>
          <p:nvPr/>
        </p:nvSpPr>
        <p:spPr>
          <a:xfrm>
            <a:off x="10516836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DDFD6-5ECE-426A-9BFC-0629A1CB6AAF}"/>
              </a:ext>
            </a:extLst>
          </p:cNvPr>
          <p:cNvSpPr/>
          <p:nvPr/>
        </p:nvSpPr>
        <p:spPr>
          <a:xfrm>
            <a:off x="1171938" y="1887574"/>
            <a:ext cx="5520692" cy="961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  <a:p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↓         ↓         ↓          ↓</a:t>
            </a:r>
            <a:endParaRPr lang="en-US" dirty="0">
              <a:solidFill>
                <a:schemeClr val="bg2">
                  <a:lumMod val="2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b: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         _          _           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4AF02-AD7D-4CE6-95FF-40C2FDEDB08C}"/>
              </a:ext>
            </a:extLst>
          </p:cNvPr>
          <p:cNvSpPr txBox="1"/>
          <p:nvPr/>
        </p:nvSpPr>
        <p:spPr>
          <a:xfrm>
            <a:off x="1187656" y="1386130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445-F4D0-4B9F-836F-535D1C4CC71E}"/>
              </a:ext>
            </a:extLst>
          </p:cNvPr>
          <p:cNvSpPr txBox="1"/>
          <p:nvPr/>
        </p:nvSpPr>
        <p:spPr>
          <a:xfrm>
            <a:off x="1191976" y="3407724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7924724-8B69-43C0-8DA5-760CB2294FA7}"/>
              </a:ext>
            </a:extLst>
          </p:cNvPr>
          <p:cNvSpPr/>
          <p:nvPr/>
        </p:nvSpPr>
        <p:spPr>
          <a:xfrm>
            <a:off x="1179800" y="3936867"/>
            <a:ext cx="8421400" cy="961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a: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  <a:p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↓          ↓</a:t>
            </a:r>
            <a:endParaRPr lang="en-US" dirty="0">
              <a:solidFill>
                <a:schemeClr val="bg2">
                  <a:lumMod val="2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b: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          _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FA60F65-C0C9-4EA8-8FD0-2A12DB82F64C}"/>
              </a:ext>
            </a:extLst>
          </p:cNvPr>
          <p:cNvSpPr/>
          <p:nvPr/>
        </p:nvSpPr>
        <p:spPr>
          <a:xfrm>
            <a:off x="7222478" y="150722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3ED3FCFA-4A97-4AD0-B2FC-0954BEDCDF52}"/>
              </a:ext>
            </a:extLst>
          </p:cNvPr>
          <p:cNvSpPr/>
          <p:nvPr/>
        </p:nvSpPr>
        <p:spPr>
          <a:xfrm>
            <a:off x="7010065" y="138613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6712A212-29E1-4C02-A078-0A2393C8B78D}"/>
              </a:ext>
            </a:extLst>
          </p:cNvPr>
          <p:cNvSpPr/>
          <p:nvPr/>
        </p:nvSpPr>
        <p:spPr>
          <a:xfrm>
            <a:off x="95594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88967C93-62D9-43A3-86E9-1D289FE24EF1}"/>
              </a:ext>
            </a:extLst>
          </p:cNvPr>
          <p:cNvSpPr/>
          <p:nvPr/>
        </p:nvSpPr>
        <p:spPr>
          <a:xfrm>
            <a:off x="-116819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31D666C4-0C68-49AC-B63C-E3A0B5A5BA7E}"/>
              </a:ext>
            </a:extLst>
          </p:cNvPr>
          <p:cNvSpPr/>
          <p:nvPr/>
        </p:nvSpPr>
        <p:spPr>
          <a:xfrm>
            <a:off x="614289" y="578721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20D7FFA0-F4C6-4DB1-B32A-E448B5CAF783}"/>
              </a:ext>
            </a:extLst>
          </p:cNvPr>
          <p:cNvSpPr/>
          <p:nvPr/>
        </p:nvSpPr>
        <p:spPr>
          <a:xfrm>
            <a:off x="401876" y="566611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90935099-A695-4E96-BC6F-3C377B7C399C}"/>
              </a:ext>
            </a:extLst>
          </p:cNvPr>
          <p:cNvSpPr/>
          <p:nvPr/>
        </p:nvSpPr>
        <p:spPr>
          <a:xfrm>
            <a:off x="5442384" y="600917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D8F300CC-DD04-46F5-8323-2D0B078F7C4D}"/>
              </a:ext>
            </a:extLst>
          </p:cNvPr>
          <p:cNvSpPr/>
          <p:nvPr/>
        </p:nvSpPr>
        <p:spPr>
          <a:xfrm>
            <a:off x="5229971" y="588808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546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217739" y="1277492"/>
            <a:ext cx="7425882" cy="180225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123728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136280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104775" y="1947863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  <a:solidFill>
            <a:schemeClr val="bg1">
              <a:lumMod val="85000"/>
            </a:schemeClr>
          </a:solidFill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grpFill/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A15C6DA8-B0FE-4E74-BF73-203440431437}"/>
              </a:ext>
            </a:extLst>
          </p:cNvPr>
          <p:cNvSpPr/>
          <p:nvPr/>
        </p:nvSpPr>
        <p:spPr>
          <a:xfrm>
            <a:off x="-382610" y="-275916"/>
            <a:ext cx="305039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43D01D86-2984-432E-BFA7-60AF789F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493" y="-16264"/>
            <a:ext cx="23701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Шестиугольник 28">
            <a:extLst>
              <a:ext uri="{FF2B5EF4-FFF2-40B4-BE49-F238E27FC236}">
                <a16:creationId xmlns:a16="http://schemas.microsoft.com/office/drawing/2014/main" id="{1A9B0C77-3A92-48F7-BFFF-21DCB80E3562}"/>
              </a:ext>
            </a:extLst>
          </p:cNvPr>
          <p:cNvSpPr/>
          <p:nvPr/>
        </p:nvSpPr>
        <p:spPr>
          <a:xfrm>
            <a:off x="198920" y="426098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Шестиугольник 29">
            <a:extLst>
              <a:ext uri="{FF2B5EF4-FFF2-40B4-BE49-F238E27FC236}">
                <a16:creationId xmlns:a16="http://schemas.microsoft.com/office/drawing/2014/main" id="{E8D99506-25CB-41D9-A4EF-872C5FD3F27D}"/>
              </a:ext>
            </a:extLst>
          </p:cNvPr>
          <p:cNvSpPr/>
          <p:nvPr/>
        </p:nvSpPr>
        <p:spPr>
          <a:xfrm>
            <a:off x="-13493" y="413989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Шестиугольник 30">
            <a:extLst>
              <a:ext uri="{FF2B5EF4-FFF2-40B4-BE49-F238E27FC236}">
                <a16:creationId xmlns:a16="http://schemas.microsoft.com/office/drawing/2014/main" id="{ED0A6977-A972-4050-AAA4-882C64B4C382}"/>
              </a:ext>
            </a:extLst>
          </p:cNvPr>
          <p:cNvSpPr/>
          <p:nvPr/>
        </p:nvSpPr>
        <p:spPr>
          <a:xfrm>
            <a:off x="4856120" y="34206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Шестиугольник 31">
            <a:extLst>
              <a:ext uri="{FF2B5EF4-FFF2-40B4-BE49-F238E27FC236}">
                <a16:creationId xmlns:a16="http://schemas.microsoft.com/office/drawing/2014/main" id="{8E7F27CD-0246-4D87-A40D-40EC436259A8}"/>
              </a:ext>
            </a:extLst>
          </p:cNvPr>
          <p:cNvSpPr/>
          <p:nvPr/>
        </p:nvSpPr>
        <p:spPr>
          <a:xfrm>
            <a:off x="4643707" y="22097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Шестиугольник 32">
            <a:extLst>
              <a:ext uri="{FF2B5EF4-FFF2-40B4-BE49-F238E27FC236}">
                <a16:creationId xmlns:a16="http://schemas.microsoft.com/office/drawing/2014/main" id="{5C5830B5-CCC6-4A7F-AF44-F73512ABFE25}"/>
              </a:ext>
            </a:extLst>
          </p:cNvPr>
          <p:cNvSpPr/>
          <p:nvPr/>
        </p:nvSpPr>
        <p:spPr>
          <a:xfrm>
            <a:off x="11186758" y="14932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42CF8249-E0B4-40A0-8FDC-7B608E068C96}"/>
              </a:ext>
            </a:extLst>
          </p:cNvPr>
          <p:cNvSpPr/>
          <p:nvPr/>
        </p:nvSpPr>
        <p:spPr>
          <a:xfrm>
            <a:off x="10974345" y="2823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Шестиугольник 34">
            <a:extLst>
              <a:ext uri="{FF2B5EF4-FFF2-40B4-BE49-F238E27FC236}">
                <a16:creationId xmlns:a16="http://schemas.microsoft.com/office/drawing/2014/main" id="{2E7A6C83-6380-4CE5-8DC3-D61CF3C15804}"/>
              </a:ext>
            </a:extLst>
          </p:cNvPr>
          <p:cNvSpPr/>
          <p:nvPr/>
        </p:nvSpPr>
        <p:spPr>
          <a:xfrm>
            <a:off x="10807303" y="2855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Шестиугольник 35">
            <a:extLst>
              <a:ext uri="{FF2B5EF4-FFF2-40B4-BE49-F238E27FC236}">
                <a16:creationId xmlns:a16="http://schemas.microsoft.com/office/drawing/2014/main" id="{4A4DC3AA-27DC-4D65-9C75-17566A882D5C}"/>
              </a:ext>
            </a:extLst>
          </p:cNvPr>
          <p:cNvSpPr/>
          <p:nvPr/>
        </p:nvSpPr>
        <p:spPr>
          <a:xfrm>
            <a:off x="10594890" y="2734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Шестиугольник 36">
            <a:extLst>
              <a:ext uri="{FF2B5EF4-FFF2-40B4-BE49-F238E27FC236}">
                <a16:creationId xmlns:a16="http://schemas.microsoft.com/office/drawing/2014/main" id="{4B3155CA-D989-41BF-AFD1-B7D2DB6DFA6A}"/>
              </a:ext>
            </a:extLst>
          </p:cNvPr>
          <p:cNvSpPr/>
          <p:nvPr/>
        </p:nvSpPr>
        <p:spPr>
          <a:xfrm>
            <a:off x="10807303" y="600307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Шестиугольник 37">
            <a:extLst>
              <a:ext uri="{FF2B5EF4-FFF2-40B4-BE49-F238E27FC236}">
                <a16:creationId xmlns:a16="http://schemas.microsoft.com/office/drawing/2014/main" id="{1F4DB87B-6D60-4DF5-B0FC-73B069838B5E}"/>
              </a:ext>
            </a:extLst>
          </p:cNvPr>
          <p:cNvSpPr/>
          <p:nvPr/>
        </p:nvSpPr>
        <p:spPr>
          <a:xfrm>
            <a:off x="10594890" y="588198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CE8A259-F806-4B45-A424-1FE7E59EAF57}"/>
              </a:ext>
            </a:extLst>
          </p:cNvPr>
          <p:cNvSpPr/>
          <p:nvPr/>
        </p:nvSpPr>
        <p:spPr>
          <a:xfrm>
            <a:off x="4189035" y="2707938"/>
            <a:ext cx="7801859" cy="267765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B8A331E6-41EE-4263-86EC-2F0920611873}"/>
              </a:ext>
            </a:extLst>
          </p:cNvPr>
          <p:cNvSpPr/>
          <p:nvPr/>
        </p:nvSpPr>
        <p:spPr>
          <a:xfrm>
            <a:off x="226243" y="1131560"/>
            <a:ext cx="7569724" cy="46166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3427AB46-3D20-4A81-8CFF-16913D4352EE}"/>
              </a:ext>
            </a:extLst>
          </p:cNvPr>
          <p:cNvSpPr/>
          <p:nvPr/>
        </p:nvSpPr>
        <p:spPr>
          <a:xfrm>
            <a:off x="-486305" y="-472001"/>
            <a:ext cx="666714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5656082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9390" y="5522992"/>
            <a:ext cx="6125065" cy="4791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1FE2-3CCB-4FC7-B5E4-343D2000A860}"/>
              </a:ext>
            </a:extLst>
          </p:cNvPr>
          <p:cNvSpPr txBox="1"/>
          <p:nvPr/>
        </p:nvSpPr>
        <p:spPr>
          <a:xfrm>
            <a:off x="360576" y="1131560"/>
            <a:ext cx="7237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одразу зі значеннями.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37A55-F00D-4241-9508-39D921C3D24A}"/>
              </a:ext>
            </a:extLst>
          </p:cNvPr>
          <p:cNvSpPr txBox="1"/>
          <p:nvPr/>
        </p:nvSpPr>
        <p:spPr>
          <a:xfrm>
            <a:off x="360576" y="1747829"/>
            <a:ext cx="633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083B2-061D-47BF-BDF1-8AE8A817B355}"/>
              </a:ext>
            </a:extLst>
          </p:cNvPr>
          <p:cNvSpPr txBox="1"/>
          <p:nvPr/>
        </p:nvSpPr>
        <p:spPr>
          <a:xfrm>
            <a:off x="4779390" y="2744817"/>
            <a:ext cx="67849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операція створення масиву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400" dirty="0"/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тому що вказані елементи і компілятор сам зрозуміє, що тут треба створити масив.</a:t>
            </a:r>
          </a:p>
          <a:p>
            <a:pPr marL="0" indent="0"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 задавши його розмір явно, використовуючи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конструкцію нижче:</a:t>
            </a:r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08107D99-D970-4F5A-AA0D-A499410CE3EC}"/>
              </a:ext>
            </a:extLst>
          </p:cNvPr>
          <p:cNvSpPr/>
          <p:nvPr/>
        </p:nvSpPr>
        <p:spPr>
          <a:xfrm>
            <a:off x="11116868" y="53523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EE717B4-27BE-4A5D-AD75-C85F2710445B}"/>
              </a:ext>
            </a:extLst>
          </p:cNvPr>
          <p:cNvSpPr/>
          <p:nvPr/>
        </p:nvSpPr>
        <p:spPr>
          <a:xfrm>
            <a:off x="10904455" y="41414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DE136B06-3D60-4E56-BCA8-1E8185D52EAB}"/>
              </a:ext>
            </a:extLst>
          </p:cNvPr>
          <p:cNvSpPr/>
          <p:nvPr/>
        </p:nvSpPr>
        <p:spPr>
          <a:xfrm>
            <a:off x="572989" y="318446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CE682679-BA6D-40A2-AF3C-2CFA09D5158E}"/>
              </a:ext>
            </a:extLst>
          </p:cNvPr>
          <p:cNvSpPr/>
          <p:nvPr/>
        </p:nvSpPr>
        <p:spPr>
          <a:xfrm>
            <a:off x="360576" y="306336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1CF4F1A2-978C-407A-A904-9D150B0C73C6}"/>
              </a:ext>
            </a:extLst>
          </p:cNvPr>
          <p:cNvSpPr/>
          <p:nvPr/>
        </p:nvSpPr>
        <p:spPr>
          <a:xfrm>
            <a:off x="2168599" y="507941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BA7E04BC-267B-4C58-AFB5-0B6591D0EE4E}"/>
              </a:ext>
            </a:extLst>
          </p:cNvPr>
          <p:cNvSpPr/>
          <p:nvPr/>
        </p:nvSpPr>
        <p:spPr>
          <a:xfrm>
            <a:off x="1956186" y="495831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1FA3396-AD95-4D21-B180-C1B2D8BE0333}"/>
              </a:ext>
            </a:extLst>
          </p:cNvPr>
          <p:cNvSpPr/>
          <p:nvPr/>
        </p:nvSpPr>
        <p:spPr>
          <a:xfrm>
            <a:off x="7416512" y="193143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1D1E3271-9C62-4BEA-9532-8DC30042C5A0}"/>
              </a:ext>
            </a:extLst>
          </p:cNvPr>
          <p:cNvSpPr/>
          <p:nvPr/>
        </p:nvSpPr>
        <p:spPr>
          <a:xfrm>
            <a:off x="7204099" y="181033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072950" y="916044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62072" y="5149866"/>
            <a:ext cx="9329738" cy="1030288"/>
            <a:chOff x="42" y="3228"/>
            <a:chExt cx="5877" cy="649"/>
          </a:xfrm>
          <a:solidFill>
            <a:schemeClr val="bg1">
              <a:lumMod val="85000"/>
            </a:schemeClr>
          </a:solidFill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5292" cy="523"/>
            </a:xfrm>
            <a:prstGeom prst="rect">
              <a:avLst/>
            </a:prstGeom>
            <a:grpFill/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42" y="3228"/>
              <a:ext cx="641" cy="64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8B05627B-2F4E-4FAE-B3EB-5D2F601C3CD5}"/>
              </a:ext>
            </a:extLst>
          </p:cNvPr>
          <p:cNvSpPr/>
          <p:nvPr/>
        </p:nvSpPr>
        <p:spPr>
          <a:xfrm>
            <a:off x="232612" y="497888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DDC6548E-F105-420E-A907-4DC7AC76B77C}"/>
              </a:ext>
            </a:extLst>
          </p:cNvPr>
          <p:cNvSpPr/>
          <p:nvPr/>
        </p:nvSpPr>
        <p:spPr>
          <a:xfrm>
            <a:off x="20199" y="485779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6F40A044-000C-4C3E-8910-4828B9AB73D5}"/>
              </a:ext>
            </a:extLst>
          </p:cNvPr>
          <p:cNvSpPr/>
          <p:nvPr/>
        </p:nvSpPr>
        <p:spPr>
          <a:xfrm>
            <a:off x="-288342" y="-32225"/>
            <a:ext cx="5793596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53261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A2775A7C-2A53-4929-9EFA-A0F7C7430C89}"/>
              </a:ext>
            </a:extLst>
          </p:cNvPr>
          <p:cNvSpPr/>
          <p:nvPr/>
        </p:nvSpPr>
        <p:spPr>
          <a:xfrm>
            <a:off x="779108" y="269489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684E659A-F556-47C0-BC83-2BB5630CB863}"/>
              </a:ext>
            </a:extLst>
          </p:cNvPr>
          <p:cNvSpPr/>
          <p:nvPr/>
        </p:nvSpPr>
        <p:spPr>
          <a:xfrm>
            <a:off x="566695" y="257379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41634C45-7364-480B-A6EC-4A952D8C2E77}"/>
              </a:ext>
            </a:extLst>
          </p:cNvPr>
          <p:cNvSpPr/>
          <p:nvPr/>
        </p:nvSpPr>
        <p:spPr>
          <a:xfrm>
            <a:off x="7380303" y="34180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CDC6655F-3EA7-4CD6-AF45-34CED4117092}"/>
              </a:ext>
            </a:extLst>
          </p:cNvPr>
          <p:cNvSpPr/>
          <p:nvPr/>
        </p:nvSpPr>
        <p:spPr>
          <a:xfrm>
            <a:off x="7167890" y="22071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3533A9CB-3984-4569-B6C2-07CCC63A5E7C}"/>
              </a:ext>
            </a:extLst>
          </p:cNvPr>
          <p:cNvSpPr/>
          <p:nvPr/>
        </p:nvSpPr>
        <p:spPr>
          <a:xfrm>
            <a:off x="9980570" y="25520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6556B331-0885-4CFE-B7AD-CD24542D93B7}"/>
              </a:ext>
            </a:extLst>
          </p:cNvPr>
          <p:cNvSpPr/>
          <p:nvPr/>
        </p:nvSpPr>
        <p:spPr>
          <a:xfrm>
            <a:off x="9768157" y="24309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B0A23993-B43C-4B64-868D-629AE3E060CE}"/>
              </a:ext>
            </a:extLst>
          </p:cNvPr>
          <p:cNvSpPr/>
          <p:nvPr/>
        </p:nvSpPr>
        <p:spPr>
          <a:xfrm>
            <a:off x="-288342" y="-32225"/>
            <a:ext cx="4115624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-181879" y="58751"/>
            <a:ext cx="3902697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7B98B897-B6EB-418D-B338-6DCFFB43ED07}"/>
              </a:ext>
            </a:extLst>
          </p:cNvPr>
          <p:cNvSpPr/>
          <p:nvPr/>
        </p:nvSpPr>
        <p:spPr>
          <a:xfrm>
            <a:off x="600742" y="132121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E961AFF2-08AB-4924-9ADD-C5E47C271E29}"/>
              </a:ext>
            </a:extLst>
          </p:cNvPr>
          <p:cNvSpPr/>
          <p:nvPr/>
        </p:nvSpPr>
        <p:spPr>
          <a:xfrm>
            <a:off x="388329" y="120012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F59D4E0E-2D6D-4085-8CA2-567417125F2B}"/>
              </a:ext>
            </a:extLst>
          </p:cNvPr>
          <p:cNvSpPr/>
          <p:nvPr/>
        </p:nvSpPr>
        <p:spPr>
          <a:xfrm>
            <a:off x="433700" y="4971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824D4AFA-0789-4BAA-A392-6BCC729F1F18}"/>
              </a:ext>
            </a:extLst>
          </p:cNvPr>
          <p:cNvSpPr/>
          <p:nvPr/>
        </p:nvSpPr>
        <p:spPr>
          <a:xfrm>
            <a:off x="221287" y="4850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387039F3-8DBB-4BB9-83B7-CF8C6E5719A5}"/>
              </a:ext>
            </a:extLst>
          </p:cNvPr>
          <p:cNvSpPr/>
          <p:nvPr/>
        </p:nvSpPr>
        <p:spPr>
          <a:xfrm>
            <a:off x="10452894" y="44379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64F0C6AD-7FE1-40B0-9036-D11E3C6D3C0E}"/>
              </a:ext>
            </a:extLst>
          </p:cNvPr>
          <p:cNvSpPr/>
          <p:nvPr/>
        </p:nvSpPr>
        <p:spPr>
          <a:xfrm>
            <a:off x="10240481" y="32270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E14116C3-588F-4DA1-AA3A-50F6785599AE}"/>
              </a:ext>
            </a:extLst>
          </p:cNvPr>
          <p:cNvSpPr/>
          <p:nvPr/>
        </p:nvSpPr>
        <p:spPr>
          <a:xfrm>
            <a:off x="10702824" y="404230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3A7ABEDE-4873-4E0F-BBDF-5CCB7BEFBAE1}"/>
              </a:ext>
            </a:extLst>
          </p:cNvPr>
          <p:cNvSpPr/>
          <p:nvPr/>
        </p:nvSpPr>
        <p:spPr>
          <a:xfrm>
            <a:off x="10490411" y="392120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10D4A-B527-4D2C-97AA-F208CCDE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122" y="993109"/>
            <a:ext cx="1116593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декларація масиву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масиву з 10 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елементів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масиву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іншого масиву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//з тим самим ідентифікатором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декларація ще одного масиву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його створення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?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тепер перший масив той самий,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що другий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?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      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BD00832E-DA98-4601-92CF-2F5633CA6B6C}"/>
              </a:ext>
            </a:extLst>
          </p:cNvPr>
          <p:cNvSpPr/>
          <p:nvPr/>
        </p:nvSpPr>
        <p:spPr>
          <a:xfrm>
            <a:off x="1629508" y="1696520"/>
            <a:ext cx="9234735" cy="452526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3B6FAF63-36A6-440C-A360-99F440098094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53BA-F771-4DDB-8DBE-D459748E02A7}"/>
              </a:ext>
            </a:extLst>
          </p:cNvPr>
          <p:cNvSpPr txBox="1"/>
          <p:nvPr/>
        </p:nvSpPr>
        <p:spPr>
          <a:xfrm>
            <a:off x="2879740" y="1820581"/>
            <a:ext cx="62405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8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800" dirty="0"/>
              <a:t>.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800" b="1" noProof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800" dirty="0"/>
              <a:t>.</a:t>
            </a:r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7B6579AD-EE94-481F-997F-54CA06F07B6A}"/>
              </a:ext>
            </a:extLst>
          </p:cNvPr>
          <p:cNvSpPr/>
          <p:nvPr/>
        </p:nvSpPr>
        <p:spPr>
          <a:xfrm>
            <a:off x="433700" y="4971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D4290C6D-EDD2-4928-B080-7E6766BA1915}"/>
              </a:ext>
            </a:extLst>
          </p:cNvPr>
          <p:cNvSpPr/>
          <p:nvPr/>
        </p:nvSpPr>
        <p:spPr>
          <a:xfrm>
            <a:off x="221287" y="4850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F8ED4911-1017-46A6-98CF-B07179504000}"/>
              </a:ext>
            </a:extLst>
          </p:cNvPr>
          <p:cNvSpPr/>
          <p:nvPr/>
        </p:nvSpPr>
        <p:spPr>
          <a:xfrm>
            <a:off x="1327757" y="233381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ABCBD30D-CE0D-45F4-8F27-193D404B4BE2}"/>
              </a:ext>
            </a:extLst>
          </p:cNvPr>
          <p:cNvSpPr/>
          <p:nvPr/>
        </p:nvSpPr>
        <p:spPr>
          <a:xfrm>
            <a:off x="1115344" y="221272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DB205D6-5FA8-473F-9B7C-31D0639E6A6C}"/>
              </a:ext>
            </a:extLst>
          </p:cNvPr>
          <p:cNvSpPr/>
          <p:nvPr/>
        </p:nvSpPr>
        <p:spPr>
          <a:xfrm>
            <a:off x="7420533" y="56097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934004FE-5CD3-42AE-B88A-D4C1E0A27FA6}"/>
              </a:ext>
            </a:extLst>
          </p:cNvPr>
          <p:cNvSpPr/>
          <p:nvPr/>
        </p:nvSpPr>
        <p:spPr>
          <a:xfrm>
            <a:off x="7208120" y="43988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BF6C56F4-F4BA-4427-AFEE-E9895A34FB38}"/>
              </a:ext>
            </a:extLst>
          </p:cNvPr>
          <p:cNvSpPr/>
          <p:nvPr/>
        </p:nvSpPr>
        <p:spPr>
          <a:xfrm>
            <a:off x="11331019" y="152659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C36EE0A6-619A-4361-9D7A-13578BDE70F5}"/>
              </a:ext>
            </a:extLst>
          </p:cNvPr>
          <p:cNvSpPr/>
          <p:nvPr/>
        </p:nvSpPr>
        <p:spPr>
          <a:xfrm>
            <a:off x="11118606" y="140550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01D93DD3-3146-403B-8800-D2D264457937}"/>
              </a:ext>
            </a:extLst>
          </p:cNvPr>
          <p:cNvSpPr/>
          <p:nvPr/>
        </p:nvSpPr>
        <p:spPr>
          <a:xfrm>
            <a:off x="11173595" y="573208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D7E9F760-69E2-4FB0-A063-81B414001EA6}"/>
              </a:ext>
            </a:extLst>
          </p:cNvPr>
          <p:cNvSpPr/>
          <p:nvPr/>
        </p:nvSpPr>
        <p:spPr>
          <a:xfrm>
            <a:off x="10961182" y="561099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DDA76C4-5655-4765-92D4-CCF8C40E04D2}"/>
              </a:ext>
            </a:extLst>
          </p:cNvPr>
          <p:cNvSpPr/>
          <p:nvPr/>
        </p:nvSpPr>
        <p:spPr>
          <a:xfrm>
            <a:off x="4826109" y="3001371"/>
            <a:ext cx="7265371" cy="869097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6783A-1522-4204-B40A-DA0DECB832B9}"/>
              </a:ext>
            </a:extLst>
          </p:cNvPr>
          <p:cNvSpPr txBox="1">
            <a:spLocks noChangeArrowheads="1"/>
          </p:cNvSpPr>
          <p:nvPr/>
        </p:nvSpPr>
        <p:spPr>
          <a:xfrm>
            <a:off x="504934" y="1282026"/>
            <a:ext cx="8642350" cy="1245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E7AB5E91-70F5-4193-8848-BB35C817FC82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C3932-B976-4F76-A122-612E39620223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3D9AC-46D8-4B2F-88C9-94F05EF02466}"/>
              </a:ext>
            </a:extLst>
          </p:cNvPr>
          <p:cNvSpPr txBox="1"/>
          <p:nvPr/>
        </p:nvSpPr>
        <p:spPr>
          <a:xfrm>
            <a:off x="4961106" y="3029742"/>
            <a:ext cx="7130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5CD74-D078-44E5-B362-38B72F436E81}"/>
              </a:ext>
            </a:extLst>
          </p:cNvPr>
          <p:cNvSpPr txBox="1"/>
          <p:nvPr/>
        </p:nvSpPr>
        <p:spPr>
          <a:xfrm>
            <a:off x="332362" y="4597359"/>
            <a:ext cx="11527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78267FC2-1E1C-49BA-A035-A4E6E25BFC9D}"/>
              </a:ext>
            </a:extLst>
          </p:cNvPr>
          <p:cNvSpPr/>
          <p:nvPr/>
        </p:nvSpPr>
        <p:spPr>
          <a:xfrm>
            <a:off x="1211913" y="342900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A5FD1BB1-9B75-4509-A795-D0CEDF53627E}"/>
              </a:ext>
            </a:extLst>
          </p:cNvPr>
          <p:cNvSpPr/>
          <p:nvPr/>
        </p:nvSpPr>
        <p:spPr>
          <a:xfrm>
            <a:off x="999500" y="330790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4C61F819-22BB-433B-8ADF-281719AC84E4}"/>
              </a:ext>
            </a:extLst>
          </p:cNvPr>
          <p:cNvSpPr/>
          <p:nvPr/>
        </p:nvSpPr>
        <p:spPr>
          <a:xfrm>
            <a:off x="910355" y="603168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7A792F3C-EB43-4C17-9322-8720328A27BE}"/>
              </a:ext>
            </a:extLst>
          </p:cNvPr>
          <p:cNvSpPr/>
          <p:nvPr/>
        </p:nvSpPr>
        <p:spPr>
          <a:xfrm>
            <a:off x="697942" y="591059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44D01176-FB2E-4B94-B553-050B2382D852}"/>
              </a:ext>
            </a:extLst>
          </p:cNvPr>
          <p:cNvSpPr/>
          <p:nvPr/>
        </p:nvSpPr>
        <p:spPr>
          <a:xfrm>
            <a:off x="8283921" y="55513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FA3263CC-07B6-4A63-9BB5-1689143FB62C}"/>
              </a:ext>
            </a:extLst>
          </p:cNvPr>
          <p:cNvSpPr/>
          <p:nvPr/>
        </p:nvSpPr>
        <p:spPr>
          <a:xfrm>
            <a:off x="8071508" y="43404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1ED2858C-B42B-4A87-AC95-99F440D5E477}"/>
              </a:ext>
            </a:extLst>
          </p:cNvPr>
          <p:cNvSpPr/>
          <p:nvPr/>
        </p:nvSpPr>
        <p:spPr>
          <a:xfrm>
            <a:off x="11155049" y="580971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87D04E0A-2EBA-4C94-9792-AD34793BAF58}"/>
              </a:ext>
            </a:extLst>
          </p:cNvPr>
          <p:cNvSpPr/>
          <p:nvPr/>
        </p:nvSpPr>
        <p:spPr>
          <a:xfrm>
            <a:off x="10942636" y="568862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6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82427" y="153160"/>
            <a:ext cx="4369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852381" y="1571611"/>
            <a:ext cx="6646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2389" y="4894847"/>
            <a:ext cx="7245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281158" y="1040404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348459" y="101274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вивести масив?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5880661" y="20895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lastElem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BB5966A5-3DA9-4B02-98A5-FAAE93FE8CA8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C25A3-DF16-401E-8B91-32BD3BA67E0A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Пам’ятка про масиви</a:t>
            </a:r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CD47F8B7-B939-4CF7-9BFC-3F1BD35CE5B5}"/>
              </a:ext>
            </a:extLst>
          </p:cNvPr>
          <p:cNvSpPr/>
          <p:nvPr/>
        </p:nvSpPr>
        <p:spPr>
          <a:xfrm>
            <a:off x="11306885" y="47319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3DE37B42-037A-44D7-98BE-7E50265AABDB}"/>
              </a:ext>
            </a:extLst>
          </p:cNvPr>
          <p:cNvSpPr/>
          <p:nvPr/>
        </p:nvSpPr>
        <p:spPr>
          <a:xfrm>
            <a:off x="11094472" y="46108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3F8A1B38-9B34-4164-A9C3-333DCBCE1CE9}"/>
              </a:ext>
            </a:extLst>
          </p:cNvPr>
          <p:cNvSpPr/>
          <p:nvPr/>
        </p:nvSpPr>
        <p:spPr>
          <a:xfrm>
            <a:off x="4899988" y="10561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618FEBFC-FDA7-4179-B5D1-3FFD8AF4FCD6}"/>
              </a:ext>
            </a:extLst>
          </p:cNvPr>
          <p:cNvSpPr/>
          <p:nvPr/>
        </p:nvSpPr>
        <p:spPr>
          <a:xfrm>
            <a:off x="4687575" y="9350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6839439B-96D0-4822-8762-E82F9D8AE2A6}"/>
              </a:ext>
            </a:extLst>
          </p:cNvPr>
          <p:cNvSpPr/>
          <p:nvPr/>
        </p:nvSpPr>
        <p:spPr>
          <a:xfrm>
            <a:off x="11658081" y="346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F2EF413F-02BD-4345-9E9C-9A03E00C1BA8}"/>
              </a:ext>
            </a:extLst>
          </p:cNvPr>
          <p:cNvSpPr/>
          <p:nvPr/>
        </p:nvSpPr>
        <p:spPr>
          <a:xfrm>
            <a:off x="11445668" y="-86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6DDD4-7580-47E4-BCC4-54799A62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9" y="1632604"/>
            <a:ext cx="7089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C5994C-32F2-4ABF-92C9-292C4F61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9" y="5456445"/>
            <a:ext cx="6094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64FE6-4561-4A23-AB4F-C7F29EB249F8}"/>
              </a:ext>
            </a:extLst>
          </p:cNvPr>
          <p:cNvSpPr txBox="1"/>
          <p:nvPr/>
        </p:nvSpPr>
        <p:spPr>
          <a:xfrm>
            <a:off x="7599900" y="5332619"/>
            <a:ext cx="4369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масив?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74E39-968C-48AD-A539-A63A7E19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522" y="5854522"/>
            <a:ext cx="4458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319FD-A796-44C7-85AA-6A01145EA9E1}"/>
              </a:ext>
            </a:extLst>
          </p:cNvPr>
          <p:cNvSpPr txBox="1"/>
          <p:nvPr/>
        </p:nvSpPr>
        <p:spPr>
          <a:xfrm>
            <a:off x="117836" y="286375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перетворити на рядок масив?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B89BA8EE-7ED3-4193-8958-6F1FB3A5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31" y="3425354"/>
            <a:ext cx="621226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DB863B-E83B-4B7C-9987-452D475E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264" y="3313898"/>
            <a:ext cx="621226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arr1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arr2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arr2))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"Масиви рівні!"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2F3A3-3F41-4000-A418-FA653D46EC2D}"/>
              </a:ext>
            </a:extLst>
          </p:cNvPr>
          <p:cNvSpPr txBox="1"/>
          <p:nvPr/>
        </p:nvSpPr>
        <p:spPr>
          <a:xfrm>
            <a:off x="6212264" y="2861978"/>
            <a:ext cx="639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порівняти масиви?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1878</Words>
  <Application>Microsoft Office PowerPoint</Application>
  <PresentationFormat>Широкоэкранный</PresentationFormat>
  <Paragraphs>217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Cascadia Code</vt:lpstr>
      <vt:lpstr>Comfortaa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Створення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масиви. Звертання по індексу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132</cp:revision>
  <dcterms:created xsi:type="dcterms:W3CDTF">2023-10-27T15:46:22Z</dcterms:created>
  <dcterms:modified xsi:type="dcterms:W3CDTF">2024-03-03T21:47:52Z</dcterms:modified>
</cp:coreProperties>
</file>