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13" r:id="rId5"/>
    <p:sldId id="314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3811-DF23-4C2C-895B-8C43EDF18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F73EF6-6755-4E58-88F1-92640A87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F2548-CCDB-4F2E-8ADC-F5E9C09F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043F8-011D-49F9-BAF2-1FF6D737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8CC67-717C-47A5-9B5A-3AFE5AF6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22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4E596-6944-4CE0-B9F0-CA978D41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C0AE8-2BC8-4A93-BDDA-CE6DEFA72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24092E-4C7F-4EB4-8CE8-896BE815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4C638-1B52-4FCE-9257-DD577E93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A6A3E5-D696-465E-B2C3-7645B5E5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88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DC764E-8E1A-4523-9278-B12136B31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0067E-2963-4C81-BBD3-D4AAB223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649F9-5D0F-4EA9-84D1-E66E4A7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3BE223-AECE-42FB-99E9-6925541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8BAF6-125B-4CE9-978D-9C486100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8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8A185-9DEE-4BD3-91F1-CF254DA9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EF7EB-9795-4427-B04A-01FA442E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485EA-55F3-4909-B895-7AF4FC07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745A8-1F8C-4A03-B041-E922C3AC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AA352-55D6-4F2C-973A-290FCD42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91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E64E4-E4AE-4F7B-93D8-C88B7564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6CC88-817F-4518-97F5-A051BF28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25279-2DC7-4AE4-B5D7-99E1D4F9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1AA3C-FBE1-40F5-A390-6DF6C9FF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DC6CE-8C76-49AA-B3FF-612D7144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91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7852-AB0C-4876-B479-7A955A98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1A041-96D4-4CF7-AD89-D02F7ED25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02697D-D0C8-485A-8601-801DABFD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F17F59-97F2-4F8D-9843-5598C10C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F2CEA-D36D-4F4B-A4BE-7CFBD776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FE140E-9646-44BF-BACF-57C9771A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30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576C2-0857-411A-9812-93EDF1FF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0DCDC-D812-4118-A26B-313E3DAF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660A20-A0E5-47E0-AEA1-5895CE925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A7847E-51C9-4BA8-BF23-D39C4E5FC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C38F55-00CA-4BF9-ADA4-A1FACCFF5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F38631-F10B-4846-B9D4-453B99B1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D45893-C7F5-4338-A914-0ABB0F69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9ACB19-77B0-4263-AD24-4896F4C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F9141-7F62-486B-A4CC-D95CA6E2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49FB47-FFD1-42D1-97D6-E764E794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1E03B6-0233-4C1C-BF22-7DE7B9DA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5BBBE9-1D24-4156-99E9-59775F79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34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768A90-A47A-481F-9C9A-34CA5907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01621B-3A71-4017-937B-47931F67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C90FF6-EE34-4A6D-B213-30CD038B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91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8A503-6C98-4731-80A8-6FB62944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BCE61-72B6-4F37-8B97-DDC75079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AF58F7-DA8F-4777-ABAA-87F0D7C1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4AB13-8065-4CC4-99A7-B1A5549B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FA6424-5D50-456B-8643-4602B42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70BAE3-6FB8-4390-8B10-4FDA66BE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58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ABBA7-61E0-427C-8230-E6F88EC4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76FF3E-D949-47DC-B47E-79F1C9E79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F6C281-4AE3-4B4A-90C3-E283F3D6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896E21-E40E-42C2-A743-4F7A2B92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4020D-A21E-4441-BB78-22CF0D14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6D1952-A363-428D-9E0E-884A8FA9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73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BF028-AFD2-4C06-B5FC-27A4A456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5632B-F670-4A6B-8920-C0E69DB3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3A616-460A-4911-86D1-B93ADE136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31E-5913-4F48-A1E2-10CE7C2950E2}" type="datetimeFigureOut">
              <a:rPr lang="uk-UA" smtClean="0"/>
              <a:t>12.12.2023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CBD06-5777-4E32-98E1-0E6E77DF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3896A-51BD-4C5F-91ED-3DAFC4E0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048B-1FF5-4BAC-8206-D7917AAD3E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815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2567231"/>
            <a:ext cx="870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Random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28C0E-EEF4-4607-8595-B68527376C63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873061-A869-4338-94C5-0FB83294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62" y="1902167"/>
            <a:ext cx="11019934" cy="263149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//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Массив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из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пяти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цветов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[]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Color.BLUE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Color.GREEN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Color.MAGENTA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Color.RED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Color.CYAN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pos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colors.length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//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Меняем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цвет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у кнопки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mButton.setBackgroundColor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colors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pos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]);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318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SFMono-Regular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5</cp:revision>
  <dcterms:created xsi:type="dcterms:W3CDTF">2023-12-12T14:35:22Z</dcterms:created>
  <dcterms:modified xsi:type="dcterms:W3CDTF">2023-12-13T13:29:36Z</dcterms:modified>
</cp:coreProperties>
</file>