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30D56-32A8-405F-A7CD-81769EABB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A76A6-34FF-4383-A626-D608041B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394F4-C9AF-4F4E-B60A-820EC564E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A19BC-F400-47A9-982B-8F6422F8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43A9B-26A3-47DF-8E1A-D7AF2D49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056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40B5-0964-46A8-9FC2-3A36A73E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0D701-A2E9-4E4E-8079-B6792267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124DE-FFB5-44CB-B3A6-C41AE128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C8D6FC-EF8A-4A56-AD4C-5F2B6975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6C59-ED16-4D27-8EA5-3893BC0A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330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0EBAA2-6B6D-4CD7-BB1B-C1789F04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76BC23-FD2D-430F-B7DA-57E8C7E8D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26002-7D11-4843-87DF-362F41C6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0060E-6C88-43AA-B306-FF5BFDF3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4BE6E-390A-4829-8274-2C49C393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57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9C89-E7E3-4566-A4F6-11A4A670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540-4E52-4741-942F-636E07F4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26BB8-4CA1-4426-8030-958D3D13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DE4A9B-934E-49EA-9574-3F3E5934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FF8F06-0286-4ED1-9A80-743818DE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810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E5450-C780-4B6C-B3A1-7C18AC6C2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74565-3B36-4ACD-BC33-81F82FB5E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85B7-7B66-4B80-9E70-79733497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7463E-3807-47EE-AFE9-EA82DB4A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4412F-DD94-48F1-B4F8-77EAAC4F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454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79418-08FB-4D23-B95F-CD489542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6D3F3A-AE35-49D6-93A6-B6C5D22C8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A3B214-FA0D-4173-A401-CABEA4AA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C32439-2C26-4CA7-95A9-6EFC60AC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1B2A11-D883-4B74-96E8-31E1CE31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3F548C-BCFE-48AA-969E-2A6B8424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167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D7AAE-3CC2-48DA-B3C0-151D18BE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01D466-D044-46B8-81A5-F4D9BCCF0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688694-B3C4-4003-ADBA-4CEC6470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3BCA08-6C65-458F-A8A1-4AEAE2E1B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607A9D-0149-4DB6-B925-62DE4BFAF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7BBBB6-4A16-4D86-9991-0455C85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A0EB2F-22C2-4162-9977-73ACE1A2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05B426-CBE2-41A9-A8C4-B897E678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60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497E-2365-4FF8-A6AE-A3F8BBDD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C06206-3F7A-4165-920D-C1BB46D7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2BAC23-7E6A-4740-B350-17E9E888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AD6D93-A21A-498A-804A-173653DC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973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3AAE57-84CA-4DD0-9EDB-AF0C2631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8AE4A0-6A46-4FD6-9B0C-98D6F8B7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99CE0-23EA-4D81-84E1-86F656A5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323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58B3E-981F-48E5-9A62-8F36D7F8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932EBB-2D10-49C9-9BD9-7CC4142D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CACDC5-01B7-4694-BAFD-0ADC902E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47B97B-288C-4722-8E35-FD514D9A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0E19E-E7B7-46E0-9B75-5035A892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45BC1F-7E6B-4F8F-B3F7-422DC745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892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44E22-99C5-44E5-896C-99A69D8A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E3F8B-2BF5-43A8-AABF-ACB58528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18A75-ED12-4F3F-9341-6E8F0A0E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7F3898-F354-42FA-A883-CAE471B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779C34-6A14-4DC7-A0D5-4C996C6D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53D945-DE6C-4596-8CB4-48FC8423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92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72B2-A4BC-420F-B784-34F24E17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AE69FD-5B8F-4246-907D-A544887F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F04919-568A-40D4-91C7-4E08D69F6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E9BA-8501-4193-BA88-839E340A9D5A}" type="datetimeFigureOut">
              <a:rPr lang="uk-UA" smtClean="0"/>
              <a:t>21.10.2023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942F1-AA25-40B2-A33C-A99D13D35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C16C9A-558E-4420-90BC-EB362D96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370FB-27A2-46E2-A309-7F3F3F72CF4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691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9DE99F-9C23-41C9-A27C-0417E52408B1}"/>
              </a:ext>
            </a:extLst>
          </p:cNvPr>
          <p:cNvSpPr txBox="1"/>
          <p:nvPr/>
        </p:nvSpPr>
        <p:spPr>
          <a:xfrm>
            <a:off x="1745137" y="1982769"/>
            <a:ext cx="87017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>
                <a:solidFill>
                  <a:schemeClr val="accent4">
                    <a:lumMod val="50000"/>
                  </a:schemeClr>
                </a:solidFill>
              </a:rPr>
              <a:t>Тема уроку: 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if else, </a:t>
            </a:r>
            <a:r>
              <a:rPr lang="en-US" sz="8000" b="1" dirty="0" err="1">
                <a:solidFill>
                  <a:schemeClr val="accent4">
                    <a:lumMod val="50000"/>
                  </a:schemeClr>
                </a:solidFill>
              </a:rPr>
              <a:t>swich</a:t>
            </a:r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 case</a:t>
            </a:r>
            <a:endParaRPr lang="uk-UA" sz="80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EE007-5B8C-4F6E-A04E-C9B4880F1D22}"/>
              </a:ext>
            </a:extLst>
          </p:cNvPr>
          <p:cNvSpPr txBox="1"/>
          <p:nvPr/>
        </p:nvSpPr>
        <p:spPr>
          <a:xfrm>
            <a:off x="207390" y="1025165"/>
            <a:ext cx="46568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 програм було б мало користі, якби вони робили абсолютно одне й те саме незалежно від зміни зовнішніх обставин. Потрібно, щоб програма вміла підлаштовуватися під різні ситуації та виконувати одні дії в одних випадках, а інші — в інших.</a:t>
            </a:r>
            <a:endParaRPr lang="uk-U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0DCAC-7A8D-42F0-94BF-04F58905598B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EA1-BE45-4303-B5C3-3595C3325291}"/>
              </a:ext>
            </a:extLst>
          </p:cNvPr>
          <p:cNvSpPr txBox="1"/>
          <p:nvPr/>
        </p:nvSpPr>
        <p:spPr>
          <a:xfrm>
            <a:off x="4628561" y="4787298"/>
            <a:ext cx="7147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 Java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реалізовано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допомогою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умовного</a:t>
            </a:r>
            <a:r>
              <a:rPr lang="ru-RU" sz="20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оператора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спеціального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ключового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слова, яке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дає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змогу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виконувати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різні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блоки команд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залежно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від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правдивості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sz="20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</a:t>
            </a:r>
            <a:endParaRPr lang="uk-UA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736A1E-5D45-4409-BC4D-09231E75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4" y="3586067"/>
            <a:ext cx="2593059" cy="27648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BCE51BB-366C-43EA-8B40-F9DA0E3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243" y="865233"/>
            <a:ext cx="5143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7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E70166-631C-4153-981E-3ADE69827158}"/>
              </a:ext>
            </a:extLst>
          </p:cNvPr>
          <p:cNvSpPr txBox="1"/>
          <p:nvPr/>
        </p:nvSpPr>
        <p:spPr>
          <a:xfrm>
            <a:off x="549111" y="5658007"/>
            <a:ext cx="10527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Умовний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складається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трьох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частин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і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Якщо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умова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правдива (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істинна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виконується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1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інакше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команда 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ніколи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не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виконуються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одночасно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цього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оператора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такий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96E1A-53A8-4F5D-9255-E4D911E93A70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E09E8-5804-463F-834A-9C415CFA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09" y="1521596"/>
            <a:ext cx="2593059" cy="27648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EFD5DE-BD84-4A4C-A415-FEFBC903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367" y="865233"/>
            <a:ext cx="7914019" cy="448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8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E167A-1E2A-4453-9012-9335407C604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Умовні оператори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EA32E-6E2D-4024-BC27-D96D37645F49}"/>
              </a:ext>
            </a:extLst>
          </p:cNvPr>
          <p:cNvSpPr txBox="1"/>
          <p:nvPr/>
        </p:nvSpPr>
        <p:spPr>
          <a:xfrm>
            <a:off x="669304" y="1534708"/>
            <a:ext cx="4562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 err="1">
                <a:effectLst/>
                <a:latin typeface="Arial" panose="020B0604020202020204" pitchFamily="34" charset="0"/>
              </a:rPr>
              <a:t>Якщо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хочете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щоб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у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разі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(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або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невиконання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)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умови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ваша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програма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виконала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кілька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команд,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їх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можна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800" b="0" i="0" dirty="0" err="1">
                <a:effectLst/>
                <a:latin typeface="Arial" panose="020B0604020202020204" pitchFamily="34" charset="0"/>
              </a:rPr>
              <a:t>об'єднати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 в </a:t>
            </a:r>
            <a:r>
              <a:rPr lang="ru-RU" sz="2800" b="0" i="1" dirty="0">
                <a:effectLst/>
                <a:latin typeface="Arial" panose="020B0604020202020204" pitchFamily="34" charset="0"/>
              </a:rPr>
              <a:t>блок команд</a:t>
            </a:r>
            <a:r>
              <a:rPr lang="ru-RU" sz="2800" b="0" i="0" dirty="0">
                <a:effectLst/>
                <a:latin typeface="Arial" panose="020B0604020202020204" pitchFamily="34" charset="0"/>
              </a:rPr>
              <a:t>.</a:t>
            </a:r>
            <a:endParaRPr lang="uk-U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AF18A-D89E-4788-AA5F-132C93B9ABDB}"/>
              </a:ext>
            </a:extLst>
          </p:cNvPr>
          <p:cNvSpPr txBox="1"/>
          <p:nvPr/>
        </p:nvSpPr>
        <p:spPr>
          <a:xfrm>
            <a:off x="3403077" y="5306044"/>
            <a:ext cx="6127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Щоб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об'єднати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команди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блок,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потрібно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«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загорнути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»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їх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у </a:t>
            </a:r>
            <a:r>
              <a:rPr lang="ru-RU" sz="2400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фігурні</a:t>
            </a:r>
            <a:r>
              <a:rPr lang="ru-RU" sz="24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дужки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Отак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виглядає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загальному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випадку</a:t>
            </a:r>
            <a:r>
              <a:rPr lang="ru-RU" sz="2400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:</a:t>
            </a:r>
            <a:endParaRPr lang="uk-UA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45F84-3F68-45BB-B7A5-70B183674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71" y="1102573"/>
            <a:ext cx="3105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51711A-71DC-4C4D-889A-8ACAD865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28" y="0"/>
            <a:ext cx="8174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Скорочена форма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791335-7EE5-4B01-ACE3-BC681BA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82" y="1020926"/>
            <a:ext cx="3084233" cy="24080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64A4F4-42D9-41AA-A1EA-7F9465E57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2" y="3239333"/>
            <a:ext cx="98202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0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869AB6-3359-4431-8224-A4081B8F860A}"/>
              </a:ext>
            </a:extLst>
          </p:cNvPr>
          <p:cNvSpPr txBox="1"/>
          <p:nvPr/>
        </p:nvSpPr>
        <p:spPr>
          <a:xfrm>
            <a:off x="311085" y="1734532"/>
            <a:ext cx="4326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звертаються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вибрати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блок коду з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багатьох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оператор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розгалуженні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коду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напрямках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однієї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36B969-FAD7-4788-90D0-15DA2C6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201" y="1751617"/>
            <a:ext cx="279347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выражение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x: // фрагмент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кода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кода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фрагмент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кода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uk-UA" sz="20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2928BB-A3D4-421E-A74C-9DAD28DC0F11}"/>
              </a:ext>
            </a:extLst>
          </p:cNvPr>
          <p:cNvSpPr txBox="1"/>
          <p:nvPr/>
        </p:nvSpPr>
        <p:spPr>
          <a:xfrm>
            <a:off x="0" y="9579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case</a:t>
            </a:r>
            <a:endParaRPr lang="uk-UA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B2F81-F729-4CBD-927E-8FA8170B2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39" y="2136338"/>
            <a:ext cx="71894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"Маленький";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60: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Средний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200: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Большой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Неизвестно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uk-UA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"+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010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301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5</cp:revision>
  <dcterms:created xsi:type="dcterms:W3CDTF">2023-10-21T18:35:06Z</dcterms:created>
  <dcterms:modified xsi:type="dcterms:W3CDTF">2023-10-21T20:52:30Z</dcterms:modified>
</cp:coreProperties>
</file>