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0" r:id="rId12"/>
    <p:sldId id="268" r:id="rId13"/>
    <p:sldId id="269" r:id="rId14"/>
    <p:sldId id="270" r:id="rId15"/>
    <p:sldId id="704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1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30D56-32A8-405F-A7CD-81769EABB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A76A6-34FF-4383-A626-D608041B5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394F4-C9AF-4F4E-B60A-820EC564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A19BC-F400-47A9-982B-8F6422F8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43A9B-26A3-47DF-8E1A-D7AF2D4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05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540B5-0964-46A8-9FC2-3A36A73E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D0D701-A2E9-4E4E-8079-B6792267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124DE-FFB5-44CB-B3A6-C41AE12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8D6FC-EF8A-4A56-AD4C-5F2B6975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F6C59-ED16-4D27-8EA5-3893BC0A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30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0EBAA2-6B6D-4CD7-BB1B-C1789F04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76BC23-FD2D-430F-B7DA-57E8C7E8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26002-7D11-4843-87DF-362F41C6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0060E-6C88-43AA-B306-FF5BFDF3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4BE6E-390A-4829-8274-2C49C393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572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9C89-E7E3-4566-A4F6-11A4A670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CA540-4E52-4741-942F-636E07F4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26BB8-4CA1-4426-8030-958D3D13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DE4A9B-934E-49EA-9574-3F3E593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F8F06-0286-4ED1-9A80-743818DE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810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E5450-C780-4B6C-B3A1-7C18AC6C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74565-3B36-4ACD-BC33-81F82FB5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585B7-7B66-4B80-9E70-79733497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7463E-3807-47EE-AFE9-EA82DB4A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D4412F-DD94-48F1-B4F8-77EAAC4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54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79418-08FB-4D23-B95F-CD489542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6D3F3A-AE35-49D6-93A6-B6C5D22C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A3B214-FA0D-4173-A401-CABEA4AA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C32439-2C26-4CA7-95A9-6EFC60AC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1B2A11-D883-4B74-96E8-31E1CE3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3F548C-BCFE-48AA-969E-2A6B8424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167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D7AAE-3CC2-48DA-B3C0-151D18B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01D466-D044-46B8-81A5-F4D9BCCF0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688694-B3C4-4003-ADBA-4CEC6470C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3BCA08-6C65-458F-A8A1-4AEAE2E1B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607A9D-0149-4DB6-B925-62DE4BFAF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7BBBB6-4A16-4D86-9991-0455C852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A0EB2F-22C2-4162-9977-73ACE1A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05B426-CBE2-41A9-A8C4-B897E67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60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3497E-2365-4FF8-A6AE-A3F8BBDD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C06206-3F7A-4165-920D-C1BB46D7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2BAC23-7E6A-4740-B350-17E9E888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AD6D93-A21A-498A-804A-173653DC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973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3AAE57-84CA-4DD0-9EDB-AF0C263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AE4A0-6A46-4FD6-9B0C-98D6F8B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99CE0-23EA-4D81-84E1-86F656A5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323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58B3E-981F-48E5-9A62-8F36D7F8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32EBB-2D10-49C9-9BD9-7CC4142D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CACDC5-01B7-4694-BAFD-0ADC902E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47B97B-288C-4722-8E35-FD514D9A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80E19E-E7B7-46E0-9B75-5035A892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45BC1F-7E6B-4F8F-B3F7-422DC745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8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44E22-99C5-44E5-896C-99A69D8A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3E3F8B-2BF5-43A8-AABF-ACB58528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18A75-ED12-4F3F-9341-6E8F0A0E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7F3898-F354-42FA-A883-CAE471B7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779C34-6A14-4DC7-A0D5-4C996C6D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3D945-DE6C-4596-8CB4-48FC8423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92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72B2-A4BC-420F-B784-34F24E17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E69FD-5B8F-4246-907D-A544887F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F04919-568A-40D4-91C7-4E08D69F6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E9BA-8501-4193-BA88-839E340A9D5A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942F1-AA25-40B2-A33C-A99D13D35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16C9A-558E-4420-90BC-EB362D9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691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96BCE-DE62-4164-80FA-57C5796D8B28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switch case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2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9C382-FD90-4534-AE53-1E3CC453952A}"/>
              </a:ext>
            </a:extLst>
          </p:cNvPr>
          <p:cNvSpPr txBox="1"/>
          <p:nvPr/>
        </p:nvSpPr>
        <p:spPr>
          <a:xfrm>
            <a:off x="0" y="13197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Помилка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655B9-AC1A-4431-8413-2D957D803ACD}"/>
              </a:ext>
            </a:extLst>
          </p:cNvPr>
          <p:cNvSpPr txBox="1"/>
          <p:nvPr/>
        </p:nvSpPr>
        <p:spPr>
          <a:xfrm>
            <a:off x="820133" y="3429000"/>
            <a:ext cx="1085025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Exception in thread "main"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java.util.InputMismatchException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java.util.Scanner.throwFor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(Scanner.java:864)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java.util.Scanner.next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(Scanner.java:1485)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java.util.Scanner.nextInt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(Scanner.java:2117)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java.util.Scanner.nextInt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(Scanner.java:2076)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Main.main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(Main.java:8)</a:t>
            </a:r>
            <a:endParaRPr lang="uk-UA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20D09-33F9-43F6-8C8F-6848488A12E2}"/>
              </a:ext>
            </a:extLst>
          </p:cNvPr>
          <p:cNvSpPr txBox="1"/>
          <p:nvPr/>
        </p:nvSpPr>
        <p:spPr>
          <a:xfrm>
            <a:off x="398283" y="1309369"/>
            <a:ext cx="1147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ввести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замість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 рядок «Сканер».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консоль: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3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8F485-2CC4-4C9D-8A84-7FA5B855F4F2}"/>
              </a:ext>
            </a:extLst>
          </p:cNvPr>
          <p:cNvSpPr txBox="1"/>
          <p:nvPr/>
        </p:nvSpPr>
        <p:spPr>
          <a:xfrm>
            <a:off x="221529" y="5418282"/>
            <a:ext cx="11491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 для цього нам треба фактично "зазирнути в майбутнє" – дізнатися, що там далі в нашому потоці. Чи вміє </a:t>
            </a:r>
            <a:r>
              <a:rPr lang="en-US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 </a:t>
            </a:r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робити? Ще як уміє!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CBA7D-2B90-4450-B151-F5865F8B98F5}"/>
              </a:ext>
            </a:extLst>
          </p:cNvPr>
          <p:cNvSpPr txBox="1"/>
          <p:nvPr/>
        </p:nvSpPr>
        <p:spPr>
          <a:xfrm>
            <a:off x="2611225" y="238751"/>
            <a:ext cx="6711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Уникнення помилки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6B431-E4C5-499C-A203-6E5F67CB75EC}"/>
              </a:ext>
            </a:extLst>
          </p:cNvPr>
          <p:cNvSpPr txBox="1"/>
          <p:nvPr/>
        </p:nvSpPr>
        <p:spPr>
          <a:xfrm>
            <a:off x="348791" y="1188025"/>
            <a:ext cx="60944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уникнути схожих ситуацій, нам потрібно придумати спосіб перевірки даних, які вводить користувач.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05399-1120-4523-9EDA-097F5D589639}"/>
              </a:ext>
            </a:extLst>
          </p:cNvPr>
          <p:cNvSpPr txBox="1"/>
          <p:nvPr/>
        </p:nvSpPr>
        <p:spPr>
          <a:xfrm>
            <a:off x="5967167" y="2356257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користувач вводить що завгодно, крім числа, – добре б вивести в консоль попередження, що введена інформація не є числом, а якщо все гаразд – вивести текст підтвердження. </a:t>
            </a:r>
          </a:p>
        </p:txBody>
      </p:sp>
    </p:spTree>
    <p:extLst>
      <p:ext uri="{BB962C8B-B14F-4D97-AF65-F5344CB8AC3E}">
        <p14:creationId xmlns:p14="http://schemas.microsoft.com/office/powerpoint/2010/main" val="165525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131FA-800F-4141-BE5B-38BD5B27582E}"/>
              </a:ext>
            </a:extLst>
          </p:cNvPr>
          <p:cNvSpPr txBox="1"/>
          <p:nvPr/>
        </p:nvSpPr>
        <p:spPr>
          <a:xfrm>
            <a:off x="6519210" y="2116008"/>
            <a:ext cx="50809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hasNextByte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uk-UA" sz="3200" b="0" i="0" dirty="0">
              <a:solidFill>
                <a:srgbClr val="172B5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hasNextShort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solidFill>
                <a:srgbClr val="172B5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hasNextLong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solidFill>
                <a:srgbClr val="172B5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hasNextFloat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solidFill>
                <a:srgbClr val="172B5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hasNextDouble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32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усі ці методи роблять те саме для інших типів даних.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BB70B-C354-4BFA-88DF-22933031F03B}"/>
              </a:ext>
            </a:extLst>
          </p:cNvPr>
          <p:cNvSpPr txBox="1"/>
          <p:nvPr/>
        </p:nvSpPr>
        <p:spPr>
          <a:xfrm>
            <a:off x="0" y="10369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перевірки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476CD-3CFD-4A46-ADA2-545ADE4F5C52}"/>
              </a:ext>
            </a:extLst>
          </p:cNvPr>
          <p:cNvSpPr txBox="1"/>
          <p:nvPr/>
        </p:nvSpPr>
        <p:spPr>
          <a:xfrm>
            <a:off x="514060" y="1010143"/>
            <a:ext cx="47062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для цього в нього є ціла група методів: </a:t>
            </a:r>
          </a:p>
          <a:p>
            <a:r>
              <a:rPr lang="en-US" sz="3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hasNextInt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перевіряє, чи є наступна порція введених даних числом або ні (повертає, відповідно, 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uk-UA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false).</a:t>
            </a:r>
            <a:endParaRPr lang="uk-UA" sz="3600" b="0" i="0" dirty="0">
              <a:solidFill>
                <a:srgbClr val="172B5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85E01-D97D-4FEC-8E51-A42EDC7A6F31}"/>
              </a:ext>
            </a:extLst>
          </p:cNvPr>
          <p:cNvSpPr txBox="1"/>
          <p:nvPr/>
        </p:nvSpPr>
        <p:spPr>
          <a:xfrm>
            <a:off x="535021" y="1524033"/>
            <a:ext cx="66953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{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Scanner(System.in);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Введіть число:"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Дякую! Ви ввели число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number);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Вибачте, але це явно не число.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Перезапустіть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програму і спробуйте знову!"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F73E9-B27C-4EB6-B90A-AA1AB264F266}"/>
              </a:ext>
            </a:extLst>
          </p:cNvPr>
          <p:cNvSpPr txBox="1"/>
          <p:nvPr/>
        </p:nvSpPr>
        <p:spPr>
          <a:xfrm>
            <a:off x="3365770" y="357771"/>
            <a:ext cx="4630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D10B9-D1AF-43F2-AFDF-9BDCABB60DB0}"/>
              </a:ext>
            </a:extLst>
          </p:cNvPr>
          <p:cNvSpPr txBox="1"/>
          <p:nvPr/>
        </p:nvSpPr>
        <p:spPr>
          <a:xfrm>
            <a:off x="7402749" y="44260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04DE3-28F9-4A88-8D39-53C0C13E50EE}"/>
              </a:ext>
            </a:extLst>
          </p:cNvPr>
          <p:cNvSpPr txBox="1"/>
          <p:nvPr/>
        </p:nvSpPr>
        <p:spPr>
          <a:xfrm>
            <a:off x="7495114" y="1524033"/>
            <a:ext cx="38316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наша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наступний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введений символ числом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І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підтвердження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пройшло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помічає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просить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спробувати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знову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B0B56-CB2A-4A54-9460-F8A209D1A003}"/>
              </a:ext>
            </a:extLst>
          </p:cNvPr>
          <p:cNvSpPr txBox="1"/>
          <p:nvPr/>
        </p:nvSpPr>
        <p:spPr>
          <a:xfrm>
            <a:off x="7701698" y="1409678"/>
            <a:ext cx="41038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і будь-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працює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потоками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введення-виведення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сканер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закрити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своєї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споживати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нашого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комп'ютера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B2BC8-8021-49DF-BF9B-23A8FE72AA8F}"/>
              </a:ext>
            </a:extLst>
          </p:cNvPr>
          <p:cNvSpPr txBox="1"/>
          <p:nvPr/>
        </p:nvSpPr>
        <p:spPr>
          <a:xfrm>
            <a:off x="480767" y="1819374"/>
            <a:ext cx="61085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{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Scanner(System.in);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Введіть число:"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Дякую! Ви ввели число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number); 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ось тепер ми зробили все правильно!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D40FF-BE71-448D-91AF-62EC428BD2FC}"/>
              </a:ext>
            </a:extLst>
          </p:cNvPr>
          <p:cNvSpPr txBox="1"/>
          <p:nvPr/>
        </p:nvSpPr>
        <p:spPr>
          <a:xfrm>
            <a:off x="3729872" y="254524"/>
            <a:ext cx="473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30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6115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коротко - це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899" name="Объект 2"/>
          <p:cNvSpPr>
            <a:spLocks noGrp="1"/>
          </p:cNvSpPr>
          <p:nvPr>
            <p:ph idx="1"/>
          </p:nvPr>
        </p:nvSpPr>
        <p:spPr>
          <a:xfrm>
            <a:off x="626619" y="662782"/>
            <a:ext cx="11364275" cy="6223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бібліотека з текстовим сканером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24" name="Стрелка вправо 6"/>
          <p:cNvSpPr>
            <a:spLocks noChangeArrowheads="1"/>
          </p:cNvSpPr>
          <p:nvPr/>
        </p:nvSpPr>
        <p:spPr bwMode="auto">
          <a:xfrm>
            <a:off x="5773740" y="2009830"/>
            <a:ext cx="2597262" cy="557212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81925" name="Стрелка вправо 7"/>
          <p:cNvSpPr>
            <a:spLocks noChangeArrowheads="1"/>
          </p:cNvSpPr>
          <p:nvPr/>
        </p:nvSpPr>
        <p:spPr bwMode="auto">
          <a:xfrm>
            <a:off x="5773740" y="3703637"/>
            <a:ext cx="1608558" cy="557213"/>
          </a:xfrm>
          <a:prstGeom prst="rightArrow">
            <a:avLst>
              <a:gd name="adj1" fmla="val 50000"/>
              <a:gd name="adj2" fmla="val 50078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81929" name="Стрелка вправо 8"/>
          <p:cNvSpPr>
            <a:spLocks noChangeArrowheads="1"/>
          </p:cNvSpPr>
          <p:nvPr/>
        </p:nvSpPr>
        <p:spPr bwMode="auto">
          <a:xfrm>
            <a:off x="6280151" y="5360987"/>
            <a:ext cx="1606550" cy="557213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DFA56D-609A-48BA-AE98-DA99758DB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1540054"/>
            <a:ext cx="895350" cy="1562100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id="{EF05B379-DDF7-4979-8A6B-E99F3FAE3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327" y="1655665"/>
            <a:ext cx="4785673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sc.hasNext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sc.close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34F06D6-4D07-42E1-9F3E-F577A702D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327" y="3357127"/>
            <a:ext cx="4443434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 11 12 13 14 15 99"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sc.hasNext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sc.close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0274EF-40EC-4FD6-9210-B447297E7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33" y="3038476"/>
            <a:ext cx="447675" cy="1895475"/>
          </a:xfrm>
          <a:prstGeom prst="rect">
            <a:avLst/>
          </a:prstGeom>
        </p:spPr>
      </p:pic>
      <p:sp>
        <p:nvSpPr>
          <p:cNvPr id="8" name="Rectangle 29">
            <a:extLst>
              <a:ext uri="{FF2B5EF4-FFF2-40B4-BE49-F238E27FC236}">
                <a16:creationId xmlns:a16="http://schemas.microsoft.com/office/drawing/2014/main" id="{1ACDE8A9-34FE-4E4E-820A-2F4BBB834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192" y="5009242"/>
            <a:ext cx="478567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"10as 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ads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dg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as13 133as 15 9as9"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sc.useDelimiter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s*as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s*"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sc.hasNext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2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sc.close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D33262-50EC-4E65-BE2A-5D9F0A453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587" y="5016312"/>
            <a:ext cx="8858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1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EE007-5B8C-4F6E-A04E-C9B4880F1D22}"/>
              </a:ext>
            </a:extLst>
          </p:cNvPr>
          <p:cNvSpPr txBox="1"/>
          <p:nvPr/>
        </p:nvSpPr>
        <p:spPr>
          <a:xfrm>
            <a:off x="207390" y="1025165"/>
            <a:ext cx="4656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 програм було б мало користі, якби вони робили абсолютно одне й те саме незалежно від зміни зовнішніх обставин. Потрібно, щоб програма вміла підлаштовуватися під різні ситуації та виконувати одні дії в одних випадках, а інші — в інших.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0DCAC-7A8D-42F0-94BF-04F58905598B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06EA1-BE45-4303-B5C3-3595C3325291}"/>
              </a:ext>
            </a:extLst>
          </p:cNvPr>
          <p:cNvSpPr txBox="1"/>
          <p:nvPr/>
        </p:nvSpPr>
        <p:spPr>
          <a:xfrm>
            <a:off x="4628561" y="4787298"/>
            <a:ext cx="71470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Java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умовного</a:t>
            </a:r>
            <a:r>
              <a:rPr lang="ru-RU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слова, яке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дає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змогу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блоки команд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правдивості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736A1E-5D45-4409-BC4D-09231E75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4" y="3586067"/>
            <a:ext cx="2593059" cy="27648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CE51BB-366C-43EA-8B40-F9DA0E34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43" y="865233"/>
            <a:ext cx="5143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E70166-631C-4153-981E-3ADE69827158}"/>
              </a:ext>
            </a:extLst>
          </p:cNvPr>
          <p:cNvSpPr txBox="1"/>
          <p:nvPr/>
        </p:nvSpPr>
        <p:spPr>
          <a:xfrm>
            <a:off x="549111" y="5658007"/>
            <a:ext cx="10527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Умовний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трьох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u-RU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lang="ru-RU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правдива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істинна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 1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інакше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 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 2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одночасно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Загальний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96E1A-53A8-4F5D-9255-E4D911E93A70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0E09E8-5804-463F-834A-9C415CFA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09" y="1521596"/>
            <a:ext cx="2593059" cy="27648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EFD5DE-BD84-4A4C-A415-FEFBC903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367" y="865233"/>
            <a:ext cx="7914019" cy="44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8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E167A-1E2A-4453-9012-9335407C604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EA32E-6E2D-4024-BC27-D96D37645F49}"/>
              </a:ext>
            </a:extLst>
          </p:cNvPr>
          <p:cNvSpPr txBox="1"/>
          <p:nvPr/>
        </p:nvSpPr>
        <p:spPr>
          <a:xfrm>
            <a:off x="669304" y="1534708"/>
            <a:ext cx="4562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хочете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невиконання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ваша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виконала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команд,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об'єднати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 </a:t>
            </a:r>
            <a:r>
              <a:rPr lang="ru-RU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 команд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AF18A-D89E-4788-AA5F-132C93B9ABDB}"/>
              </a:ext>
            </a:extLst>
          </p:cNvPr>
          <p:cNvSpPr txBox="1"/>
          <p:nvPr/>
        </p:nvSpPr>
        <p:spPr>
          <a:xfrm>
            <a:off x="3403077" y="5306044"/>
            <a:ext cx="6127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об'єднати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блок,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загорнути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 </a:t>
            </a:r>
            <a:r>
              <a:rPr lang="ru-RU" sz="24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фігурні</a:t>
            </a:r>
            <a:r>
              <a:rPr lang="ru-RU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дужки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Отак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виглядає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загальному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45F84-3F68-45BB-B7A5-70B18367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371" y="1102573"/>
            <a:ext cx="31051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51711A-71DC-4C4D-889A-8ACAD865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28" y="0"/>
            <a:ext cx="8174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Скорочена форма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791335-7EE5-4B01-ACE3-BC681BA4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82" y="1020926"/>
            <a:ext cx="3084233" cy="24080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64A4F4-42D9-41AA-A1EA-7F9465E5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3239333"/>
            <a:ext cx="98202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69AB6-3359-4431-8224-A4081B8F860A}"/>
              </a:ext>
            </a:extLst>
          </p:cNvPr>
          <p:cNvSpPr txBox="1"/>
          <p:nvPr/>
        </p:nvSpPr>
        <p:spPr>
          <a:xfrm>
            <a:off x="311085" y="1734532"/>
            <a:ext cx="4326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звертаються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вибрати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блок коду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багатьох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розгалуженні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коду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напрямках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36B969-FAD7-4788-90D0-15DA2C608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201" y="1736228"/>
            <a:ext cx="279347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altLang="uk-UA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вираження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x: 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y: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4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0B2F81-F729-4CBD-927E-8FA8170B2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739" y="2136338"/>
            <a:ext cx="718946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"Маленький";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"Середн</a:t>
            </a:r>
            <a:r>
              <a:rPr lang="uk-UA" altLang="uk-UA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200: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"Великий";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"Не відомо";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"+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1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1C3C46-C2EB-455E-86F3-D4A5174512B0}"/>
              </a:ext>
            </a:extLst>
          </p:cNvPr>
          <p:cNvSpPr txBox="1"/>
          <p:nvPr/>
        </p:nvSpPr>
        <p:spPr>
          <a:xfrm>
            <a:off x="581321" y="3429000"/>
            <a:ext cx="6315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{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Scanner(System.in);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Введіть число:"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Дякую! Ви ввели число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number);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31A08-3FF3-484F-8424-F53EDDB9F185}"/>
              </a:ext>
            </a:extLst>
          </p:cNvPr>
          <p:cNvSpPr txBox="1"/>
          <p:nvPr/>
        </p:nvSpPr>
        <p:spPr>
          <a:xfrm>
            <a:off x="581321" y="1393324"/>
            <a:ext cx="110293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Перше і головне, з чим нам потрібно познайомитися, – клас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 функціональність дуже проста. Він, немов справжній сканер, зчитує дані з джерела, яке ти для нього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вкажеш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Наприклад, із рядка, з файлу, з консолі. Далі він розпізнає цю інформацію й обробляє потрібним чином. Наведемо найпростіший приклад: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26550-3F49-4A77-97C5-3E2A3FF207AC}"/>
              </a:ext>
            </a:extLst>
          </p:cNvPr>
          <p:cNvSpPr txBox="1"/>
          <p:nvPr/>
        </p:nvSpPr>
        <p:spPr>
          <a:xfrm>
            <a:off x="3113987" y="235670"/>
            <a:ext cx="596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79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1053</Words>
  <Application>Microsoft Office PowerPoint</Application>
  <PresentationFormat>Широкоэкранный</PresentationFormat>
  <Paragraphs>84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Menlo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 Scanner. Якщо коротко - це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20</cp:revision>
  <dcterms:created xsi:type="dcterms:W3CDTF">2023-10-21T18:35:06Z</dcterms:created>
  <dcterms:modified xsi:type="dcterms:W3CDTF">2024-02-07T23:52:59Z</dcterms:modified>
</cp:coreProperties>
</file>