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00024-8FF4-4AFD-B420-7AB03AAC1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243E54-302D-4278-80B6-34E327BC8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AD0FFF-91A3-4C3E-B02F-3EB4A35B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A044-6ACB-4A16-9430-2523088896B9}" type="datetimeFigureOut">
              <a:rPr lang="uk-UA" smtClean="0"/>
              <a:t>21.10.2023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8ABE1E-783C-4795-B572-557F1191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628430-68C0-468E-98EF-FB6C9143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7B0-18DF-48AA-B763-68F3A43BB0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6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2A074-3923-4A57-901D-AC0E1B4E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5C68D7-FFDE-4E63-8BBB-8B9D64B3C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692CFC-340B-4264-8B09-2BFEEAF59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A044-6ACB-4A16-9430-2523088896B9}" type="datetimeFigureOut">
              <a:rPr lang="uk-UA" smtClean="0"/>
              <a:t>21.10.2023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1E08B1-F031-4EAD-819B-179CE21E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2EBB69-783D-4DD0-ADD3-C543927CE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7B0-18DF-48AA-B763-68F3A43BB0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7228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88952C1-84CF-4AF1-94F5-0EF33F340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277956-3370-4F9F-AD71-58FA9DFFB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F91799-6642-4207-B42D-F1F01FE3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A044-6ACB-4A16-9430-2523088896B9}" type="datetimeFigureOut">
              <a:rPr lang="uk-UA" smtClean="0"/>
              <a:t>21.10.2023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980B30-5944-4729-8540-E8644102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CD1EC1-4075-48DD-8014-E3741001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7B0-18DF-48AA-B763-68F3A43BB0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735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68B424-79DD-4A38-A6A5-0CE635BD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6E87CF-62F0-432F-8DA4-FD3CB874B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D1D8BF-C9C1-4DBC-AC8D-F321D7DD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A044-6ACB-4A16-9430-2523088896B9}" type="datetimeFigureOut">
              <a:rPr lang="uk-UA" smtClean="0"/>
              <a:t>21.10.2023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275A31-5557-4063-876D-BE2F161B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A8D32D-C799-4F05-8463-2843D982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7B0-18DF-48AA-B763-68F3A43BB0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546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4F33ED-1110-48EC-A86C-7813A11E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C5724A-0025-4687-A97C-897EBEDE6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9CD49E-C66F-41EF-BC1F-2AF25CDA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A044-6ACB-4A16-9430-2523088896B9}" type="datetimeFigureOut">
              <a:rPr lang="uk-UA" smtClean="0"/>
              <a:t>21.10.2023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FAE556-A952-4737-B0CB-0B99E129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DC627E-5F20-4BF6-96A7-D959CAAE3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7B0-18DF-48AA-B763-68F3A43BB0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869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67D79-A7A4-440C-B915-0324B48CD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1C47B0-5E89-4218-851C-C58EA467F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41733F-01CF-410F-9E24-B2CEBDCCE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771546-97C1-4C4D-8114-76891D23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A044-6ACB-4A16-9430-2523088896B9}" type="datetimeFigureOut">
              <a:rPr lang="uk-UA" smtClean="0"/>
              <a:t>21.10.2023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B08B84-3577-418E-AA93-0FC21C443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31C4AA-FC85-408D-A827-E6DA5FFB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7B0-18DF-48AA-B763-68F3A43BB0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870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3BB7F8-F7DA-42C9-9B49-8B7628A6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831D33-7E81-4F7B-8710-4B3E98DF9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98E4-F20D-4CFB-A97E-2C0F45843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5FD24A3-A933-4222-98C0-FDD0F62C1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24601DD-0CE7-4A72-8FD4-4E6CD9853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F635744-17A8-4942-9689-615F0E51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A044-6ACB-4A16-9430-2523088896B9}" type="datetimeFigureOut">
              <a:rPr lang="uk-UA" smtClean="0"/>
              <a:t>21.10.2023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134E7C4-1B60-47ED-B41B-34033020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E170861-571E-4546-8EF0-B97CF0BC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7B0-18DF-48AA-B763-68F3A43BB0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237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25026-D3F8-4D07-9539-EF6B2F94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D0EAD21-3CB6-4428-9308-99B21597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A044-6ACB-4A16-9430-2523088896B9}" type="datetimeFigureOut">
              <a:rPr lang="uk-UA" smtClean="0"/>
              <a:t>21.10.2023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94ABDAC-9C91-4CB0-A2C8-4D782FF6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C8A3394-8930-44D4-BA35-0418A7FB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7B0-18DF-48AA-B763-68F3A43BB0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4156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DE001FA-61D1-4D71-A0CC-0E37B9E4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A044-6ACB-4A16-9430-2523088896B9}" type="datetimeFigureOut">
              <a:rPr lang="uk-UA" smtClean="0"/>
              <a:t>21.10.2023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C74D896-AE52-4D43-8AC9-8F556C8C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018FBC-2BF2-4B96-A971-43D99E94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7B0-18DF-48AA-B763-68F3A43BB0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433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919DD-6945-4E13-AE6C-A6C5405DD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51527B-76A8-49F6-86F3-6AB29EDC2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011AF8-62BB-4E9C-B3CA-58112868E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528E2E-A2C4-4B88-8425-79F93FEB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A044-6ACB-4A16-9430-2523088896B9}" type="datetimeFigureOut">
              <a:rPr lang="uk-UA" smtClean="0"/>
              <a:t>21.10.2023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745CCF-86EF-4A29-A753-A1C41F62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FDD3B2-12C7-41E4-9F2F-BACD1125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7B0-18DF-48AA-B763-68F3A43BB0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248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1FDAE-4A87-43B0-AB42-94549D195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3E79423-14CC-4C5C-A5A9-BD7467EF0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875A3E-2004-43D5-B81D-462C8467B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F88984-9B8A-4AAC-A839-11BED654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A044-6ACB-4A16-9430-2523088896B9}" type="datetimeFigureOut">
              <a:rPr lang="uk-UA" smtClean="0"/>
              <a:t>21.10.2023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A25DE9-2165-496D-9013-89C08CD7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0FBF07-2663-4F04-9C44-0EA9C553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7B0-18DF-48AA-B763-68F3A43BB0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5774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E3462F-1881-4BB4-8DBE-A9F6F3EC6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081A20-BCC5-47A3-92C0-1B1AFC60F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57193D-BC1A-4BD6-8F99-30FC36973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4A044-6ACB-4A16-9430-2523088896B9}" type="datetimeFigureOut">
              <a:rPr lang="uk-UA" smtClean="0"/>
              <a:t>21.10.2023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5D82F4-0C70-4CAF-86AF-E2DA39DF1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04AA41-7A8F-4C50-9638-651A6CD66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F87B0-18DF-48AA-B763-68F3A43BB0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3097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6CEA34-4B86-437B-BE1A-B38C99CF6442}"/>
              </a:ext>
            </a:extLst>
          </p:cNvPr>
          <p:cNvSpPr txBox="1"/>
          <p:nvPr/>
        </p:nvSpPr>
        <p:spPr>
          <a:xfrm>
            <a:off x="1745137" y="1982769"/>
            <a:ext cx="87017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>
                <a:solidFill>
                  <a:schemeClr val="accent4">
                    <a:lumMod val="50000"/>
                  </a:schemeClr>
                </a:solidFill>
              </a:rPr>
              <a:t>Тема уроку: </a:t>
            </a:r>
            <a:r>
              <a:rPr lang="en-US" sz="8000" b="1" dirty="0">
                <a:solidFill>
                  <a:schemeClr val="accent4">
                    <a:lumMod val="50000"/>
                  </a:schemeClr>
                </a:solidFill>
              </a:rPr>
              <a:t>Scanner</a:t>
            </a:r>
            <a:endParaRPr lang="uk-UA" sz="8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74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1C3C46-C2EB-455E-86F3-D4A5174512B0}"/>
              </a:ext>
            </a:extLst>
          </p:cNvPr>
          <p:cNvSpPr txBox="1"/>
          <p:nvPr/>
        </p:nvSpPr>
        <p:spPr>
          <a:xfrm>
            <a:off x="581321" y="3429000"/>
            <a:ext cx="63159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Main { </a:t>
            </a:r>
            <a:endParaRPr lang="ru-RU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ru-RU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Scanner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new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Scanner(System.in); </a:t>
            </a:r>
            <a:endParaRPr lang="ru-RU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Введіть число:"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number =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sc.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nextInt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(); </a:t>
            </a:r>
            <a:endParaRPr lang="ru-RU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Дякую! Ви ввели число 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 +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number); </a:t>
            </a:r>
            <a:endParaRPr lang="ru-RU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} </a:t>
            </a:r>
            <a:endParaRPr lang="ru-RU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31A08-3FF3-484F-8424-F53EDDB9F185}"/>
              </a:ext>
            </a:extLst>
          </p:cNvPr>
          <p:cNvSpPr txBox="1"/>
          <p:nvPr/>
        </p:nvSpPr>
        <p:spPr>
          <a:xfrm>
            <a:off x="581321" y="1393324"/>
            <a:ext cx="1102935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000" b="0" i="0" dirty="0">
                <a:effectLst/>
                <a:latin typeface="Arial" panose="020B0604020202020204" pitchFamily="34" charset="0"/>
              </a:rPr>
              <a:t>Перше і головне, з чим нам потрібно познайомитися, – клас </a:t>
            </a:r>
            <a:r>
              <a:rPr lang="en-US" sz="2000" b="0" i="0" dirty="0" err="1">
                <a:effectLst/>
                <a:latin typeface="Menlo"/>
              </a:rPr>
              <a:t>java.util.Scanner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. </a:t>
            </a:r>
            <a:r>
              <a:rPr lang="uk-UA" sz="2000" b="0" i="0" dirty="0">
                <a:effectLst/>
                <a:latin typeface="Arial" panose="020B0604020202020204" pitchFamily="34" charset="0"/>
              </a:rPr>
              <a:t>Його функціональність дуже проста. Він, немов справжній сканер, зчитує дані з джерела, яке ти для нього </a:t>
            </a:r>
            <a:r>
              <a:rPr lang="uk-UA" sz="2000" b="0" i="0" dirty="0" err="1">
                <a:effectLst/>
                <a:latin typeface="Arial" panose="020B0604020202020204" pitchFamily="34" charset="0"/>
              </a:rPr>
              <a:t>вкажеш</a:t>
            </a:r>
            <a:r>
              <a:rPr lang="uk-UA" sz="2000" b="0" i="0" dirty="0">
                <a:effectLst/>
                <a:latin typeface="Arial" panose="020B0604020202020204" pitchFamily="34" charset="0"/>
              </a:rPr>
              <a:t>. Наприклад, із рядка, з файлу, з консолі. Далі він розпізнає цю інформацію й обробляє потрібним чином. Наведемо найпростіший приклад:</a:t>
            </a:r>
            <a:endParaRPr lang="uk-UA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D26550-3F49-4A77-97C5-3E2A3FF207AC}"/>
              </a:ext>
            </a:extLst>
          </p:cNvPr>
          <p:cNvSpPr txBox="1"/>
          <p:nvPr/>
        </p:nvSpPr>
        <p:spPr>
          <a:xfrm>
            <a:off x="3113987" y="235670"/>
            <a:ext cx="5964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58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79C382-FD90-4534-AE53-1E3CC453952A}"/>
              </a:ext>
            </a:extLst>
          </p:cNvPr>
          <p:cNvSpPr txBox="1"/>
          <p:nvPr/>
        </p:nvSpPr>
        <p:spPr>
          <a:xfrm>
            <a:off x="3960829" y="339365"/>
            <a:ext cx="4270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err="1"/>
              <a:t>Помилка</a:t>
            </a:r>
            <a:endParaRPr lang="uk-UA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7655B9-AC1A-4431-8413-2D957D803ACD}"/>
              </a:ext>
            </a:extLst>
          </p:cNvPr>
          <p:cNvSpPr txBox="1"/>
          <p:nvPr/>
        </p:nvSpPr>
        <p:spPr>
          <a:xfrm>
            <a:off x="3641104" y="3218313"/>
            <a:ext cx="60944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Exception in thread "main"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java.util.InputMismatchException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java.util.Scanner.throwFor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(Scanner.java:864) 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java.util.Scanner.next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(Scanner.java:1485) 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java.util.Scanner.nextInt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(Scanner.java:2117) 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java.util.Scanner.nextInt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(Scanner.java:2076) 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Main.main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(Main.java:8)</a:t>
            </a:r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20D09-33F9-43F6-8C8F-6848488A12E2}"/>
              </a:ext>
            </a:extLst>
          </p:cNvPr>
          <p:cNvSpPr txBox="1"/>
          <p:nvPr/>
        </p:nvSpPr>
        <p:spPr>
          <a:xfrm>
            <a:off x="398283" y="1309369"/>
            <a:ext cx="114700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 err="1">
                <a:effectLst/>
                <a:latin typeface="Arial" panose="020B0604020202020204" pitchFamily="34" charset="0"/>
              </a:rPr>
              <a:t>Спробуємо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ввести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замість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числа рядок «Сканер».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Виведення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в консоль: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389473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88F485-2CC4-4C9D-8A84-7FA5B855F4F2}"/>
              </a:ext>
            </a:extLst>
          </p:cNvPr>
          <p:cNvSpPr txBox="1"/>
          <p:nvPr/>
        </p:nvSpPr>
        <p:spPr>
          <a:xfrm>
            <a:off x="221529" y="5418282"/>
            <a:ext cx="11491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Але для цього нам треба фактично "зазирнути в майбутнє" – дізнатися, що там далі в нашому потоці. Чи вміє </a:t>
            </a:r>
            <a:r>
              <a:rPr lang="en-US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Scanner </a:t>
            </a:r>
            <a:r>
              <a:rPr lang="uk-UA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у </a:t>
            </a:r>
            <a:r>
              <a:rPr lang="en-US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Java </a:t>
            </a:r>
            <a:r>
              <a:rPr lang="uk-UA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це робити? Ще як уміє!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4CBA7D-2B90-4450-B151-F5865F8B98F5}"/>
              </a:ext>
            </a:extLst>
          </p:cNvPr>
          <p:cNvSpPr txBox="1"/>
          <p:nvPr/>
        </p:nvSpPr>
        <p:spPr>
          <a:xfrm>
            <a:off x="2611225" y="238751"/>
            <a:ext cx="6711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Уникнення помилки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16B431-E4C5-499C-A203-6E5F67CB75EC}"/>
              </a:ext>
            </a:extLst>
          </p:cNvPr>
          <p:cNvSpPr txBox="1"/>
          <p:nvPr/>
        </p:nvSpPr>
        <p:spPr>
          <a:xfrm>
            <a:off x="348791" y="1188025"/>
            <a:ext cx="609442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Щоб уникнути схожих ситуацій, нам потрібно придумати спосіб перевірки даних, які вводить користувач.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05399-1120-4523-9EDA-097F5D589639}"/>
              </a:ext>
            </a:extLst>
          </p:cNvPr>
          <p:cNvSpPr txBox="1"/>
          <p:nvPr/>
        </p:nvSpPr>
        <p:spPr>
          <a:xfrm>
            <a:off x="5967167" y="2356257"/>
            <a:ext cx="60944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Наприклад, користувач вводить що завгодно, крім числа, – добре б вивести в консоль попередження, що введена інформація не є числом, а якщо все гаразд – вивести текст підтвердження. </a:t>
            </a:r>
          </a:p>
        </p:txBody>
      </p:sp>
    </p:spTree>
    <p:extLst>
      <p:ext uri="{BB962C8B-B14F-4D97-AF65-F5344CB8AC3E}">
        <p14:creationId xmlns:p14="http://schemas.microsoft.com/office/powerpoint/2010/main" val="165525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C131FA-800F-4141-BE5B-38BD5B27582E}"/>
              </a:ext>
            </a:extLst>
          </p:cNvPr>
          <p:cNvSpPr txBox="1"/>
          <p:nvPr/>
        </p:nvSpPr>
        <p:spPr>
          <a:xfrm>
            <a:off x="6519210" y="2116008"/>
            <a:ext cx="508090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i="0" dirty="0" err="1">
                <a:solidFill>
                  <a:srgbClr val="000000"/>
                </a:solidFill>
                <a:effectLst/>
                <a:latin typeface="Menlo"/>
              </a:rPr>
              <a:t>hasNextByte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Menlo"/>
              </a:rPr>
              <a:t>()</a:t>
            </a:r>
            <a:r>
              <a:rPr lang="en-US" sz="32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,</a:t>
            </a:r>
            <a:endParaRPr lang="uk-UA" sz="3200" b="0" i="0" dirty="0">
              <a:solidFill>
                <a:srgbClr val="172B53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sz="3200" b="1" i="0" dirty="0" err="1">
                <a:solidFill>
                  <a:srgbClr val="000000"/>
                </a:solidFill>
                <a:effectLst/>
                <a:latin typeface="Menlo"/>
              </a:rPr>
              <a:t>hasNextShort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Menlo"/>
              </a:rPr>
              <a:t>()</a:t>
            </a:r>
            <a:r>
              <a:rPr lang="en-US" sz="32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, </a:t>
            </a:r>
            <a:endParaRPr lang="uk-UA" sz="3200" b="0" i="0" dirty="0">
              <a:solidFill>
                <a:srgbClr val="172B53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sz="3200" b="1" i="0" dirty="0" err="1">
                <a:solidFill>
                  <a:srgbClr val="000000"/>
                </a:solidFill>
                <a:effectLst/>
                <a:latin typeface="Menlo"/>
              </a:rPr>
              <a:t>hasNextLong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Menlo"/>
              </a:rPr>
              <a:t>()</a:t>
            </a:r>
            <a:r>
              <a:rPr lang="en-US" sz="32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, </a:t>
            </a:r>
            <a:endParaRPr lang="uk-UA" sz="3200" b="0" i="0" dirty="0">
              <a:solidFill>
                <a:srgbClr val="172B53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sz="3200" b="1" i="0" dirty="0" err="1">
                <a:solidFill>
                  <a:srgbClr val="000000"/>
                </a:solidFill>
                <a:effectLst/>
                <a:latin typeface="Menlo"/>
              </a:rPr>
              <a:t>hasNextFloat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Menlo"/>
              </a:rPr>
              <a:t>()</a:t>
            </a:r>
            <a:r>
              <a:rPr lang="en-US" sz="32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, </a:t>
            </a:r>
            <a:endParaRPr lang="uk-UA" sz="3200" b="0" i="0" dirty="0">
              <a:solidFill>
                <a:srgbClr val="172B53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sz="3200" b="1" i="0" dirty="0" err="1">
                <a:solidFill>
                  <a:srgbClr val="000000"/>
                </a:solidFill>
                <a:effectLst/>
                <a:latin typeface="Menlo"/>
              </a:rPr>
              <a:t>hasNextDouble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Menlo"/>
              </a:rPr>
              <a:t>()</a:t>
            </a:r>
            <a:r>
              <a:rPr lang="en-US" sz="32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uk-UA" sz="32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усі ці методи роблять те саме для інших типів даних.</a:t>
            </a:r>
            <a:endParaRPr lang="uk-UA" sz="3200" dirty="0"/>
          </a:p>
          <a:p>
            <a:pPr algn="just"/>
            <a:endParaRPr lang="uk-UA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BB70B-C354-4BFA-88DF-22933031F03B}"/>
              </a:ext>
            </a:extLst>
          </p:cNvPr>
          <p:cNvSpPr txBox="1"/>
          <p:nvPr/>
        </p:nvSpPr>
        <p:spPr>
          <a:xfrm>
            <a:off x="0" y="10369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перевірки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1476CD-3CFD-4A46-ADA2-545ADE4F5C52}"/>
              </a:ext>
            </a:extLst>
          </p:cNvPr>
          <p:cNvSpPr txBox="1"/>
          <p:nvPr/>
        </p:nvSpPr>
        <p:spPr>
          <a:xfrm>
            <a:off x="514060" y="1010143"/>
            <a:ext cx="470628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6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І для цього в нього є ціла група методів: </a:t>
            </a:r>
          </a:p>
          <a:p>
            <a:r>
              <a:rPr lang="en-US" sz="3600" b="1" i="0" dirty="0" err="1">
                <a:solidFill>
                  <a:srgbClr val="000000"/>
                </a:solidFill>
                <a:effectLst/>
                <a:latin typeface="Menlo"/>
              </a:rPr>
              <a:t>hasNextInt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Menlo"/>
              </a:rPr>
              <a:t>()</a:t>
            </a:r>
            <a:r>
              <a:rPr lang="en-US" sz="36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uk-UA" sz="36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метод перевіряє, чи є наступна порція введених даних числом або ні (повертає, відповідно, </a:t>
            </a:r>
            <a:r>
              <a:rPr lang="en-US" sz="36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true </a:t>
            </a:r>
            <a:r>
              <a:rPr lang="uk-UA" sz="36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або </a:t>
            </a:r>
            <a:r>
              <a:rPr lang="en-US" sz="36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false).</a:t>
            </a:r>
            <a:endParaRPr lang="uk-UA" sz="3600" b="0" i="0" dirty="0">
              <a:solidFill>
                <a:srgbClr val="172B5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6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D85E01-D97D-4FEC-8E51-A42EDC7A6F31}"/>
              </a:ext>
            </a:extLst>
          </p:cNvPr>
          <p:cNvSpPr txBox="1"/>
          <p:nvPr/>
        </p:nvSpPr>
        <p:spPr>
          <a:xfrm>
            <a:off x="535021" y="1524033"/>
            <a:ext cx="566149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Main {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Scanner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new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Scanner(System.in);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Введіть число:"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);</a:t>
            </a: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if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sc.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hasNextInt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()) {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number =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sc.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nextInt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();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Дякую! Ви ввели число 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 +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number);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}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else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{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Вибачте, але це явно не число. </a:t>
            </a:r>
            <a:r>
              <a:rPr lang="uk-UA" sz="2000" b="0" i="0" dirty="0" err="1">
                <a:solidFill>
                  <a:srgbClr val="008000"/>
                </a:solidFill>
                <a:effectLst/>
                <a:latin typeface="Menlo"/>
              </a:rPr>
              <a:t>Перезапустіть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 програму і спробуйте знову!"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); } </a:t>
            </a: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} </a:t>
            </a: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CF73E9-B27C-4EB6-B90A-AA1AB264F266}"/>
              </a:ext>
            </a:extLst>
          </p:cNvPr>
          <p:cNvSpPr txBox="1"/>
          <p:nvPr/>
        </p:nvSpPr>
        <p:spPr>
          <a:xfrm>
            <a:off x="3365770" y="357771"/>
            <a:ext cx="4630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DD10B9-D1AF-43F2-AFDF-9BDCABB60DB0}"/>
              </a:ext>
            </a:extLst>
          </p:cNvPr>
          <p:cNvSpPr txBox="1"/>
          <p:nvPr/>
        </p:nvSpPr>
        <p:spPr>
          <a:xfrm>
            <a:off x="7402749" y="44260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04DE3-28F9-4A88-8D39-53C0C13E50EE}"/>
              </a:ext>
            </a:extLst>
          </p:cNvPr>
          <p:cNvSpPr txBox="1"/>
          <p:nvPr/>
        </p:nvSpPr>
        <p:spPr>
          <a:xfrm>
            <a:off x="7495114" y="1524033"/>
            <a:ext cx="383164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Тепер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наша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програма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перевіряє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чи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є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наступний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введений символ числом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або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ні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. І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тільки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разі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якщо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є,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виводить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підтвердження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Якщо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ж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введення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не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пройшло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перевірку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програма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це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помічає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і просить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спробувати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знову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. 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6614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1B0B56-CB2A-4A54-9460-F8A209D1A003}"/>
              </a:ext>
            </a:extLst>
          </p:cNvPr>
          <p:cNvSpPr txBox="1"/>
          <p:nvPr/>
        </p:nvSpPr>
        <p:spPr>
          <a:xfrm>
            <a:off x="7701698" y="1409678"/>
            <a:ext cx="41038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Як і будь-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який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об'єкт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що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працює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з потоками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введення-виведення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, сканер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потрібно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закрити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після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завершення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своєї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роботи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щоб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більше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не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споживати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ресурси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нашого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комп'ютера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. </a:t>
            </a:r>
            <a:endParaRPr lang="uk-UA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FB2BC8-8021-49DF-BF9B-23A8FE72AA8F}"/>
              </a:ext>
            </a:extLst>
          </p:cNvPr>
          <p:cNvSpPr txBox="1"/>
          <p:nvPr/>
        </p:nvSpPr>
        <p:spPr>
          <a:xfrm>
            <a:off x="480767" y="1819374"/>
            <a:ext cx="61085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Main { </a:t>
            </a: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Scanner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new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Scanner(System.in);</a:t>
            </a: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Введіть число:"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en-US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number =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sc.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nextInt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(); </a:t>
            </a: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Дякую! Ви ввели число 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 +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number); </a:t>
            </a: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sc.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close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();</a:t>
            </a:r>
            <a:r>
              <a:rPr lang="en-US" sz="2000" b="0" i="0" dirty="0">
                <a:effectLst/>
                <a:latin typeface="Menlo"/>
              </a:rPr>
              <a:t>// </a:t>
            </a:r>
            <a:r>
              <a:rPr lang="uk-UA" sz="2000" b="0" i="0" dirty="0">
                <a:effectLst/>
                <a:latin typeface="Menlo"/>
              </a:rPr>
              <a:t>ось тепер ми зробили все правильно!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en-US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} </a:t>
            </a:r>
            <a:endParaRPr lang="en-US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D40FF-BE71-448D-91AF-62EC428BD2FC}"/>
              </a:ext>
            </a:extLst>
          </p:cNvPr>
          <p:cNvSpPr txBox="1"/>
          <p:nvPr/>
        </p:nvSpPr>
        <p:spPr>
          <a:xfrm>
            <a:off x="3729872" y="254524"/>
            <a:ext cx="473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Метод </a:t>
            </a:r>
            <a:r>
              <a:rPr lang="en-US" dirty="0"/>
              <a:t>Close()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179300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593</Words>
  <Application>Microsoft Office PowerPoint</Application>
  <PresentationFormat>Широкоэкранный</PresentationFormat>
  <Paragraphs>51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Menlo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Шейко Ростислав Олександрович</cp:lastModifiedBy>
  <cp:revision>8</cp:revision>
  <dcterms:created xsi:type="dcterms:W3CDTF">2023-10-20T15:44:53Z</dcterms:created>
  <dcterms:modified xsi:type="dcterms:W3CDTF">2023-10-21T18:19:04Z</dcterms:modified>
</cp:coreProperties>
</file>