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3" r:id="rId2"/>
    <p:sldId id="321" r:id="rId3"/>
    <p:sldId id="467" r:id="rId4"/>
    <p:sldId id="484" r:id="rId5"/>
    <p:sldId id="322" r:id="rId6"/>
    <p:sldId id="468" r:id="rId7"/>
    <p:sldId id="485" r:id="rId8"/>
    <p:sldId id="486" r:id="rId9"/>
    <p:sldId id="487" r:id="rId10"/>
    <p:sldId id="488" r:id="rId11"/>
    <p:sldId id="489" r:id="rId12"/>
    <p:sldId id="323" r:id="rId13"/>
    <p:sldId id="324" r:id="rId14"/>
    <p:sldId id="326" r:id="rId15"/>
    <p:sldId id="327" r:id="rId16"/>
    <p:sldId id="458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F87D7-911E-4527-9694-9D5C84DC07D1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9FF9-2651-4E8D-B1D9-8F79463855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7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3062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4267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5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2A67-4941-4612-A1AF-B7FED6CF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0007-34A5-499D-9C18-87FE31F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28657-B697-4A51-A0DE-FE40D5D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1014-919D-4569-A23D-F68AB8E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A6D9-E2BE-4BD4-858D-35C9EB6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5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EF777-5BE5-48B9-A364-CD3616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A262-0067-4E1E-858D-202E8BF8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E8F53-8AB1-4544-B66A-736E099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201-C78C-4982-BDCA-AB9F24F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505B-FA30-4D92-8B0C-EBE2550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EA9F-0C93-4600-A477-39619C19A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89966-1B6A-416B-8C72-B871517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373AB-C389-4DB9-8C5E-58587A3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1F53-CB5B-4D10-AE72-83E4F02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69AE6-EA91-437C-A3D1-26010E0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CA17-1D3A-45D1-BFE4-FA21D716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52D1-085B-4987-9FF3-D85A1602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FEE50-531A-45AE-BFD8-6DCFD2A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80BE-A681-47DA-9FE3-8448246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EFCFC-456B-4C53-9FFA-6AFEFC4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5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2E71-862C-430D-ADF0-FAAE6C6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18B8-C4B3-4F2E-8F60-8FD3D58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D5C6F-46EB-4898-AE61-30648F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C6FC0-289D-4724-95BD-8685CC2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E50-97AA-47EC-9E76-F3128A7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1BA8-7F8A-4E67-964B-B272FB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1DDA0-E902-40E1-84B9-DCD23DC3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961D3-8AC4-42A6-94A8-1B1EA1F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6A05C-A20F-4CFA-B4A8-3823E2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CF5A1-C4D6-48E0-9B1C-86D5C724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C92A-1F29-44CA-81DD-758809A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883-D076-4FB5-BDED-55CEEEF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7BA5-C1DB-4BDC-B607-631AC253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618F5-447F-4E7B-B263-4752E623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16DD0-7047-4C3B-B5F5-A9588A8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36754-DC62-4B0C-AC41-F5B472ED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FD108-0982-47FD-9358-07435B1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FC62-4871-400E-8DFA-A90E443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B5D6E-07F2-4634-BD2D-9B0C5C5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7583-2086-4FBE-B057-312FCD8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BA584-83F5-4003-A43A-431CEB4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5F764-F36A-41AF-859A-3B77896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9418E-1A8B-4A08-9389-AE18A4E1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8F19A-ACC5-4573-AF5A-91AA881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810A7F-7CB6-40D3-AD59-958C887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3B31E-44B5-442B-938C-DB91599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8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52BE1-09AC-4E66-9276-9063FEC6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12E4-520A-467D-A410-0D135347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6D02F-A8E4-48AA-B0EF-C8D31419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384D2-C268-4888-9F16-007B652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E84E3-AE53-40FA-9A74-687419D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E48D7-0814-4ABA-8F44-40353D1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6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8676F-BECB-4FF9-8F40-71CC781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46993A-012B-4573-9CA5-3775405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5117-66DA-4AA2-8D8A-C3BEFF73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0B008-9B14-4635-B9D0-ABFBE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FB25-FCBC-4706-AE1D-EDB7113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CD4F-23EC-48FD-AEA3-9D9ADF3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1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61BC-8682-42F9-B3E3-B2D6F5CA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1C6D2-EBF7-4FDE-965B-0B0F74D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E9C5E-79AD-4B5C-B63B-D5CA7DDD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466-2303-42CB-9FA8-8B6EFE5FE206}" type="datetimeFigureOut">
              <a:rPr lang="uk-UA" smtClean="0"/>
              <a:t>17.01.2024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02768-A848-4210-8A67-D332382E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1E935-E2F7-4385-9679-379D36B5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 Queue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5074C6-86DC-4926-A89F-8DF4243AC3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7F34-7929-47D6-ABFE-DA75500BDE97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видалити елемент по індексу: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1190-76CE-449A-B00A-4521FD93A979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D5F800-C206-42EF-AFD4-4CC7AE4AE764}"/>
              </a:ext>
            </a:extLst>
          </p:cNvPr>
          <p:cNvSpPr/>
          <p:nvPr/>
        </p:nvSpPr>
        <p:spPr>
          <a:xfrm>
            <a:off x="499621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ACC0BA-E060-4A1E-A11C-CA2BDED154D4}"/>
              </a:ext>
            </a:extLst>
          </p:cNvPr>
          <p:cNvSpPr/>
          <p:nvPr/>
        </p:nvSpPr>
        <p:spPr>
          <a:xfrm>
            <a:off x="3234965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5480EB-96E5-4E41-B0A0-6756F1E71ECE}"/>
              </a:ext>
            </a:extLst>
          </p:cNvPr>
          <p:cNvSpPr/>
          <p:nvPr/>
        </p:nvSpPr>
        <p:spPr>
          <a:xfrm>
            <a:off x="5970309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3FE8B-7989-4A01-AED9-AA71B1FC6C8B}"/>
              </a:ext>
            </a:extLst>
          </p:cNvPr>
          <p:cNvSpPr txBox="1"/>
          <p:nvPr/>
        </p:nvSpPr>
        <p:spPr>
          <a:xfrm>
            <a:off x="567180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6A09E-D262-45F7-AE77-9741949F020C}"/>
              </a:ext>
            </a:extLst>
          </p:cNvPr>
          <p:cNvSpPr txBox="1"/>
          <p:nvPr/>
        </p:nvSpPr>
        <p:spPr>
          <a:xfrm>
            <a:off x="330252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A66C6-D570-4EDF-B9D8-0772E41A2F2F}"/>
              </a:ext>
            </a:extLst>
          </p:cNvPr>
          <p:cNvSpPr txBox="1"/>
          <p:nvPr/>
        </p:nvSpPr>
        <p:spPr>
          <a:xfrm>
            <a:off x="6037869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B6746B4-8ABA-4048-9C7B-6057797A9F0E}"/>
              </a:ext>
            </a:extLst>
          </p:cNvPr>
          <p:cNvSpPr/>
          <p:nvPr/>
        </p:nvSpPr>
        <p:spPr>
          <a:xfrm>
            <a:off x="2784048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D272642-97E2-4C17-B945-A8157BAD473E}"/>
              </a:ext>
            </a:extLst>
          </p:cNvPr>
          <p:cNvSpPr/>
          <p:nvPr/>
        </p:nvSpPr>
        <p:spPr>
          <a:xfrm flipH="1">
            <a:off x="2765980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C4E6C10-710A-4F5D-8835-B97716AD4BDE}"/>
              </a:ext>
            </a:extLst>
          </p:cNvPr>
          <p:cNvSpPr/>
          <p:nvPr/>
        </p:nvSpPr>
        <p:spPr>
          <a:xfrm>
            <a:off x="5537462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9975F67B-D9A7-49CD-820F-5F268FA6C016}"/>
              </a:ext>
            </a:extLst>
          </p:cNvPr>
          <p:cNvSpPr/>
          <p:nvPr/>
        </p:nvSpPr>
        <p:spPr>
          <a:xfrm flipH="1">
            <a:off x="5519394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7DF4E3-1DEF-4067-86EA-3A4979FC08CC}"/>
              </a:ext>
            </a:extLst>
          </p:cNvPr>
          <p:cNvSpPr/>
          <p:nvPr/>
        </p:nvSpPr>
        <p:spPr>
          <a:xfrm>
            <a:off x="8705653" y="2554341"/>
            <a:ext cx="2589227" cy="10263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str1.next = str3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tr3.previous = str1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 = null</a:t>
            </a:r>
          </a:p>
          <a:p>
            <a:endParaRPr lang="uk-U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1267-0D8A-4CAB-AA43-9B7974CAA035}"/>
              </a:ext>
            </a:extLst>
          </p:cNvPr>
          <p:cNvSpPr txBox="1"/>
          <p:nvPr/>
        </p:nvSpPr>
        <p:spPr>
          <a:xfrm>
            <a:off x="877321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4C3CC-754A-4340-B892-68F5E944CF1C}"/>
              </a:ext>
            </a:extLst>
          </p:cNvPr>
          <p:cNvSpPr txBox="1"/>
          <p:nvPr/>
        </p:nvSpPr>
        <p:spPr>
          <a:xfrm>
            <a:off x="499621" y="381236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6C10F6F-E266-4BD6-AF8C-02B9099C90BF}"/>
              </a:ext>
            </a:extLst>
          </p:cNvPr>
          <p:cNvSpPr/>
          <p:nvPr/>
        </p:nvSpPr>
        <p:spPr>
          <a:xfrm>
            <a:off x="2312709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06D4F85-9647-4F15-BCD5-56236F8AF631}"/>
              </a:ext>
            </a:extLst>
          </p:cNvPr>
          <p:cNvSpPr/>
          <p:nvPr/>
        </p:nvSpPr>
        <p:spPr>
          <a:xfrm>
            <a:off x="5048053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pPr algn="ctr"/>
            <a:endParaRPr lang="uk-UA" sz="12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A7455FB-BAEA-4C7C-8AE9-C87387E2C5BB}"/>
              </a:ext>
            </a:extLst>
          </p:cNvPr>
          <p:cNvSpPr/>
          <p:nvPr/>
        </p:nvSpPr>
        <p:spPr>
          <a:xfrm>
            <a:off x="7783397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uk-U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D13DA-0F95-461E-B49F-52D4460D8986}"/>
              </a:ext>
            </a:extLst>
          </p:cNvPr>
          <p:cNvSpPr txBox="1"/>
          <p:nvPr/>
        </p:nvSpPr>
        <p:spPr>
          <a:xfrm>
            <a:off x="2380268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0B13-AB8D-4031-A42D-5551C40CEB2A}"/>
              </a:ext>
            </a:extLst>
          </p:cNvPr>
          <p:cNvSpPr txBox="1"/>
          <p:nvPr/>
        </p:nvSpPr>
        <p:spPr>
          <a:xfrm>
            <a:off x="5115612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0E4B1-5AC4-4EAF-963C-221E1B9C606B}"/>
              </a:ext>
            </a:extLst>
          </p:cNvPr>
          <p:cNvSpPr txBox="1"/>
          <p:nvPr/>
        </p:nvSpPr>
        <p:spPr>
          <a:xfrm>
            <a:off x="7850957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361CFD6-9792-4F52-8098-57F3506937F7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>
            <a:off x="6156488" y="3152936"/>
            <a:ext cx="12700" cy="547068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9EEED85-D7B7-4868-841B-5FF24AEC280F}"/>
              </a:ext>
            </a:extLst>
          </p:cNvPr>
          <p:cNvCxnSpPr>
            <a:stCxn id="21" idx="2"/>
            <a:endCxn id="23" idx="2"/>
          </p:cNvCxnSpPr>
          <p:nvPr/>
        </p:nvCxnSpPr>
        <p:spPr>
          <a:xfrm rot="16200000" flipH="1">
            <a:off x="6156488" y="3152936"/>
            <a:ext cx="12700" cy="5470688"/>
          </a:xfrm>
          <a:prstGeom prst="curvedConnector3">
            <a:avLst>
              <a:gd name="adj1" fmla="val 3581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6EE885-68D3-4FE1-B2ED-FC550B7523D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882-4F2A-4CDF-B693-0080B939E3CF}"/>
              </a:ext>
            </a:extLst>
          </p:cNvPr>
          <p:cNvSpPr txBox="1"/>
          <p:nvPr/>
        </p:nvSpPr>
        <p:spPr>
          <a:xfrm>
            <a:off x="801278" y="1084082"/>
            <a:ext cx="11123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середину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мільйонів елементів, 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181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початок списку таку ж кількість елементів: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43448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дуже важливо правильно обирати свою колекцію під свою задачу!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25832-3B9A-44A4-8D13-F2E658A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862012"/>
            <a:ext cx="6086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932" y="791852"/>
            <a:ext cx="10515600" cy="55644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призначена для розміщення елементу перед його обробкою. 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колекцію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для вставки, вибірки і перегляду елементів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сховище елементів, призначених для обробки.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базових методів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додаткові методи для додавання, отримання і перевірки елементів.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порядок видачі елементів відповідає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(first-in, first-out)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загальному випадку визначається конкретною реалізацією.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не можуть зберігати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черги може бути обмежений розмір.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9680F3-5533-4E72-8BC4-5863EAFA89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835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Collection&lt;E&gt;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element();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повертає, але не видаляє головний елемент черги</a:t>
            </a:r>
          </a:p>
          <a:p>
            <a:pPr marL="723900" indent="-368300" algn="just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offer(E o);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додає в кінець черги новий елемент і повертає </a:t>
            </a:r>
            <a:r>
              <a:rPr lang="uk-UA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якщо вставка вдалась.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peek();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черги, не видаляючи його.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poll();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і видаляє його з черги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remove();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і видаляє головний елемент черги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107E42-9278-432B-823C-12B1C00D63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методи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ADBA401-1C85-403F-8835-8A5054358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1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413DD-7AE9-47E8-8D07-86B0C476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реалізацію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FDFD-C705-44C1-B80F-F9E64B9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пряма реалізація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беручи до уваги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більше є списком, ніж чергою).</a:t>
            </a: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черга упорядковує елементи або за їх натуральним порядком (використовуючи інтерфейс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допомогою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отриманому в конструкторі.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92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017" name="Rectangle 1"/>
          <p:cNvSpPr>
            <a:spLocks noChangeAspect="1" noChangeArrowheads="1"/>
          </p:cNvSpPr>
          <p:nvPr/>
        </p:nvSpPr>
        <p:spPr bwMode="auto">
          <a:xfrm>
            <a:off x="1371600" y="1295138"/>
            <a:ext cx="1021080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12" y="5997451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438400" y="5614988"/>
            <a:ext cx="73152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6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реалізувати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чергу, яка дозволяє вставку і видалення елементів в два кінці черги.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чергу і, відповідно, методи доступу до першого і останнього елементів двосторонньої черги.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забезпечують видалення, вставку і обробку елементів. Кожен з цих методів існує в двох формах.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 методи створюють виключну ситуацію у випадку невдалого завершення, інші повертають яке-небудь зі 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типу 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форма додавання елементів в чергу зроблена спеціально для реалізацій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мають обмеження за розміром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 елементи в початок і в кінець черги відповідно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успадкований від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абсолютно аналогічний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9DF95B-6CA4-4B70-A750-11667125CC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874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7323" y="1087438"/>
            <a:ext cx="9697354" cy="52968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елементів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позиційний доступ (доступ за номером елемента)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елемента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 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новий елемент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кінець списку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вставляє елемент на задану позицію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масиву (перше входження)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remove(int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sort(Comparator&lt;? super E&gt; c)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 використанням заданого компаратору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get(int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set(int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першого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останнього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size()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 в списку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31590" y="1179513"/>
            <a:ext cx="2843213" cy="175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java.util.Vector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381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17289" y="108743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382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717289" y="293528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01" y="1168706"/>
            <a:ext cx="11745797" cy="45205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 реалізація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змінного розміру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 16 елементів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елементів колекції в тому порядку, в якому вони повертаються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ітератором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колекції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21B0EE-8C68-411E-80E4-B9EF293935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981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6070598"/>
            <a:ext cx="73152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271561" y="1218078"/>
            <a:ext cx="912620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332372" y="6128086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856573" y="812165"/>
            <a:ext cx="851066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0045906" y="1292012"/>
            <a:ext cx="179568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5906" y="186351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39ABFBF-9910-4C10-AC5F-5F52F40620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8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1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9033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 черги з пріоритетами. За умовчанням черга з пріоритетами розміщує елементи відповідно природному порядку сортування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 з найменшим значенням присвоюється найбільший пріоритет. Якщо декілька елементів мають однаковий найвищий елемент – зв’язок визначається довільно.</a:t>
            </a:r>
          </a:p>
          <a:p>
            <a:pPr algn="just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вказати спеціальний порядок розміщення,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D0B8D-F332-4EAA-88F2-54CE3E9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4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4205" y="1414021"/>
            <a:ext cx="11236751" cy="4762942"/>
          </a:xfrm>
        </p:spPr>
        <p:txBody>
          <a:bodyPr/>
          <a:lstStyle/>
          <a:p>
            <a:pPr>
              <a:buNone/>
            </a:pP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чергу з пріоритетами початковою ємністю 11, яка розміщує елементи відповідно природному порядку сортування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22F9A0-027B-4AD4-9F9C-183FAE9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133191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8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313416" y="1031815"/>
            <a:ext cx="9565167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4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496478" y="829133"/>
            <a:ext cx="987962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95870" y="4986986"/>
            <a:ext cx="1578429" cy="39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spect="1" noChangeArrowheads="1"/>
          </p:cNvSpPr>
          <p:nvPr/>
        </p:nvSpPr>
        <p:spPr bwMode="auto">
          <a:xfrm>
            <a:off x="7595870" y="5425598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6"/>
            <a:ext cx="10515600" cy="346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мабуть найчастіше використовувана колекція.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звичайний масив, довжина якого автоматично збільшується при додаванні нових елементів.</a:t>
            </a:r>
            <a:b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як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масив, то час доступу до елементу за індексом мінімальний (на відміну від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видаленні довільного елементу зі списку, всі елементи, які знаходяться «правіше» зміщуються на одну клітинку вліво, при цьому реальний розмір масиву (його ємність,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міняється. Якщо при додаванні елементу з’ясовується, що масив повністю заповнений, то буде створений новий масив розміром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* 3) / 2 + 1,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будуть поміщені всі елементи зі старого масиву + новий, додаваний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5961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B209F-8AA2-46FD-9486-B417F2225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3BE8F1-DB4F-42CD-BF96-A84E4C2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" y="1252701"/>
            <a:ext cx="10672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порожній список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col):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до якого додаються всі елементи колекції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capacity):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який має початкову ємність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</a:p>
        </p:txBody>
      </p:sp>
      <p:graphicFrame>
        <p:nvGraphicFramePr>
          <p:cNvPr id="230403" name="Объект 5"/>
          <p:cNvGraphicFramePr>
            <a:graphicFrameLocks noChangeAspect="1"/>
          </p:cNvGraphicFramePr>
          <p:nvPr/>
        </p:nvGraphicFramePr>
        <p:xfrm>
          <a:off x="1061356" y="898071"/>
          <a:ext cx="8229599" cy="46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3" imgW="4600642" imgH="3019529" progId="Visio.Drawing.11">
                  <p:embed/>
                </p:oleObj>
              </mc:Choice>
              <mc:Fallback>
                <p:oleObj name="Visio" r:id="rId3" imgW="4600642" imgH="3019529" progId="Visio.Drawing.11">
                  <p:embed/>
                  <p:pic>
                    <p:nvPicPr>
                      <p:cNvPr id="2304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56" y="898071"/>
                        <a:ext cx="8229599" cy="466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Стрелка вниз 6"/>
          <p:cNvSpPr>
            <a:spLocks noChangeArrowheads="1"/>
          </p:cNvSpPr>
          <p:nvPr/>
        </p:nvSpPr>
        <p:spPr bwMode="auto">
          <a:xfrm rot="18708763">
            <a:off x="4480379" y="5542687"/>
            <a:ext cx="512762" cy="612775"/>
          </a:xfrm>
          <a:prstGeom prst="down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0405" name="Объект 7"/>
          <p:cNvGraphicFramePr>
            <a:graphicFrameLocks noChangeAspect="1"/>
          </p:cNvGraphicFramePr>
          <p:nvPr/>
        </p:nvGraphicFramePr>
        <p:xfrm>
          <a:off x="5077052" y="5711824"/>
          <a:ext cx="40830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5" imgW="2876769" imgH="752662" progId="Visio.Drawing.11">
                  <p:embed/>
                </p:oleObj>
              </mc:Choice>
              <mc:Fallback>
                <p:oleObj name="Visio" r:id="rId5" imgW="2876769" imgH="752662" progId="Visio.Drawing.11">
                  <p:embed/>
                  <p:pic>
                    <p:nvPicPr>
                      <p:cNvPr id="23040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052" y="5711824"/>
                        <a:ext cx="40830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/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836"/>
            <a:ext cx="10972800" cy="4983161"/>
          </a:xfrm>
        </p:spPr>
        <p:txBody>
          <a:bodyPr>
            <a:normAutofit fontScale="92500" lnSpcReduction="20000"/>
          </a:bodyPr>
          <a:lstStyle/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Двозв’язний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список. Це структура даних, яка складається з вузлів, кожен з яких містить як власне дані, так і  два посилання («зв’язки») на наступний і попередній вузол списку. Доступ до довільного елементу здійснюється за лінійний час (але доступ до першого і останнього елементу списку завжди здійснюється за константний час — посилання постійно зберігаються на перший і останній, так що додавання елементу в кінець списку зовсім не значить, що доведеться перебирати весь список в пошуках останнього елементу). В цілому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абсолютних величинах програє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за використовуваною пам’яттю і за швидкістю виконання операцій.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впорядкований список елементів, які зберігаються у "внутрішньому" масиві.</a:t>
            </a:r>
            <a:b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 похідний від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додані методи вштовхування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елементів, так що список може трактуватись в термінах, прийнятих для опису структури даних стеку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7EF99-6E8D-476A-98CA-FD10DE24C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9534-3BBD-41A4-B2E9-BA5E312D14B2}"/>
              </a:ext>
            </a:extLst>
          </p:cNvPr>
          <p:cNvSpPr txBox="1"/>
          <p:nvPr/>
        </p:nvSpPr>
        <p:spPr>
          <a:xfrm>
            <a:off x="388855" y="954539"/>
            <a:ext cx="91039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name is Earl"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str3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love 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str4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live in Kyiv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LinkedList&lt;&gt;();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(str1);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(str3);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(str4);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42A2-46C5-4191-9DFA-D4B668CFF0EB}"/>
              </a:ext>
            </a:extLst>
          </p:cNvPr>
          <p:cNvSpPr txBox="1"/>
          <p:nvPr/>
        </p:nvSpPr>
        <p:spPr>
          <a:xfrm>
            <a:off x="388855" y="5257130"/>
            <a:ext cx="925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[Hello World! My name is Earl, I love Java, I live in Kyiv]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F84DDB-4E36-463E-AE52-800987AA691A}"/>
              </a:ext>
            </a:extLst>
          </p:cNvPr>
          <p:cNvSpPr/>
          <p:nvPr/>
        </p:nvSpPr>
        <p:spPr>
          <a:xfrm>
            <a:off x="937969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F9052F-6560-461B-9C26-AD9F9A9743FB}"/>
              </a:ext>
            </a:extLst>
          </p:cNvPr>
          <p:cNvSpPr/>
          <p:nvPr/>
        </p:nvSpPr>
        <p:spPr>
          <a:xfrm>
            <a:off x="3673313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EDB563-3BB0-4DA1-B0AF-C6693CCE8618}"/>
              </a:ext>
            </a:extLst>
          </p:cNvPr>
          <p:cNvSpPr/>
          <p:nvPr/>
        </p:nvSpPr>
        <p:spPr>
          <a:xfrm>
            <a:off x="6408657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FA696A-E306-41F8-88EB-F7525BEDC9C9}"/>
              </a:ext>
            </a:extLst>
          </p:cNvPr>
          <p:cNvSpPr/>
          <p:nvPr/>
        </p:nvSpPr>
        <p:spPr>
          <a:xfrm>
            <a:off x="9144000" y="2410904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“Greetings!”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str3</a:t>
            </a:r>
          </a:p>
          <a:p>
            <a:pPr algn="ctr"/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6EE07-4DD6-4A07-9B14-F40B3B662520}"/>
              </a:ext>
            </a:extLst>
          </p:cNvPr>
          <p:cNvSpPr txBox="1"/>
          <p:nvPr/>
        </p:nvSpPr>
        <p:spPr>
          <a:xfrm>
            <a:off x="1005528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B2BF1-6012-483E-94D1-04DD78FFF113}"/>
              </a:ext>
            </a:extLst>
          </p:cNvPr>
          <p:cNvSpPr txBox="1"/>
          <p:nvPr/>
        </p:nvSpPr>
        <p:spPr>
          <a:xfrm>
            <a:off x="3740872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D5CE-86EB-4DEF-9184-A49D672EA8EC}"/>
              </a:ext>
            </a:extLst>
          </p:cNvPr>
          <p:cNvSpPr txBox="1"/>
          <p:nvPr/>
        </p:nvSpPr>
        <p:spPr>
          <a:xfrm>
            <a:off x="6476217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D58E-2D53-4EFB-9056-B564721913B9}"/>
              </a:ext>
            </a:extLst>
          </p:cNvPr>
          <p:cNvSpPr txBox="1"/>
          <p:nvPr/>
        </p:nvSpPr>
        <p:spPr>
          <a:xfrm>
            <a:off x="9211560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str4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ADD1FBD-8866-4C46-A27F-BE0B5BC850B0}"/>
              </a:ext>
            </a:extLst>
          </p:cNvPr>
          <p:cNvSpPr/>
          <p:nvPr/>
        </p:nvSpPr>
        <p:spPr>
          <a:xfrm>
            <a:off x="3222396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7739902-2BD5-4334-A79E-BEBC937302D8}"/>
              </a:ext>
            </a:extLst>
          </p:cNvPr>
          <p:cNvSpPr/>
          <p:nvPr/>
        </p:nvSpPr>
        <p:spPr>
          <a:xfrm flipH="1">
            <a:off x="3204328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606CE2A-BA91-4D3E-82DF-2E93495C500A}"/>
              </a:ext>
            </a:extLst>
          </p:cNvPr>
          <p:cNvSpPr/>
          <p:nvPr/>
        </p:nvSpPr>
        <p:spPr>
          <a:xfrm>
            <a:off x="5975810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732EAD0-2CB8-40C0-8F30-84C56213D29D}"/>
              </a:ext>
            </a:extLst>
          </p:cNvPr>
          <p:cNvSpPr/>
          <p:nvPr/>
        </p:nvSpPr>
        <p:spPr>
          <a:xfrm flipH="1">
            <a:off x="5957742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6F01E78-1CC3-4502-99B1-96F8947B7131}"/>
              </a:ext>
            </a:extLst>
          </p:cNvPr>
          <p:cNvSpPr/>
          <p:nvPr/>
        </p:nvSpPr>
        <p:spPr>
          <a:xfrm>
            <a:off x="8693083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45B4DE-8399-4C83-B5B2-EBD7B6A82F43}"/>
              </a:ext>
            </a:extLst>
          </p:cNvPr>
          <p:cNvSpPr/>
          <p:nvPr/>
        </p:nvSpPr>
        <p:spPr>
          <a:xfrm flipH="1">
            <a:off x="8675015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76E867-5322-450B-8C71-D987957D5811}"/>
              </a:ext>
            </a:extLst>
          </p:cNvPr>
          <p:cNvSpPr/>
          <p:nvPr/>
        </p:nvSpPr>
        <p:spPr>
          <a:xfrm>
            <a:off x="3673313" y="4461906"/>
            <a:ext cx="4952214" cy="13480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-струн (рядок),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(рядок з текстом)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C28E-5212-4E41-B1E0-F5532E4DCEB8}"/>
              </a:ext>
            </a:extLst>
          </p:cNvPr>
          <p:cNvSpPr txBox="1"/>
          <p:nvPr/>
        </p:nvSpPr>
        <p:spPr>
          <a:xfrm>
            <a:off x="3673312" y="4044099"/>
            <a:ext cx="49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86C416B-ED60-4429-9E58-BA54C68833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732D91-D8B7-4998-A436-BDA1839D1C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E9BC-FA85-4F7E-8260-E2BCC1F66F9F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додати новий елемент: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30FC-097F-498A-A18E-746BFEA2AD33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CD5909-DF98-4379-B3A2-CD26B15021E2}"/>
              </a:ext>
            </a:extLst>
          </p:cNvPr>
          <p:cNvSpPr/>
          <p:nvPr/>
        </p:nvSpPr>
        <p:spPr>
          <a:xfrm>
            <a:off x="1445445" y="2653385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3EF375-56E9-43F2-9A66-F748DDC5C0A1}"/>
              </a:ext>
            </a:extLst>
          </p:cNvPr>
          <p:cNvSpPr/>
          <p:nvPr/>
        </p:nvSpPr>
        <p:spPr>
          <a:xfrm>
            <a:off x="4820241" y="2653385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C811-34D2-4DEA-9E0D-D799120B4145}"/>
              </a:ext>
            </a:extLst>
          </p:cNvPr>
          <p:cNvSpPr/>
          <p:nvPr/>
        </p:nvSpPr>
        <p:spPr>
          <a:xfrm>
            <a:off x="8195037" y="2653385"/>
            <a:ext cx="2589227" cy="12116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tr1.next = str2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25709-AE9C-41B1-9023-8326E956944F}"/>
              </a:ext>
            </a:extLst>
          </p:cNvPr>
          <p:cNvSpPr txBox="1"/>
          <p:nvPr/>
        </p:nvSpPr>
        <p:spPr>
          <a:xfrm>
            <a:off x="1552282" y="2324054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2CAC-6FB0-4BC8-A8FF-71C88CE70AB8}"/>
              </a:ext>
            </a:extLst>
          </p:cNvPr>
          <p:cNvSpPr txBox="1"/>
          <p:nvPr/>
        </p:nvSpPr>
        <p:spPr>
          <a:xfrm>
            <a:off x="4987566" y="228405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53FCB2-3014-488E-AF2C-D21C209BE887}"/>
              </a:ext>
            </a:extLst>
          </p:cNvPr>
          <p:cNvSpPr/>
          <p:nvPr/>
        </p:nvSpPr>
        <p:spPr>
          <a:xfrm>
            <a:off x="3190973" y="5175304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D65EE4-3080-4B67-87BA-B17F5A73CE33}"/>
              </a:ext>
            </a:extLst>
          </p:cNvPr>
          <p:cNvSpPr/>
          <p:nvPr/>
        </p:nvSpPr>
        <p:spPr>
          <a:xfrm>
            <a:off x="6565769" y="5175304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46ED1-4836-4A34-BF14-8B9C0DA8DDF3}"/>
              </a:ext>
            </a:extLst>
          </p:cNvPr>
          <p:cNvSpPr txBox="1"/>
          <p:nvPr/>
        </p:nvSpPr>
        <p:spPr>
          <a:xfrm>
            <a:off x="3297810" y="484597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2D24D-64E9-4715-9261-EFCA58CC3CF2}"/>
              </a:ext>
            </a:extLst>
          </p:cNvPr>
          <p:cNvSpPr txBox="1"/>
          <p:nvPr/>
        </p:nvSpPr>
        <p:spPr>
          <a:xfrm>
            <a:off x="6733094" y="48059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450DC8E-E985-4541-9A94-75930D8936D0}"/>
              </a:ext>
            </a:extLst>
          </p:cNvPr>
          <p:cNvSpPr/>
          <p:nvPr/>
        </p:nvSpPr>
        <p:spPr>
          <a:xfrm>
            <a:off x="6000555" y="5425834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23656435-46E4-4C11-AD07-3520765CAA19}"/>
              </a:ext>
            </a:extLst>
          </p:cNvPr>
          <p:cNvSpPr/>
          <p:nvPr/>
        </p:nvSpPr>
        <p:spPr>
          <a:xfrm flipH="1">
            <a:off x="5982487" y="5781106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6D530-07C2-4102-AEA1-552E9137F457}"/>
              </a:ext>
            </a:extLst>
          </p:cNvPr>
          <p:cNvSpPr txBox="1"/>
          <p:nvPr/>
        </p:nvSpPr>
        <p:spPr>
          <a:xfrm>
            <a:off x="499621" y="41305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46789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2265</Words>
  <Application>Microsoft Office PowerPoint</Application>
  <PresentationFormat>Широкоэкранный</PresentationFormat>
  <Paragraphs>303</Paragraphs>
  <Slides>26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Інтерфейс List</vt:lpstr>
      <vt:lpstr>ArrayList</vt:lpstr>
      <vt:lpstr>Презентация PowerPoint</vt:lpstr>
      <vt:lpstr>ArrayList. Приклад</vt:lpstr>
      <vt:lpstr>LinkedList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Черги Queue</vt:lpstr>
      <vt:lpstr>Презентация PowerPoint</vt:lpstr>
      <vt:lpstr>Презентация PowerPoint</vt:lpstr>
      <vt:lpstr>Презентация PowerPoint</vt:lpstr>
      <vt:lpstr>Про реалізацію Queue</vt:lpstr>
      <vt:lpstr>Черги Queue. Приклад</vt:lpstr>
      <vt:lpstr>Черги Queue</vt:lpstr>
      <vt:lpstr>Презентация PowerPoint</vt:lpstr>
      <vt:lpstr>Презентация PowerPoint</vt:lpstr>
      <vt:lpstr>Черги Queue. Приклад</vt:lpstr>
      <vt:lpstr>Презентация PowerPoint</vt:lpstr>
      <vt:lpstr>PriorityQueue</vt:lpstr>
      <vt:lpstr>PriorityQueue. Конструктори</vt:lpstr>
      <vt:lpstr>Черги Queue. Приклад</vt:lpstr>
      <vt:lpstr>Черги Queue. 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Інтерфейс List, Queue і його реалізації</dc:title>
  <dc:creator>Шейко Ростислав Олександрович</dc:creator>
  <cp:lastModifiedBy>Шейко Ростислав Олександрович</cp:lastModifiedBy>
  <cp:revision>30</cp:revision>
  <dcterms:created xsi:type="dcterms:W3CDTF">2023-12-18T19:23:58Z</dcterms:created>
  <dcterms:modified xsi:type="dcterms:W3CDTF">2024-01-17T19:53:19Z</dcterms:modified>
</cp:coreProperties>
</file>