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  <p:sldId id="258" r:id="rId14"/>
    <p:sldId id="259" r:id="rId15"/>
    <p:sldId id="263" r:id="rId16"/>
    <p:sldId id="261" r:id="rId17"/>
    <p:sldId id="262" r:id="rId18"/>
    <p:sldId id="257" r:id="rId19"/>
    <p:sldId id="913" r:id="rId20"/>
    <p:sldId id="914" r:id="rId21"/>
    <p:sldId id="260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1206" autoAdjust="0"/>
  </p:normalViewPr>
  <p:slideViewPr>
    <p:cSldViewPr snapToGrid="0">
      <p:cViewPr varScale="1">
        <p:scale>
          <a:sx n="76" d="100"/>
          <a:sy n="76" d="100"/>
        </p:scale>
        <p:origin x="92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02.03.2024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image" Target="../media/image43.sv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image" Target="../media/image29.sv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image" Target="../media/image42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image" Target="../media/image28.png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33.sv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32.png"/><Relationship Id="rId8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image" Target="../media/image46.png"/><Relationship Id="rId3" Type="http://schemas.openxmlformats.org/officeDocument/2006/relationships/tags" Target="../tags/tag189.xml"/><Relationship Id="rId21" Type="http://schemas.openxmlformats.org/officeDocument/2006/relationships/image" Target="../media/image33.svg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image" Target="../media/image29.svg"/><Relationship Id="rId2" Type="http://schemas.openxmlformats.org/officeDocument/2006/relationships/tags" Target="../tags/tag18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96.xml"/><Relationship Id="rId19" Type="http://schemas.openxmlformats.org/officeDocument/2006/relationships/image" Target="../media/image47.svg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image" Target="../media/image42.png"/><Relationship Id="rId3" Type="http://schemas.openxmlformats.org/officeDocument/2006/relationships/tags" Target="../tags/tag203.xml"/><Relationship Id="rId21" Type="http://schemas.openxmlformats.org/officeDocument/2006/relationships/image" Target="../media/image47.svg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image" Target="../media/image33.sv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image" Target="../media/image46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image" Target="../media/image32.png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image" Target="../media/image29.svg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image" Target="../media/image28.png"/><Relationship Id="rId27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29.svg"/><Relationship Id="rId3" Type="http://schemas.openxmlformats.org/officeDocument/2006/relationships/tags" Target="../tags/tag221.xml"/><Relationship Id="rId21" Type="http://schemas.openxmlformats.org/officeDocument/2006/relationships/image" Target="../media/image42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28.png"/><Relationship Id="rId2" Type="http://schemas.openxmlformats.org/officeDocument/2006/relationships/tags" Target="../tags/tag22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image" Target="../media/image32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image" Target="../media/image29.svg"/><Relationship Id="rId3" Type="http://schemas.openxmlformats.org/officeDocument/2006/relationships/tags" Target="../tags/tag236.xml"/><Relationship Id="rId21" Type="http://schemas.openxmlformats.org/officeDocument/2006/relationships/image" Target="../media/image42.png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image" Target="../media/image28.png"/><Relationship Id="rId2" Type="http://schemas.openxmlformats.org/officeDocument/2006/relationships/tags" Target="../tags/tag23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10" Type="http://schemas.openxmlformats.org/officeDocument/2006/relationships/tags" Target="../tags/tag243.xml"/><Relationship Id="rId19" Type="http://schemas.openxmlformats.org/officeDocument/2006/relationships/image" Target="../media/image32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image" Target="../media/image42.png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image" Target="../media/image33.svg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image" Target="../media/image59.png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image" Target="../media/image32.png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image" Target="../media/image29.svg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28.png"/><Relationship Id="rId35" Type="http://schemas.openxmlformats.org/officeDocument/2006/relationships/image" Target="../media/image43.svg"/><Relationship Id="rId8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29.svg"/><Relationship Id="rId3" Type="http://schemas.openxmlformats.org/officeDocument/2006/relationships/tags" Target="../tags/tag277.xml"/><Relationship Id="rId21" Type="http://schemas.openxmlformats.org/officeDocument/2006/relationships/image" Target="../media/image4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28.png"/><Relationship Id="rId2" Type="http://schemas.openxmlformats.org/officeDocument/2006/relationships/tags" Target="../tags/tag276.xml"/><Relationship Id="rId16" Type="http://schemas.openxmlformats.org/officeDocument/2006/relationships/image" Target="../media/image59.png"/><Relationship Id="rId20" Type="http://schemas.openxmlformats.org/officeDocument/2006/relationships/image" Target="../media/image33.sv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84.xml"/><Relationship Id="rId19" Type="http://schemas.openxmlformats.org/officeDocument/2006/relationships/image" Target="../media/image32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42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image" Target="../media/image33.svg"/><Relationship Id="rId2" Type="http://schemas.openxmlformats.org/officeDocument/2006/relationships/tags" Target="../tags/tag289.xml"/><Relationship Id="rId16" Type="http://schemas.openxmlformats.org/officeDocument/2006/relationships/image" Target="../media/image32.png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image" Target="../media/image29.svg"/><Relationship Id="rId10" Type="http://schemas.openxmlformats.org/officeDocument/2006/relationships/tags" Target="../tags/tag297.xml"/><Relationship Id="rId19" Type="http://schemas.openxmlformats.org/officeDocument/2006/relationships/image" Target="../media/image43.sv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0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6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45838" y="3568704"/>
            <a:ext cx="8700323" cy="194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srgbClr val="000000"/>
                </a:solidFill>
                <a:latin typeface="+mn-lt"/>
              </a:rPr>
              <a:t>Тема уроку: змінні. 
базові оператори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6" y="4430549"/>
            <a:ext cx="8320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673697" y="208366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7369080" y="107721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790336" y="593328"/>
            <a:ext cx="6156722" cy="626467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021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021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021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021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021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021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021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021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021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021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021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021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021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021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021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021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021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021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021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021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021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021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21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021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021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021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021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021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021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021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021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021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021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769294"/>
              </p:ext>
            </p:ext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2426</Words>
  <Application>Microsoft Office PowerPoint</Application>
  <PresentationFormat>Широкоэкранный</PresentationFormat>
  <Paragraphs>395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8" baseType="lpstr">
      <vt:lpstr>Arial</vt:lpstr>
      <vt:lpstr>Bahnschrift Condensed</vt:lpstr>
      <vt:lpstr>Book Antiqua</vt:lpstr>
      <vt:lpstr>Calibri</vt:lpstr>
      <vt:lpstr>Calibri Light</vt:lpstr>
      <vt:lpstr>Century Gothic</vt:lpstr>
      <vt:lpstr>Comfortaa</vt:lpstr>
      <vt:lpstr>Comic Sans MS</vt:lpstr>
      <vt:lpstr>Courier New</vt:lpstr>
      <vt:lpstr>Dela Gothic One</vt:lpstr>
      <vt:lpstr>Gelasio</vt:lpstr>
      <vt:lpstr>inherit</vt:lpstr>
      <vt:lpstr>Lato</vt:lpstr>
      <vt:lpstr>Play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105</cp:revision>
  <dcterms:created xsi:type="dcterms:W3CDTF">2023-10-11T13:14:03Z</dcterms:created>
  <dcterms:modified xsi:type="dcterms:W3CDTF">2024-03-02T20:25:53Z</dcterms:modified>
</cp:coreProperties>
</file>