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4" r:id="rId2"/>
    <p:sldId id="336" r:id="rId3"/>
    <p:sldId id="300" r:id="rId4"/>
    <p:sldId id="278" r:id="rId5"/>
    <p:sldId id="316" r:id="rId6"/>
    <p:sldId id="317" r:id="rId7"/>
    <p:sldId id="318" r:id="rId8"/>
    <p:sldId id="335" r:id="rId9"/>
    <p:sldId id="334" r:id="rId10"/>
    <p:sldId id="33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328" r:id="rId22"/>
    <p:sldId id="332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7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11.02.2024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B46F3-3C6A-4340-8569-186309E49FA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Сортування 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11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76" y="199579"/>
            <a:ext cx="10684544" cy="82687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Графік зростання О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A24011-D6BD-4655-A4B5-2AED059A67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31" y="2114550"/>
            <a:ext cx="5177790" cy="33138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EE51A9-94C2-0940-C7BC-1AC85F0D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21" y="1851660"/>
            <a:ext cx="6688648" cy="4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порядку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097CA03-EBDD-4325-890B-64A07C06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DB32C-D085-4173-84CC-1399DBA8A9A4}"/>
              </a:ext>
            </a:extLst>
          </p:cNvPr>
          <p:cNvSpPr txBox="1"/>
          <p:nvPr/>
        </p:nvSpPr>
        <p:spPr>
          <a:xfrm>
            <a:off x="169682" y="907850"/>
            <a:ext cx="6447934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перестановки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F93B1-DF48-4AB8-B4C8-E61E34E6A4AA}"/>
              </a:ext>
            </a:extLst>
          </p:cNvPr>
          <p:cNvSpPr txBox="1"/>
          <p:nvPr/>
        </p:nvSpPr>
        <p:spPr>
          <a:xfrm>
            <a:off x="7063819" y="920141"/>
            <a:ext cx="4958499" cy="193899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не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7D1B-56BA-4B43-9F6C-19F1FE6854E8}"/>
              </a:ext>
            </a:extLst>
          </p:cNvPr>
          <p:cNvSpPr txBox="1"/>
          <p:nvPr/>
        </p:nvSpPr>
        <p:spPr>
          <a:xfrm>
            <a:off x="169682" y="3899012"/>
            <a:ext cx="11852636" cy="26776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uk-UA" sz="2400" dirty="0"/>
              <a:t>Провести ітерацію зліва, порівнюючи сусідні елементи та поміщаючи більший із них праворуч.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/>
          </a:p>
          <a:p>
            <a:endParaRPr lang="en-US" sz="2400" dirty="0"/>
          </a:p>
          <a:p>
            <a:r>
              <a:rPr lang="uk-UA" sz="2400" dirty="0"/>
              <a:t>Повторити процес для лівого </a:t>
            </a:r>
            <a:r>
              <a:rPr lang="uk-UA" sz="2400" dirty="0" err="1"/>
              <a:t>підмасиву</a:t>
            </a:r>
            <a:r>
              <a:rPr lang="uk-UA" sz="2400" dirty="0"/>
              <a:t>, який ще не відсортований: знайти в ньому найбільший елемент і помістити його в праву позицію </a:t>
            </a:r>
            <a:r>
              <a:rPr lang="uk-UA" sz="2400" dirty="0" err="1"/>
              <a:t>підмасиву</a:t>
            </a:r>
            <a:r>
              <a:rPr lang="uk-UA" sz="2400" dirty="0"/>
              <a:t>. Повторювати процес, доки не будуть відсортовані всі дані.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CD620-74A9-451A-8189-4D6420C9B6CC}"/>
              </a:ext>
            </a:extLst>
          </p:cNvPr>
          <p:cNvSpPr txBox="1"/>
          <p:nvPr/>
        </p:nvSpPr>
        <p:spPr>
          <a:xfrm>
            <a:off x="0" y="2938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«бульбашкою»</a:t>
            </a:r>
          </a:p>
        </p:txBody>
      </p:sp>
    </p:spTree>
    <p:extLst>
      <p:ext uri="{BB962C8B-B14F-4D97-AF65-F5344CB8AC3E}">
        <p14:creationId xmlns:p14="http://schemas.microsoft.com/office/powerpoint/2010/main" val="11722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46320C7-1417-46CF-B682-06B94FD1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6016-B10D-4588-8A5A-6A808B1387DF}"/>
              </a:ext>
            </a:extLst>
          </p:cNvPr>
          <p:cNvSpPr txBox="1"/>
          <p:nvPr/>
        </p:nvSpPr>
        <p:spPr>
          <a:xfrm>
            <a:off x="182252" y="830997"/>
            <a:ext cx="120097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{64, 34, 25, 12, 22, 11, 90};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"бульбашкою"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n-1; i++)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n-i-1; j++)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обмін елементів, якщо вони не впорядковані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друку масиву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8604FAB-412A-4953-A71C-995DD229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265520" y="2008807"/>
            <a:ext cx="1166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просте для розуміння, і його нескладно реалізувати. Для його не потрібний додатковий простір, крім тимчасових змінних. Це стабільний алгоритм сортування, тобто елементи з тим самим значенням будуть розташовані в тому ж порядку відносно один одного і в відсортованому масиві.</a:t>
            </a:r>
          </a:p>
          <a:p>
            <a:pPr algn="l"/>
            <a:endParaRPr lang="uk-UA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сортування бульбашкою дуже повільно обробляє великі набори даних, оскільки його тимчасова складність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O(n2).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алгоритм заснований на порівнянні, що у певних випадках може обмежувати його ефективність.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728220" y="920621"/>
            <a:ext cx="10876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«розділяй і володарюй» — ми будемо ділити масив і застосовувати один і той самий алгоритм до його частин,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обирається елемент,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i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поділу масиву таким чином, щоб в одній його частині знаходилися всі елементи, які менше або дорівнюють опорному елементу, а в другій — всі елементи які більші опорного елементу.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них більше двох елементів,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виконується процедура, описана в попередньому пункті. Якщо елементів два, то вони порівнюються між собою і за необхідності міняються місцями.  </a:t>
            </a:r>
          </a:p>
          <a:p>
            <a:pPr algn="l">
              <a:buFont typeface="+mj-lt"/>
              <a:buAutoNum type="arabicPeriod"/>
            </a:pPr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i="1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3351</Words>
  <Application>Microsoft Office PowerPoint</Application>
  <PresentationFormat>Широкоэкранный</PresentationFormat>
  <Paragraphs>400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SchoolBookCTT</vt:lpstr>
      <vt:lpstr>Times New Roman</vt:lpstr>
      <vt:lpstr>Тема Office</vt:lpstr>
      <vt:lpstr>Презентация PowerPoint</vt:lpstr>
      <vt:lpstr>Презентация PowerPoint</vt:lpstr>
      <vt:lpstr>Графік зростання 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34</cp:revision>
  <dcterms:created xsi:type="dcterms:W3CDTF">2023-12-18T12:18:37Z</dcterms:created>
  <dcterms:modified xsi:type="dcterms:W3CDTF">2024-02-11T16:47:08Z</dcterms:modified>
</cp:coreProperties>
</file>