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390" r:id="rId3"/>
    <p:sldId id="391" r:id="rId4"/>
    <p:sldId id="392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6785C-F741-4C3B-BD0C-57F36B114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56BE0-2EBA-465F-B079-F55D1A30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F3856-2C33-40A0-A638-5DF36D24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5ECCE-D753-4ABA-83B3-8AB33A1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44773-9F24-4F70-AA1F-50BB461E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726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E219F-E5DF-487B-ACCC-B196CBAF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846C31-7251-4C00-A7EF-060E90580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F8181-C133-4F7B-B91B-59C81F1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57D14-601C-4524-9EBF-23868E3A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2D787-5C2B-442D-B927-663C8693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057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E9B7F5-2489-4397-92AE-FB3172A68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5F3987-B97E-4C54-BB57-3978A1368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DA1C9-CCFF-46A9-ABC5-953A98EE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51512-51E6-4C8C-9B3A-2739BC8B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01A5F-5B51-45D1-9C88-6ABB4530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37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BA064-BC60-4E62-817F-1B606707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045ED-CE8C-414A-9242-43728799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A5D9A-9385-4235-AEFC-AFC13EA8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A7723-2B31-400D-8F50-2923AA87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EFCB2-0089-4DF5-A28E-C688345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24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93757-6E87-4611-A92C-C0B5731F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176DC7-98E1-4830-A38D-859576B8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E0690-D684-4225-B69F-68DBF717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92455-92B6-4442-A9A8-7E958297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669C2-E7A7-4265-9722-89C60655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1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F802A-A14B-4AA6-B856-E0A62714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4F0E8-8B15-44C7-AFAB-59D4FCDA3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D94D38-E1AE-464C-B6B7-3141EFB7F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C3385C-AB2A-4DE8-8A71-530D7A1B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075D12-8DC3-4DD2-9C4B-8449C5C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458B74-E9C1-4C72-8F5A-3811C41D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95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7CD98-1BA7-47B0-9C49-14BC96AB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058A8-866B-413F-8D46-6EF329CC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571AB4-22B9-499B-9A0A-0F7D8A98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42B5FD-8CAC-4BA8-802C-E89BEEB9D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4CC939-84A8-4DC3-B09C-33D4DC10F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0036BC-DE76-406C-AED6-F1D6374E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C4CD72-00C6-4C9F-9B39-176663C9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F113F8-35EF-4389-A2AC-A0CB93F7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32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42654-A401-4CC8-A33D-6E80B92D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517D8A-F61C-465D-B086-8EDE84E3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EE2C9C-A998-4A49-A2AE-68B92FBF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41CCEC-7876-412E-AA20-F1B39F4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10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690FF0-B588-469D-9CC6-CCDF82D9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38DD7F-564B-4215-898B-C1F7352D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D34A4F-FEA7-4359-9F93-2E0701BB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47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FB11F-0894-4BF4-802A-60C51D85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C29EA-685A-43B5-B1C5-8C09040F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8BC115-27D1-4B76-BF8D-9CB9EDA1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34087D-D452-4E28-8FEC-8EDD5B8A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8C6D7C-BFBB-47D1-A247-A065668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5EDC27-6126-4E82-9E36-EA441265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4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802A-7F51-4208-9B4D-067F4FC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56AC0B-AA86-46FC-8691-9C6CD68F3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2028EF-C7F0-446D-92AD-65036D55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AA69F1-DF40-4776-BDEB-69F33C1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C670CB-B4A1-46C5-92CD-EF277D27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F5235-F500-4569-8D55-78F071E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470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4C160-A30C-44F5-9EF4-F7260107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7517F-C4D2-43C5-895A-7B594910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FE1A8A-F0B8-4C4B-9E1E-30661A63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0E0E-044F-4E0B-B3BD-CCA157562795}" type="datetimeFigureOut">
              <a:rPr lang="uk-UA" smtClean="0"/>
              <a:t>07.01.2024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6DE81F-8024-4C6B-B946-6CB2CC073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87723-7AF0-42E4-BC90-52EEFE1E4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7EBE-B10A-4179-A391-9E6E8E76A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32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FEB24-82B5-4254-AF10-3C7C20B99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A5AA0-35EE-4526-8B53-11121E789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1E7C-CA23-40B5-B722-25B89EAE3843}"/>
              </a:ext>
            </a:extLst>
          </p:cNvPr>
          <p:cNvSpPr txBox="1"/>
          <p:nvPr/>
        </p:nvSpPr>
        <p:spPr>
          <a:xfrm>
            <a:off x="1223423" y="674400"/>
            <a:ext cx="9745154" cy="5509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alt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файловою системою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6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56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атрибутами файлів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8650" y="1054101"/>
            <a:ext cx="8401050" cy="42275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роботі з атрибутами файлу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long 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Object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getAttribute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 attribute,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 attribute, Object value,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isHidden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getLastModifiedTime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setLastModifiedTime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time)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UserPrincipal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getOwner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setOwner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UserPrincipal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owner)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&lt;A extends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BasicFileAttributes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A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readAttributes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Class&lt;A&gt; type,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9076" name="Объект 3"/>
          <p:cNvGraphicFramePr>
            <a:graphicFrameLocks noChangeAspect="1"/>
          </p:cNvGraphicFramePr>
          <p:nvPr/>
        </p:nvGraphicFramePr>
        <p:xfrm>
          <a:off x="1822450" y="5392523"/>
          <a:ext cx="9258691" cy="11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5645543" imgH="726121" progId="Visio.Drawing.11">
                  <p:embed/>
                </p:oleObj>
              </mc:Choice>
              <mc:Fallback>
                <p:oleObj name="Visio" r:id="rId3" imgW="5645543" imgH="726121" progId="Visio.Drawing.11">
                  <p:embed/>
                  <p:pic>
                    <p:nvPicPr>
                      <p:cNvPr id="25907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392523"/>
                        <a:ext cx="9258691" cy="11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9077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2151064" y="5335588"/>
            <a:ext cx="77930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1106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239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Обхід дерева файлової 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104901"/>
            <a:ext cx="8229600" cy="15160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роботи з дочірніми елементами каталогу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&lt;Path&gt;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newDirectoryStream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walkFileTree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start, 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FileVisitor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 super Path&gt; visitor)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0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3" y="2701916"/>
            <a:ext cx="4101941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0101" name="Объект 3"/>
          <p:cNvGraphicFramePr>
            <a:graphicFrameLocks noChangeAspect="1"/>
          </p:cNvGraphicFramePr>
          <p:nvPr/>
        </p:nvGraphicFramePr>
        <p:xfrm>
          <a:off x="1920876" y="2706689"/>
          <a:ext cx="5821363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4" imgW="3884989" imgH="1059759" progId="Visio.Drawing.11">
                  <p:embed/>
                </p:oleObj>
              </mc:Choice>
              <mc:Fallback>
                <p:oleObj name="Visio" r:id="rId4" imgW="3884989" imgH="1059759" progId="Visio.Drawing.11">
                  <p:embed/>
                  <p:pic>
                    <p:nvPicPr>
                      <p:cNvPr id="26010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6" y="2706689"/>
                        <a:ext cx="5821363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Стрелка вниз 4"/>
          <p:cNvSpPr>
            <a:spLocks noChangeArrowheads="1"/>
          </p:cNvSpPr>
          <p:nvPr/>
        </p:nvSpPr>
        <p:spPr bwMode="auto">
          <a:xfrm rot="19279009">
            <a:off x="4343400" y="4192588"/>
            <a:ext cx="628650" cy="685800"/>
          </a:xfrm>
          <a:prstGeom prst="down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60103" name="Объект 5"/>
          <p:cNvGraphicFramePr>
            <a:graphicFrameLocks noChangeAspect="1"/>
          </p:cNvGraphicFramePr>
          <p:nvPr/>
        </p:nvGraphicFramePr>
        <p:xfrm>
          <a:off x="3119436" y="4999037"/>
          <a:ext cx="4314006" cy="14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6" imgW="3195560" imgH="1053821" progId="Visio.Drawing.11">
                  <p:embed/>
                </p:oleObj>
              </mc:Choice>
              <mc:Fallback>
                <p:oleObj name="Visio" r:id="rId6" imgW="3195560" imgH="1053821" progId="Visio.Drawing.11">
                  <p:embed/>
                  <p:pic>
                    <p:nvPicPr>
                      <p:cNvPr id="2601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6" y="4999037"/>
                        <a:ext cx="4314006" cy="14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38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2" name="Объект 8"/>
          <p:cNvGraphicFramePr>
            <a:graphicFrameLocks noChangeAspect="1"/>
          </p:cNvGraphicFramePr>
          <p:nvPr/>
        </p:nvGraphicFramePr>
        <p:xfrm>
          <a:off x="1463903" y="862453"/>
          <a:ext cx="8090937" cy="562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3" imgW="5393958" imgH="3748298" progId="Visio.Drawing.11">
                  <p:embed/>
                </p:oleObj>
              </mc:Choice>
              <mc:Fallback>
                <p:oleObj name="Visio" r:id="rId3" imgW="5393958" imgH="3748298" progId="Visio.Drawing.11">
                  <p:embed/>
                  <p:pic>
                    <p:nvPicPr>
                      <p:cNvPr id="26112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903" y="862453"/>
                        <a:ext cx="8090937" cy="5622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67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Обхід дерева файлової системи</a:t>
            </a:r>
          </a:p>
        </p:txBody>
      </p:sp>
      <p:sp>
        <p:nvSpPr>
          <p:cNvPr id="261124" name="Стрелка вниз 5"/>
          <p:cNvSpPr>
            <a:spLocks noChangeArrowheads="1"/>
          </p:cNvSpPr>
          <p:nvPr/>
        </p:nvSpPr>
        <p:spPr bwMode="auto">
          <a:xfrm rot="16200000">
            <a:off x="5782469" y="5796480"/>
            <a:ext cx="627062" cy="685800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61125" name="Объект 9"/>
          <p:cNvGraphicFramePr>
            <a:graphicFrameLocks noChangeAspect="1"/>
          </p:cNvGraphicFramePr>
          <p:nvPr/>
        </p:nvGraphicFramePr>
        <p:xfrm>
          <a:off x="6854819" y="5271400"/>
          <a:ext cx="5153995" cy="150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5" imgW="3817774" imgH="1117795" progId="Visio.Drawing.11">
                  <p:embed/>
                </p:oleObj>
              </mc:Choice>
              <mc:Fallback>
                <p:oleObj name="Visio" r:id="rId5" imgW="3817774" imgH="1117795" progId="Visio.Drawing.11">
                  <p:embed/>
                  <p:pic>
                    <p:nvPicPr>
                      <p:cNvPr id="261125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19" y="5271400"/>
                        <a:ext cx="5153995" cy="1509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47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8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/>
              <a:t>Можливості вводу-виводу</a:t>
            </a:r>
            <a:r>
              <a:rPr lang="ru-RU" altLang="ru-RU" dirty="0"/>
              <a:t> </a:t>
            </a:r>
            <a:r>
              <a:rPr lang="en-US" altLang="ru-RU" dirty="0"/>
              <a:t>NIO</a:t>
            </a:r>
            <a:endParaRPr lang="ru-RU" altLang="ru-RU" dirty="0"/>
          </a:p>
        </p:txBody>
      </p:sp>
      <p:sp>
        <p:nvSpPr>
          <p:cNvPr id="297987" name="Rectangle 3"/>
          <p:cNvSpPr>
            <a:spLocks noGrp="1"/>
          </p:cNvSpPr>
          <p:nvPr>
            <p:ph type="body" idx="1"/>
          </p:nvPr>
        </p:nvSpPr>
        <p:spPr>
          <a:xfrm>
            <a:off x="669302" y="904877"/>
            <a:ext cx="10793691" cy="55197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створенню потоків, каналів і вводу-виводу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newBufferedReader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Charset cs)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newBufferedWriter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Charset cs,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newInputStream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newOutputStream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readAllBytes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readAllLines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SeekableByteChannel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newByteChannel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0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80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 вводу-виводу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085975" y="1347787"/>
          <a:ext cx="8549462" cy="345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Visio" r:id="rId3" imgW="5343414" imgH="2162424" progId="Visio.Drawing.11">
                  <p:embed/>
                </p:oleObj>
              </mc:Choice>
              <mc:Fallback>
                <p:oleObj name="Visio" r:id="rId3" imgW="5343414" imgH="2162424" progId="Visio.Drawing.11">
                  <p:embed/>
                  <p:pic>
                    <p:nvPicPr>
                      <p:cNvPr id="299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347787"/>
                        <a:ext cx="8549462" cy="3459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Стрелка вниз 5"/>
          <p:cNvSpPr>
            <a:spLocks noChangeArrowheads="1"/>
          </p:cNvSpPr>
          <p:nvPr/>
        </p:nvSpPr>
        <p:spPr bwMode="auto">
          <a:xfrm rot="18602931">
            <a:off x="5874755" y="4317908"/>
            <a:ext cx="627063" cy="685800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5037138" y="5118100"/>
          <a:ext cx="7041011" cy="80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5" imgW="4400632" imgH="504876" progId="Visio.Drawing.11">
                  <p:embed/>
                </p:oleObj>
              </mc:Choice>
              <mc:Fallback>
                <p:oleObj name="Visio" r:id="rId5" imgW="4400632" imgH="504876" progId="Visio.Drawing.11">
                  <p:embed/>
                  <p:pic>
                    <p:nvPicPr>
                      <p:cNvPr id="299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5118100"/>
                        <a:ext cx="7041011" cy="80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35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8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Канальне введення-виведення</a:t>
            </a:r>
          </a:p>
        </p:txBody>
      </p:sp>
      <p:sp>
        <p:nvSpPr>
          <p:cNvPr id="300035" name="Rectangle 3"/>
          <p:cNvSpPr>
            <a:spLocks noGrp="1"/>
          </p:cNvSpPr>
          <p:nvPr>
            <p:ph type="body" idx="1"/>
          </p:nvPr>
        </p:nvSpPr>
        <p:spPr>
          <a:xfrm>
            <a:off x="1427702" y="1022449"/>
            <a:ext cx="9488537" cy="1992313"/>
          </a:xfrm>
        </p:spPr>
        <p:txBody>
          <a:bodyPr>
            <a:normAutofit/>
          </a:bodyPr>
          <a:lstStyle/>
          <a:p>
            <a:r>
              <a:rPr lang="uk-UA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Канальне введення-виведення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I/O)</a:t>
            </a:r>
          </a:p>
          <a:p>
            <a:pPr lvl="1"/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виконання операцій вводу-виводу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канал може використовуватись одночасно для вводу і виводу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 підтримують асинхронне введення-виведення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 і читання даних з каналу здійснюється через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2025650" y="2849479"/>
          <a:ext cx="7482970" cy="373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3" imgW="4676856" imgH="2333676" progId="Visio.Drawing.11">
                  <p:embed/>
                </p:oleObj>
              </mc:Choice>
              <mc:Fallback>
                <p:oleObj name="Visio" r:id="rId3" imgW="4676856" imgH="2333676" progId="Visio.Drawing.11">
                  <p:embed/>
                  <p:pic>
                    <p:nvPicPr>
                      <p:cNvPr id="300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849479"/>
                        <a:ext cx="7482970" cy="373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77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23" name="Объект 2"/>
          <p:cNvSpPr>
            <a:spLocks noGrp="1" noChangeAspect="1"/>
          </p:cNvSpPr>
          <p:nvPr>
            <p:ph idx="1"/>
          </p:nvPr>
        </p:nvSpPr>
        <p:spPr>
          <a:xfrm>
            <a:off x="346435" y="640329"/>
            <a:ext cx="8796779" cy="478951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 файлами і папками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pathname)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parent, String child)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8E261-272D-4AFB-B460-877B72AB9614}"/>
              </a:ext>
            </a:extLst>
          </p:cNvPr>
          <p:cNvSpPr txBox="1"/>
          <p:nvPr/>
        </p:nvSpPr>
        <p:spPr>
          <a:xfrm>
            <a:off x="4851661" y="1066158"/>
            <a:ext cx="6094428" cy="579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getParent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getPath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getAbsolutePath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createNewFile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File[]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renameTo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345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класом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08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06" y="-2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0884" name="Объект 5"/>
          <p:cNvGraphicFramePr>
            <a:graphicFrameLocks noChangeAspect="1"/>
          </p:cNvGraphicFramePr>
          <p:nvPr/>
        </p:nvGraphicFramePr>
        <p:xfrm>
          <a:off x="1713706" y="1417638"/>
          <a:ext cx="49291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3130504" imgH="1233866" progId="Visio.Drawing.11">
                  <p:embed/>
                </p:oleObj>
              </mc:Choice>
              <mc:Fallback>
                <p:oleObj name="Visio" r:id="rId4" imgW="3130504" imgH="1233866" progId="Visio.Drawing.11">
                  <p:embed/>
                  <p:pic>
                    <p:nvPicPr>
                      <p:cNvPr id="250884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06" y="1417638"/>
                        <a:ext cx="49291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Стрелка вниз 6"/>
          <p:cNvSpPr>
            <a:spLocks noChangeArrowheads="1"/>
          </p:cNvSpPr>
          <p:nvPr/>
        </p:nvSpPr>
        <p:spPr bwMode="auto">
          <a:xfrm rot="3545041">
            <a:off x="6427789" y="2270126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50886" name="Стрелка вниз 8"/>
          <p:cNvSpPr>
            <a:spLocks noChangeArrowheads="1"/>
          </p:cNvSpPr>
          <p:nvPr/>
        </p:nvSpPr>
        <p:spPr bwMode="auto">
          <a:xfrm rot="18000000">
            <a:off x="6426201" y="3133726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2508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08" y="3490911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8" name="Стрелка вниз 7"/>
          <p:cNvSpPr>
            <a:spLocks noChangeArrowheads="1"/>
          </p:cNvSpPr>
          <p:nvPr/>
        </p:nvSpPr>
        <p:spPr bwMode="auto">
          <a:xfrm>
            <a:off x="3857625" y="3490913"/>
            <a:ext cx="641350" cy="946150"/>
          </a:xfrm>
          <a:prstGeom prst="down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50889" name="Объект 9"/>
          <p:cNvGraphicFramePr>
            <a:graphicFrameLocks noChangeAspect="1"/>
          </p:cNvGraphicFramePr>
          <p:nvPr/>
        </p:nvGraphicFramePr>
        <p:xfrm>
          <a:off x="2363788" y="4630738"/>
          <a:ext cx="3695949" cy="14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7" imgW="2737740" imgH="1053821" progId="Visio.Drawing.11">
                  <p:embed/>
                </p:oleObj>
              </mc:Choice>
              <mc:Fallback>
                <p:oleObj name="Visio" r:id="rId7" imgW="2737740" imgH="1053821" progId="Visio.Drawing.11">
                  <p:embed/>
                  <p:pic>
                    <p:nvPicPr>
                      <p:cNvPr id="250889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630738"/>
                        <a:ext cx="3695949" cy="14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31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класом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907" name="Стрелка вниз 3"/>
          <p:cNvSpPr>
            <a:spLocks noChangeArrowheads="1"/>
          </p:cNvSpPr>
          <p:nvPr/>
        </p:nvSpPr>
        <p:spPr bwMode="auto">
          <a:xfrm rot="3545041">
            <a:off x="6235701" y="1606551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2519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0" y="434970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1909" name="Объект 5"/>
          <p:cNvGraphicFramePr>
            <a:graphicFrameLocks noChangeAspect="1"/>
          </p:cNvGraphicFramePr>
          <p:nvPr/>
        </p:nvGraphicFramePr>
        <p:xfrm>
          <a:off x="2478088" y="4981576"/>
          <a:ext cx="36115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2021047" imgH="688061" progId="Visio.Drawing.11">
                  <p:embed/>
                </p:oleObj>
              </mc:Choice>
              <mc:Fallback>
                <p:oleObj name="Visio" r:id="rId4" imgW="2021047" imgH="688061" progId="Visio.Drawing.11">
                  <p:embed/>
                  <p:pic>
                    <p:nvPicPr>
                      <p:cNvPr id="251909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981576"/>
                        <a:ext cx="361156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Стрелка вниз 6"/>
          <p:cNvSpPr>
            <a:spLocks noChangeArrowheads="1"/>
          </p:cNvSpPr>
          <p:nvPr/>
        </p:nvSpPr>
        <p:spPr bwMode="auto">
          <a:xfrm>
            <a:off x="3863975" y="3963989"/>
            <a:ext cx="641350" cy="947737"/>
          </a:xfrm>
          <a:prstGeom prst="downArrow">
            <a:avLst>
              <a:gd name="adj1" fmla="val 50000"/>
              <a:gd name="adj2" fmla="val 500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51911" name="Объект 7"/>
          <p:cNvGraphicFramePr>
            <a:graphicFrameLocks noChangeAspect="1"/>
          </p:cNvGraphicFramePr>
          <p:nvPr/>
        </p:nvGraphicFramePr>
        <p:xfrm>
          <a:off x="1912939" y="1423988"/>
          <a:ext cx="48736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6" imgW="2878919" imgH="1401495" progId="Visio.Drawing.11">
                  <p:embed/>
                </p:oleObj>
              </mc:Choice>
              <mc:Fallback>
                <p:oleObj name="Visio" r:id="rId6" imgW="2878919" imgH="1401495" progId="Visio.Drawing.11">
                  <p:embed/>
                  <p:pic>
                    <p:nvPicPr>
                      <p:cNvPr id="25191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9" y="1423988"/>
                        <a:ext cx="487362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66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5715"/>
          </a:xfrm>
        </p:spPr>
        <p:txBody>
          <a:bodyPr/>
          <a:lstStyle/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3" name="Объект 2"/>
          <p:cNvSpPr>
            <a:spLocks noGrp="1"/>
          </p:cNvSpPr>
          <p:nvPr>
            <p:ph idx="1"/>
          </p:nvPr>
        </p:nvSpPr>
        <p:spPr>
          <a:xfrm>
            <a:off x="1981200" y="1201739"/>
            <a:ext cx="8229600" cy="5267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NIO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non-blocking input/output, Java new input/output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java.nio.*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високопродуктивний програмний інтерфейс для керування файловим вводом-виводом і роботи з файловою системою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використовувати </a:t>
            </a:r>
            <a:r>
              <a:rPr lang="uk-UA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низькорівневі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можливості сучасних операційних систем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асинхронне введення-виведення</a:t>
            </a:r>
          </a:p>
          <a:p>
            <a:pPr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розміщення файлу/папки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створенням об'єктів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java.nio.file.Files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об'єктами файлової системи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java.nio.Buffer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даних, який використовується для передачі інформації</a:t>
            </a:r>
          </a:p>
          <a:p>
            <a:pPr lvl="2">
              <a:defRPr/>
            </a:pP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java.nio.ByteBuffer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буфер 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java.nio.channels.Channe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для операцій вводу-виводу</a:t>
            </a:r>
          </a:p>
          <a:p>
            <a:pPr lvl="2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java.nio.channels.ByteChannel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для читання і запису байт</a:t>
            </a: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5353" y="1515360"/>
            <a:ext cx="5690647" cy="4500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інтерфейс, який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використвується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визначення розміщення файлу/папки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getNameCount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index)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188857" y="1515359"/>
            <a:ext cx="4786152" cy="4500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використовується для створення об'єктів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String... more)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7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29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об'єктами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003" name="Объект 3"/>
          <p:cNvGraphicFramePr>
            <a:graphicFrameLocks noChangeAspect="1"/>
          </p:cNvGraphicFramePr>
          <p:nvPr/>
        </p:nvGraphicFramePr>
        <p:xfrm>
          <a:off x="2092326" y="1539876"/>
          <a:ext cx="63531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3" imgW="3884989" imgH="1403655" progId="Visio.Drawing.11">
                  <p:embed/>
                </p:oleObj>
              </mc:Choice>
              <mc:Fallback>
                <p:oleObj name="Visio" r:id="rId3" imgW="3884989" imgH="1403655" progId="Visio.Drawing.11">
                  <p:embed/>
                  <p:pic>
                    <p:nvPicPr>
                      <p:cNvPr id="25600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1539876"/>
                        <a:ext cx="6353175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Объект 4"/>
          <p:cNvGraphicFramePr>
            <a:graphicFrameLocks noChangeAspect="1"/>
          </p:cNvGraphicFramePr>
          <p:nvPr/>
        </p:nvGraphicFramePr>
        <p:xfrm>
          <a:off x="7249318" y="4356097"/>
          <a:ext cx="3801829" cy="24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5" imgW="2197589" imgH="1419581" progId="Visio.Drawing.11">
                  <p:embed/>
                </p:oleObj>
              </mc:Choice>
              <mc:Fallback>
                <p:oleObj name="Visio" r:id="rId5" imgW="2197589" imgH="1419581" progId="Visio.Drawing.11">
                  <p:embed/>
                  <p:pic>
                    <p:nvPicPr>
                      <p:cNvPr id="25600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9318" y="4356097"/>
                        <a:ext cx="3801829" cy="24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5" name="Стрелка вниз 5"/>
          <p:cNvSpPr>
            <a:spLocks noChangeArrowheads="1"/>
          </p:cNvSpPr>
          <p:nvPr/>
        </p:nvSpPr>
        <p:spPr bwMode="auto">
          <a:xfrm rot="18829402">
            <a:off x="6900863" y="3405188"/>
            <a:ext cx="696912" cy="900112"/>
          </a:xfrm>
          <a:prstGeom prst="downArrow">
            <a:avLst>
              <a:gd name="adj1" fmla="val 50000"/>
              <a:gd name="adj2" fmla="val 498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511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0464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файлами і папками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1985" y="1228726"/>
            <a:ext cx="10221685" cy="5362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java.nio.file.Files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об'єктами файлової системи і відповідає за операції вводу/виводу</a:t>
            </a: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по керуванню файлами і папками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isReadable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isWritable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createDirectories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void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source, Path target,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source, Path target,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isSameFile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path, Path path2)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8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файлами і папками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8051" name="Объект 3"/>
          <p:cNvGraphicFramePr>
            <a:graphicFrameLocks noChangeAspect="1"/>
          </p:cNvGraphicFramePr>
          <p:nvPr/>
        </p:nvGraphicFramePr>
        <p:xfrm>
          <a:off x="1477052" y="1642379"/>
          <a:ext cx="8974368" cy="236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5310277" imgH="1400955" progId="Visio.Drawing.11">
                  <p:embed/>
                </p:oleObj>
              </mc:Choice>
              <mc:Fallback>
                <p:oleObj name="Visio" r:id="rId3" imgW="5310277" imgH="1400955" progId="Visio.Drawing.11">
                  <p:embed/>
                  <p:pic>
                    <p:nvPicPr>
                      <p:cNvPr id="2580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52" y="1642379"/>
                        <a:ext cx="8974368" cy="2367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180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907</Words>
  <Application>Microsoft Office PowerPoint</Application>
  <PresentationFormat>Широкоэкранный</PresentationFormat>
  <Paragraphs>104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Visio</vt:lpstr>
      <vt:lpstr>Презентация PowerPoint</vt:lpstr>
      <vt:lpstr>Клас java.io.File</vt:lpstr>
      <vt:lpstr>Робота з класом File</vt:lpstr>
      <vt:lpstr>Робота з класом File</vt:lpstr>
      <vt:lpstr>NIO</vt:lpstr>
      <vt:lpstr>Класи java.nio.file.Path і java.nio.file.Paths</vt:lpstr>
      <vt:lpstr>Робота з об'єктами Path</vt:lpstr>
      <vt:lpstr>Клас Files. Керування файлами і папками</vt:lpstr>
      <vt:lpstr>Клас Files. Керування файлами і папками </vt:lpstr>
      <vt:lpstr>Робота з атрибутами файлів</vt:lpstr>
      <vt:lpstr>Обхід дерева файлової системи</vt:lpstr>
      <vt:lpstr>Обхід дерева файлової системи</vt:lpstr>
      <vt:lpstr>Можливості вводу-виводу NIO</vt:lpstr>
      <vt:lpstr>Можливості вводу-виводу NIO</vt:lpstr>
      <vt:lpstr>Канальне введення-виведення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7.2. Робота з файловою системою</dc:title>
  <dc:creator>Шейко Ростислав Олександрович</dc:creator>
  <cp:lastModifiedBy>Шейко Ростислав Олександрович</cp:lastModifiedBy>
  <cp:revision>7</cp:revision>
  <dcterms:created xsi:type="dcterms:W3CDTF">2023-12-18T19:48:32Z</dcterms:created>
  <dcterms:modified xsi:type="dcterms:W3CDTF">2024-01-06T22:17:54Z</dcterms:modified>
</cp:coreProperties>
</file>