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735" r:id="rId2"/>
    <p:sldId id="736" r:id="rId3"/>
    <p:sldId id="750" r:id="rId4"/>
    <p:sldId id="741" r:id="rId5"/>
    <p:sldId id="738" r:id="rId6"/>
    <p:sldId id="739" r:id="rId7"/>
    <p:sldId id="747" r:id="rId8"/>
    <p:sldId id="748" r:id="rId9"/>
    <p:sldId id="740" r:id="rId10"/>
    <p:sldId id="742" r:id="rId11"/>
    <p:sldId id="751" r:id="rId12"/>
    <p:sldId id="746" r:id="rId13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83" autoAdjust="0"/>
    <p:restoredTop sz="94660"/>
  </p:normalViewPr>
  <p:slideViewPr>
    <p:cSldViewPr snapToGrid="0">
      <p:cViewPr varScale="1">
        <p:scale>
          <a:sx n="79" d="100"/>
          <a:sy n="79" d="100"/>
        </p:scale>
        <p:origin x="106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8BD93E-8DC1-4C6E-9A0C-53B63244A1A1}" type="datetimeFigureOut">
              <a:rPr lang="uk-UA" smtClean="0"/>
              <a:t>03.03.2024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AF6526-880A-4D13-95D5-A5FD17B7E64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75675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B128D1-7B88-41F9-A790-857FE65CEA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9DD5FA6-6728-4B48-BADA-4B0B9444E8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5AFA47F-61EB-4136-8240-6589E6F39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C0C13-D616-4B7A-ADAD-21744A79AB48}" type="datetimeFigureOut">
              <a:rPr lang="uk-UA" smtClean="0"/>
              <a:t>03.03.2024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8B66C88-463F-431F-9203-080B78FDE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5B42539-C540-4C29-BB69-04AFF4E9F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7291-49A9-4645-B322-73085E28B66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87444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1E2AAC-8495-4030-9382-1FDD1B884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63347F2-BC83-4336-ACE4-EAC9EC5050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FEA4C04-0DBC-41F2-8FC9-BED3A4611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C0C13-D616-4B7A-ADAD-21744A79AB48}" type="datetimeFigureOut">
              <a:rPr lang="uk-UA" smtClean="0"/>
              <a:t>03.03.2024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426200C-6F0D-48A2-BA13-05DFCDCBF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11F664D-70CD-4E02-AE9B-8B5164F03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7291-49A9-4645-B322-73085E28B66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51322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7A9CBB5-9DC7-4207-B751-5FCC0942DC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1319160-330A-488B-A06A-B9BC3EC946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E0DED1C-2B4D-4260-829B-C564EEC09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C0C13-D616-4B7A-ADAD-21744A79AB48}" type="datetimeFigureOut">
              <a:rPr lang="uk-UA" smtClean="0"/>
              <a:t>03.03.2024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1846135-7AD8-43D3-85F6-347F81CBA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DBC4D8E-1380-4D99-966D-B8F28D5D1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7291-49A9-4645-B322-73085E28B66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03744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8C2EB7-1600-49AE-A768-064749746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5609C48-57ED-4B03-AB24-9DF0A2E2C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C393923-3242-4DD3-A9F7-578D7D202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C0C13-D616-4B7A-ADAD-21744A79AB48}" type="datetimeFigureOut">
              <a:rPr lang="uk-UA" smtClean="0"/>
              <a:t>03.03.2024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AF336EE-1E6F-4388-984C-20F034FBB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A1A34D6-C5BB-4BBC-9E3D-9D33E0B40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7291-49A9-4645-B322-73085E28B66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97333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4639B2-39D0-4DF3-A84B-F99C933C9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F8B0F7A-7E6C-4EF7-905C-1239C65C74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A9070AE-E8AC-4C6B-80B3-1B3E6FB63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C0C13-D616-4B7A-ADAD-21744A79AB48}" type="datetimeFigureOut">
              <a:rPr lang="uk-UA" smtClean="0"/>
              <a:t>03.03.2024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7984AC7-2AC7-484A-B1FA-E704432B9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0BE4F8B-FDA4-4FDC-98C6-9F076848D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7291-49A9-4645-B322-73085E28B66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41491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7D15A1-315F-4666-9D7C-03BD60488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0B55FE-322F-4C1C-810A-80356D9347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25858D0-319C-49FD-8780-9D3EEC6F47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65801A1-F8DB-4C56-86AE-9FE03B76D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C0C13-D616-4B7A-ADAD-21744A79AB48}" type="datetimeFigureOut">
              <a:rPr lang="uk-UA" smtClean="0"/>
              <a:t>03.03.2024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C0278C5-F8DD-4CC7-BF68-5EF17B91E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0DDEA3F-9B26-4C51-9CD4-9BB7D7812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7291-49A9-4645-B322-73085E28B66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25137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A90FC8-497F-4A4C-A943-4F0EC6D76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CE91321-C7FD-4BA1-898B-5AD7EF42E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AB0C4D2-E241-4353-9317-33A191007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F12C596-6B31-49CA-9433-7E11CBCC47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8B022AC-ABD5-4092-AC6D-5E8ACAC7C4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851F09A-3B66-4CF0-A131-DB1C7F0EE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C0C13-D616-4B7A-ADAD-21744A79AB48}" type="datetimeFigureOut">
              <a:rPr lang="uk-UA" smtClean="0"/>
              <a:t>03.03.2024</a:t>
            </a:fld>
            <a:endParaRPr lang="uk-UA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E63396E-D212-4C51-B754-328FC76A2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A4685F7-0C5F-4CDB-912D-E0D737742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7291-49A9-4645-B322-73085E28B66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67430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A291D4-8C3D-4687-863B-6E3ADCEEB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3EFF387-4E66-4730-A350-B19823842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C0C13-D616-4B7A-ADAD-21744A79AB48}" type="datetimeFigureOut">
              <a:rPr lang="uk-UA" smtClean="0"/>
              <a:t>03.03.2024</a:t>
            </a:fld>
            <a:endParaRPr lang="uk-UA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3B8895A-A42D-4FD8-BEE0-0D6B4DF2B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4D8BF53-0492-4C43-A9C6-09CB74798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7291-49A9-4645-B322-73085E28B66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33244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358CEE1-8ADD-4E1E-9D95-997B83BEE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C0C13-D616-4B7A-ADAD-21744A79AB48}" type="datetimeFigureOut">
              <a:rPr lang="uk-UA" smtClean="0"/>
              <a:t>03.03.2024</a:t>
            </a:fld>
            <a:endParaRPr lang="uk-UA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AADD437-91CB-4960-B08B-708D8E305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8AE2F0B-059C-405E-BE54-F2D16A3EA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7291-49A9-4645-B322-73085E28B66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66242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351D04-A7F5-4B5C-A078-DE843D0B1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B773FEA-4070-4BE9-87DD-2D0F32A576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53A158F-DC7F-4B19-8A44-C05A731DDB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85F3D88-A46D-44CF-A981-E3189CEA8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C0C13-D616-4B7A-ADAD-21744A79AB48}" type="datetimeFigureOut">
              <a:rPr lang="uk-UA" smtClean="0"/>
              <a:t>03.03.2024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40B77D6-D788-4C4E-B2A3-8666FC8A1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D9BEB96-E29A-4C8D-8BF1-6491DB8FA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7291-49A9-4645-B322-73085E28B66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89730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6330C9-F976-4989-A3B7-B38931838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532A60B-FA54-49E2-B782-A9145F132C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644AC8D-7133-4705-B0CE-EBB54753AD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CD848D1-9226-4E2D-9809-AEB5BEC44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C0C13-D616-4B7A-ADAD-21744A79AB48}" type="datetimeFigureOut">
              <a:rPr lang="uk-UA" smtClean="0"/>
              <a:t>03.03.2024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0DA8B41-6BBD-4A2F-AEF2-25C6A45F4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95B20A0-3B64-45C6-B552-382DAF847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7291-49A9-4645-B322-73085E28B66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11404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7D1C0B-84E7-4BAA-BFC7-3B612FB5A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D845C2A-8E1B-466C-92E3-0E31D5371D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E614604-0C1C-4BEA-B050-499F555C9C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6C0C13-D616-4B7A-ADAD-21744A79AB48}" type="datetimeFigureOut">
              <a:rPr lang="uk-UA" smtClean="0"/>
              <a:t>03.03.2024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27EEEA9-AB77-430A-9EBD-8A9DC97A0E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86CDFE9-7912-4252-A35C-9E1FB2B8F2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97291-49A9-4645-B322-73085E28B66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99241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2.sv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2164C3E-B34B-42EB-AD2A-21BFA22633BD}"/>
              </a:ext>
            </a:extLst>
          </p:cNvPr>
          <p:cNvSpPr txBox="1"/>
          <p:nvPr/>
        </p:nvSpPr>
        <p:spPr>
          <a:xfrm>
            <a:off x="1223423" y="3096446"/>
            <a:ext cx="9745154" cy="1569660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ru-RU" sz="9600" dirty="0">
                <a:latin typeface="Bahnschrift Light SemiCondensed" panose="020B0502040204020203" pitchFamily="34" charset="0"/>
                <a:cs typeface="Times New Roman" panose="02020603050405020304" pitchFamily="18" charset="0"/>
              </a:rPr>
              <a:t>Тема уроку: </a:t>
            </a:r>
            <a:r>
              <a:rPr lang="uk-UA" sz="9600" dirty="0">
                <a:latin typeface="Bahnschrift Light SemiCondensed" panose="020B0502040204020203" pitchFamily="34" charset="0"/>
                <a:cs typeface="Times New Roman" panose="02020603050405020304" pitchFamily="18" charset="0"/>
              </a:rPr>
              <a:t>методи</a:t>
            </a:r>
          </a:p>
        </p:txBody>
      </p:sp>
      <p:grpSp>
        <p:nvGrpSpPr>
          <p:cNvPr id="5" name="Shape4327">
            <a:extLst>
              <a:ext uri="{FF2B5EF4-FFF2-40B4-BE49-F238E27FC236}">
                <a16:creationId xmlns:a16="http://schemas.microsoft.com/office/drawing/2014/main" id="{C5338C84-7AF8-4101-9E64-CCF95963D62E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5197366" y="504725"/>
            <a:ext cx="1797269" cy="1797269"/>
            <a:chOff x="4562366" y="349555"/>
            <a:chExt cx="1797269" cy="1797269"/>
          </a:xfrm>
        </p:grpSpPr>
        <p:pic>
          <p:nvPicPr>
            <p:cNvPr id="6" name="Shape4328">
              <a:extLst>
                <a:ext uri="{FF2B5EF4-FFF2-40B4-BE49-F238E27FC236}">
                  <a16:creationId xmlns:a16="http://schemas.microsoft.com/office/drawing/2014/main" id="{0E4970CD-65F7-4D88-BE29-C0CE24CC02DD}"/>
                </a:ext>
              </a:extLst>
            </p:cNvPr>
            <p:cNvPicPr/>
            <p:nvPr>
              <p:custDataLst>
                <p:tags r:id="rId4"/>
              </p:custDataLst>
            </p:nvPr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562366" y="349555"/>
              <a:ext cx="1797269" cy="1797269"/>
            </a:xfrm>
            <a:prstGeom prst="rect">
              <a:avLst/>
            </a:prstGeom>
          </p:spPr>
        </p:pic>
      </p:grpSp>
      <p:grpSp>
        <p:nvGrpSpPr>
          <p:cNvPr id="7" name="Shape4329">
            <a:extLst>
              <a:ext uri="{FF2B5EF4-FFF2-40B4-BE49-F238E27FC236}">
                <a16:creationId xmlns:a16="http://schemas.microsoft.com/office/drawing/2014/main" id="{6627F4D0-A27B-40AB-8056-110F13D97FF7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5557346" y="2758414"/>
            <a:ext cx="1077311" cy="55245"/>
            <a:chOff x="4925483" y="2578947"/>
            <a:chExt cx="1077311" cy="55245"/>
          </a:xfrm>
        </p:grpSpPr>
        <p:sp>
          <p:nvSpPr>
            <p:cNvPr id="8" name="Shape4325">
              <a:extLst>
                <a:ext uri="{FF2B5EF4-FFF2-40B4-BE49-F238E27FC236}">
                  <a16:creationId xmlns:a16="http://schemas.microsoft.com/office/drawing/2014/main" id="{A7B40352-3185-4EA1-B65E-3964874A51D2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 flipV="1">
              <a:off x="4925483" y="2578947"/>
              <a:ext cx="1077311" cy="55245"/>
            </a:xfrm>
            <a:prstGeom prst="rect">
              <a:avLst/>
            </a:prstGeom>
            <a:solidFill>
              <a:schemeClr val="bg2"/>
            </a:solidFill>
            <a:ln w="28575">
              <a:noFill/>
              <a:prstDash val="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412717"/>
              <a:endParaRPr lang="en-US" sz="800">
                <a:solidFill>
                  <a:schemeClr val="tx1"/>
                </a:solidFill>
                <a:latin typeface="Comfortaa"/>
                <a:ea typeface="Comfortaa"/>
                <a:cs typeface="Comforta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06261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808BDF0B-5FCB-4E68-9763-9D1FB33DAFAE}"/>
              </a:ext>
            </a:extLst>
          </p:cNvPr>
          <p:cNvGrpSpPr/>
          <p:nvPr/>
        </p:nvGrpSpPr>
        <p:grpSpPr>
          <a:xfrm>
            <a:off x="-334494" y="-512522"/>
            <a:ext cx="7315907" cy="1325063"/>
            <a:chOff x="-334494" y="-512522"/>
            <a:chExt cx="7315907" cy="1325063"/>
          </a:xfrm>
        </p:grpSpPr>
        <p:sp>
          <p:nvSpPr>
            <p:cNvPr id="15" name="Овал 14">
              <a:extLst>
                <a:ext uri="{FF2B5EF4-FFF2-40B4-BE49-F238E27FC236}">
                  <a16:creationId xmlns:a16="http://schemas.microsoft.com/office/drawing/2014/main" id="{E1DFD42F-254F-4A54-A043-97EFA0BB600D}"/>
                </a:ext>
              </a:extLst>
            </p:cNvPr>
            <p:cNvSpPr/>
            <p:nvPr/>
          </p:nvSpPr>
          <p:spPr>
            <a:xfrm>
              <a:off x="0" y="-512522"/>
              <a:ext cx="6939123" cy="914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dirty="0"/>
            </a:p>
          </p:txBody>
        </p:sp>
        <p:sp>
          <p:nvSpPr>
            <p:cNvPr id="16" name="Овал 15">
              <a:extLst>
                <a:ext uri="{FF2B5EF4-FFF2-40B4-BE49-F238E27FC236}">
                  <a16:creationId xmlns:a16="http://schemas.microsoft.com/office/drawing/2014/main" id="{613698BF-ED7C-451D-A38F-0B1611AA1646}"/>
                </a:ext>
              </a:extLst>
            </p:cNvPr>
            <p:cNvSpPr/>
            <p:nvPr/>
          </p:nvSpPr>
          <p:spPr>
            <a:xfrm>
              <a:off x="-142241" y="36866"/>
              <a:ext cx="6816417" cy="7756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7" name="Овал 16">
              <a:extLst>
                <a:ext uri="{FF2B5EF4-FFF2-40B4-BE49-F238E27FC236}">
                  <a16:creationId xmlns:a16="http://schemas.microsoft.com/office/drawing/2014/main" id="{44148434-7B11-4367-BCD4-BBB6EA6748BD}"/>
                </a:ext>
              </a:extLst>
            </p:cNvPr>
            <p:cNvSpPr/>
            <p:nvPr/>
          </p:nvSpPr>
          <p:spPr>
            <a:xfrm>
              <a:off x="6067013" y="-420334"/>
              <a:ext cx="914400" cy="914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dirty="0"/>
            </a:p>
          </p:txBody>
        </p:sp>
        <p:sp>
          <p:nvSpPr>
            <p:cNvPr id="18" name="Овал 17">
              <a:extLst>
                <a:ext uri="{FF2B5EF4-FFF2-40B4-BE49-F238E27FC236}">
                  <a16:creationId xmlns:a16="http://schemas.microsoft.com/office/drawing/2014/main" id="{2B3B5FFC-B4CE-40BF-BB5A-6C72C73F7C84}"/>
                </a:ext>
              </a:extLst>
            </p:cNvPr>
            <p:cNvSpPr/>
            <p:nvPr/>
          </p:nvSpPr>
          <p:spPr>
            <a:xfrm>
              <a:off x="-334494" y="-320717"/>
              <a:ext cx="914400" cy="914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38CFAA40-9ED8-44E7-B48B-4728AFDC7999}"/>
              </a:ext>
            </a:extLst>
          </p:cNvPr>
          <p:cNvSpPr txBox="1"/>
          <p:nvPr/>
        </p:nvSpPr>
        <p:spPr>
          <a:xfrm>
            <a:off x="-72695" y="-237314"/>
            <a:ext cx="69391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Методи. Параметри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912398F-5D45-4755-8EF7-27134B5F38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534" y="5053323"/>
            <a:ext cx="923512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uk-UA" altLang="uk-UA" sz="2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void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uk-UA" altLang="uk-UA" sz="28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constructHelloSentence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uk-UA" altLang="uk-UA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... </a:t>
            </a:r>
            <a:r>
              <a:rPr kumimoji="0" lang="uk-UA" altLang="uk-UA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name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 ... }</a:t>
            </a:r>
            <a:endParaRPr kumimoji="0" lang="uk-UA" altLang="uk-UA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F760EAE-C0F1-4E34-9AAF-685967D645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534" y="5800801"/>
            <a:ext cx="978119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protected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uk-UA" altLang="uk-UA" sz="2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void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uk-UA" altLang="uk-UA" sz="28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constructHelloSentence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uk-UA" altLang="uk-UA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[] </a:t>
            </a:r>
            <a:r>
              <a:rPr kumimoji="0" lang="uk-UA" altLang="uk-UA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name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 ... }</a:t>
            </a:r>
            <a:endParaRPr kumimoji="0" lang="uk-UA" altLang="uk-UA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76F5F835-F7AF-4B44-AB83-2EA791A3B249}"/>
              </a:ext>
            </a:extLst>
          </p:cNvPr>
          <p:cNvGrpSpPr/>
          <p:nvPr/>
        </p:nvGrpSpPr>
        <p:grpSpPr>
          <a:xfrm>
            <a:off x="6524213" y="135047"/>
            <a:ext cx="6070889" cy="4373982"/>
            <a:chOff x="6901702" y="2114935"/>
            <a:chExt cx="5579414" cy="3071588"/>
          </a:xfrm>
        </p:grpSpPr>
        <p:sp>
          <p:nvSpPr>
            <p:cNvPr id="21" name="Овал 20">
              <a:extLst>
                <a:ext uri="{FF2B5EF4-FFF2-40B4-BE49-F238E27FC236}">
                  <a16:creationId xmlns:a16="http://schemas.microsoft.com/office/drawing/2014/main" id="{C62309D4-49DD-4195-A56A-380DEEF272CA}"/>
                </a:ext>
              </a:extLst>
            </p:cNvPr>
            <p:cNvSpPr/>
            <p:nvPr/>
          </p:nvSpPr>
          <p:spPr>
            <a:xfrm>
              <a:off x="7013773" y="2327642"/>
              <a:ext cx="651092" cy="46323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2" name="Овал 21">
              <a:extLst>
                <a:ext uri="{FF2B5EF4-FFF2-40B4-BE49-F238E27FC236}">
                  <a16:creationId xmlns:a16="http://schemas.microsoft.com/office/drawing/2014/main" id="{A888E0A7-81A8-4D8C-B3A3-DF1C29D1F28D}"/>
                </a:ext>
              </a:extLst>
            </p:cNvPr>
            <p:cNvSpPr/>
            <p:nvPr/>
          </p:nvSpPr>
          <p:spPr>
            <a:xfrm>
              <a:off x="7414661" y="2315645"/>
              <a:ext cx="651092" cy="46323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3" name="Овал 22">
              <a:extLst>
                <a:ext uri="{FF2B5EF4-FFF2-40B4-BE49-F238E27FC236}">
                  <a16:creationId xmlns:a16="http://schemas.microsoft.com/office/drawing/2014/main" id="{D9AC3FFB-4560-4355-ACF1-D68130284F7D}"/>
                </a:ext>
              </a:extLst>
            </p:cNvPr>
            <p:cNvSpPr/>
            <p:nvPr/>
          </p:nvSpPr>
          <p:spPr>
            <a:xfrm>
              <a:off x="7870517" y="2222231"/>
              <a:ext cx="651092" cy="46323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4" name="Овал 23">
              <a:extLst>
                <a:ext uri="{FF2B5EF4-FFF2-40B4-BE49-F238E27FC236}">
                  <a16:creationId xmlns:a16="http://schemas.microsoft.com/office/drawing/2014/main" id="{8363AC40-6B2B-4086-A6CA-EA49626413DF}"/>
                </a:ext>
              </a:extLst>
            </p:cNvPr>
            <p:cNvSpPr/>
            <p:nvPr/>
          </p:nvSpPr>
          <p:spPr>
            <a:xfrm>
              <a:off x="8336331" y="2310781"/>
              <a:ext cx="651092" cy="46323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5" name="Овал 24">
              <a:extLst>
                <a:ext uri="{FF2B5EF4-FFF2-40B4-BE49-F238E27FC236}">
                  <a16:creationId xmlns:a16="http://schemas.microsoft.com/office/drawing/2014/main" id="{2F01B569-CD3B-4F20-BDFB-24C6876AB266}"/>
                </a:ext>
              </a:extLst>
            </p:cNvPr>
            <p:cNvSpPr/>
            <p:nvPr/>
          </p:nvSpPr>
          <p:spPr>
            <a:xfrm>
              <a:off x="8869096" y="2225904"/>
              <a:ext cx="651092" cy="46323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6" name="Овал 25">
              <a:extLst>
                <a:ext uri="{FF2B5EF4-FFF2-40B4-BE49-F238E27FC236}">
                  <a16:creationId xmlns:a16="http://schemas.microsoft.com/office/drawing/2014/main" id="{B2253CB7-2E54-462D-9571-2C7E71D6C750}"/>
                </a:ext>
              </a:extLst>
            </p:cNvPr>
            <p:cNvSpPr/>
            <p:nvPr/>
          </p:nvSpPr>
          <p:spPr>
            <a:xfrm>
              <a:off x="9302971" y="2289311"/>
              <a:ext cx="651092" cy="46323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7" name="Овал 26">
              <a:extLst>
                <a:ext uri="{FF2B5EF4-FFF2-40B4-BE49-F238E27FC236}">
                  <a16:creationId xmlns:a16="http://schemas.microsoft.com/office/drawing/2014/main" id="{8F557293-5492-4A77-8CBD-3526E3B83FD3}"/>
                </a:ext>
              </a:extLst>
            </p:cNvPr>
            <p:cNvSpPr/>
            <p:nvPr/>
          </p:nvSpPr>
          <p:spPr>
            <a:xfrm>
              <a:off x="9749357" y="2114935"/>
              <a:ext cx="651092" cy="74100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8" name="Овал 27">
              <a:extLst>
                <a:ext uri="{FF2B5EF4-FFF2-40B4-BE49-F238E27FC236}">
                  <a16:creationId xmlns:a16="http://schemas.microsoft.com/office/drawing/2014/main" id="{829A6F9A-A9F0-4646-8807-230A193DB9C5}"/>
                </a:ext>
              </a:extLst>
            </p:cNvPr>
            <p:cNvSpPr/>
            <p:nvPr/>
          </p:nvSpPr>
          <p:spPr>
            <a:xfrm>
              <a:off x="10215171" y="2222231"/>
              <a:ext cx="651092" cy="46323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9" name="Овал 28">
              <a:extLst>
                <a:ext uri="{FF2B5EF4-FFF2-40B4-BE49-F238E27FC236}">
                  <a16:creationId xmlns:a16="http://schemas.microsoft.com/office/drawing/2014/main" id="{2EF3206E-FB3B-4985-91B4-B0F529E6EC2A}"/>
                </a:ext>
              </a:extLst>
            </p:cNvPr>
            <p:cNvSpPr/>
            <p:nvPr/>
          </p:nvSpPr>
          <p:spPr>
            <a:xfrm>
              <a:off x="10671027" y="2253821"/>
              <a:ext cx="651092" cy="46323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30" name="Овал 29">
              <a:extLst>
                <a:ext uri="{FF2B5EF4-FFF2-40B4-BE49-F238E27FC236}">
                  <a16:creationId xmlns:a16="http://schemas.microsoft.com/office/drawing/2014/main" id="{52E32CA7-0878-4090-8CC8-43EB9C9A17EB}"/>
                </a:ext>
              </a:extLst>
            </p:cNvPr>
            <p:cNvSpPr/>
            <p:nvPr/>
          </p:nvSpPr>
          <p:spPr>
            <a:xfrm>
              <a:off x="6968414" y="4503985"/>
              <a:ext cx="651092" cy="46323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31" name="Овал 30">
              <a:extLst>
                <a:ext uri="{FF2B5EF4-FFF2-40B4-BE49-F238E27FC236}">
                  <a16:creationId xmlns:a16="http://schemas.microsoft.com/office/drawing/2014/main" id="{EC357F43-F260-4D98-8CBF-8917302A7414}"/>
                </a:ext>
              </a:extLst>
            </p:cNvPr>
            <p:cNvSpPr/>
            <p:nvPr/>
          </p:nvSpPr>
          <p:spPr>
            <a:xfrm>
              <a:off x="11162383" y="2250377"/>
              <a:ext cx="651092" cy="46323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32" name="Овал 31">
              <a:extLst>
                <a:ext uri="{FF2B5EF4-FFF2-40B4-BE49-F238E27FC236}">
                  <a16:creationId xmlns:a16="http://schemas.microsoft.com/office/drawing/2014/main" id="{C8F6FE81-FE83-45AD-B23C-1C5F3B33B822}"/>
                </a:ext>
              </a:extLst>
            </p:cNvPr>
            <p:cNvSpPr/>
            <p:nvPr/>
          </p:nvSpPr>
          <p:spPr>
            <a:xfrm>
              <a:off x="11688968" y="2222231"/>
              <a:ext cx="651092" cy="46323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33" name="Овал 32">
              <a:extLst>
                <a:ext uri="{FF2B5EF4-FFF2-40B4-BE49-F238E27FC236}">
                  <a16:creationId xmlns:a16="http://schemas.microsoft.com/office/drawing/2014/main" id="{40A11C01-8EC6-4AE3-9D94-6AE915C6AC2E}"/>
                </a:ext>
              </a:extLst>
            </p:cNvPr>
            <p:cNvSpPr/>
            <p:nvPr/>
          </p:nvSpPr>
          <p:spPr>
            <a:xfrm>
              <a:off x="11398787" y="2181635"/>
              <a:ext cx="651092" cy="46323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34" name="Овал 33">
              <a:extLst>
                <a:ext uri="{FF2B5EF4-FFF2-40B4-BE49-F238E27FC236}">
                  <a16:creationId xmlns:a16="http://schemas.microsoft.com/office/drawing/2014/main" id="{94F8A724-1906-4116-8108-2488B8338647}"/>
                </a:ext>
              </a:extLst>
            </p:cNvPr>
            <p:cNvSpPr/>
            <p:nvPr/>
          </p:nvSpPr>
          <p:spPr>
            <a:xfrm>
              <a:off x="6985501" y="2630128"/>
              <a:ext cx="651092" cy="46323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35" name="Овал 34">
              <a:extLst>
                <a:ext uri="{FF2B5EF4-FFF2-40B4-BE49-F238E27FC236}">
                  <a16:creationId xmlns:a16="http://schemas.microsoft.com/office/drawing/2014/main" id="{90462A62-3800-405D-A813-586D26BECA04}"/>
                </a:ext>
              </a:extLst>
            </p:cNvPr>
            <p:cNvSpPr/>
            <p:nvPr/>
          </p:nvSpPr>
          <p:spPr>
            <a:xfrm>
              <a:off x="6967475" y="4167248"/>
              <a:ext cx="651092" cy="46323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36" name="Овал 35">
              <a:extLst>
                <a:ext uri="{FF2B5EF4-FFF2-40B4-BE49-F238E27FC236}">
                  <a16:creationId xmlns:a16="http://schemas.microsoft.com/office/drawing/2014/main" id="{3A798617-DC83-498F-A4EA-804164511563}"/>
                </a:ext>
              </a:extLst>
            </p:cNvPr>
            <p:cNvSpPr/>
            <p:nvPr/>
          </p:nvSpPr>
          <p:spPr>
            <a:xfrm>
              <a:off x="6901702" y="2892578"/>
              <a:ext cx="651092" cy="46323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37" name="Овал 36">
              <a:extLst>
                <a:ext uri="{FF2B5EF4-FFF2-40B4-BE49-F238E27FC236}">
                  <a16:creationId xmlns:a16="http://schemas.microsoft.com/office/drawing/2014/main" id="{3D5385F6-6207-4883-B881-7100FEE71E44}"/>
                </a:ext>
              </a:extLst>
            </p:cNvPr>
            <p:cNvSpPr/>
            <p:nvPr/>
          </p:nvSpPr>
          <p:spPr>
            <a:xfrm>
              <a:off x="6981795" y="3240493"/>
              <a:ext cx="651092" cy="46323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38" name="Овал 37">
              <a:extLst>
                <a:ext uri="{FF2B5EF4-FFF2-40B4-BE49-F238E27FC236}">
                  <a16:creationId xmlns:a16="http://schemas.microsoft.com/office/drawing/2014/main" id="{36182ABF-5451-4DD7-86D9-F620A4346B8D}"/>
                </a:ext>
              </a:extLst>
            </p:cNvPr>
            <p:cNvSpPr/>
            <p:nvPr/>
          </p:nvSpPr>
          <p:spPr>
            <a:xfrm>
              <a:off x="6945726" y="3502193"/>
              <a:ext cx="651092" cy="46323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39" name="Овал 38">
              <a:extLst>
                <a:ext uri="{FF2B5EF4-FFF2-40B4-BE49-F238E27FC236}">
                  <a16:creationId xmlns:a16="http://schemas.microsoft.com/office/drawing/2014/main" id="{15D92A32-7320-48DF-9FEB-674948C50D42}"/>
                </a:ext>
              </a:extLst>
            </p:cNvPr>
            <p:cNvSpPr/>
            <p:nvPr/>
          </p:nvSpPr>
          <p:spPr>
            <a:xfrm>
              <a:off x="6919920" y="3794299"/>
              <a:ext cx="651092" cy="46323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40" name="Овал 39">
              <a:extLst>
                <a:ext uri="{FF2B5EF4-FFF2-40B4-BE49-F238E27FC236}">
                  <a16:creationId xmlns:a16="http://schemas.microsoft.com/office/drawing/2014/main" id="{6D8F7438-0229-448B-9F8D-B8C44201CC55}"/>
                </a:ext>
              </a:extLst>
            </p:cNvPr>
            <p:cNvSpPr/>
            <p:nvPr/>
          </p:nvSpPr>
          <p:spPr>
            <a:xfrm>
              <a:off x="7242260" y="4674508"/>
              <a:ext cx="651092" cy="46323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41" name="Овал 40">
              <a:extLst>
                <a:ext uri="{FF2B5EF4-FFF2-40B4-BE49-F238E27FC236}">
                  <a16:creationId xmlns:a16="http://schemas.microsoft.com/office/drawing/2014/main" id="{8E78AC5E-DE54-4FD8-8D4C-608332A69509}"/>
                </a:ext>
              </a:extLst>
            </p:cNvPr>
            <p:cNvSpPr/>
            <p:nvPr/>
          </p:nvSpPr>
          <p:spPr>
            <a:xfrm>
              <a:off x="7803065" y="4630478"/>
              <a:ext cx="651092" cy="46323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42" name="Овал 41">
              <a:extLst>
                <a:ext uri="{FF2B5EF4-FFF2-40B4-BE49-F238E27FC236}">
                  <a16:creationId xmlns:a16="http://schemas.microsoft.com/office/drawing/2014/main" id="{36CDBC26-832B-4D5E-A6E3-29045BDE116F}"/>
                </a:ext>
              </a:extLst>
            </p:cNvPr>
            <p:cNvSpPr/>
            <p:nvPr/>
          </p:nvSpPr>
          <p:spPr>
            <a:xfrm>
              <a:off x="8336331" y="4635717"/>
              <a:ext cx="651092" cy="46323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43" name="Овал 42">
              <a:extLst>
                <a:ext uri="{FF2B5EF4-FFF2-40B4-BE49-F238E27FC236}">
                  <a16:creationId xmlns:a16="http://schemas.microsoft.com/office/drawing/2014/main" id="{B6C675B0-CB4F-4814-96E9-F39666C2552A}"/>
                </a:ext>
              </a:extLst>
            </p:cNvPr>
            <p:cNvSpPr/>
            <p:nvPr/>
          </p:nvSpPr>
          <p:spPr>
            <a:xfrm>
              <a:off x="8834141" y="4614012"/>
              <a:ext cx="651092" cy="46323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44" name="Овал 43">
              <a:extLst>
                <a:ext uri="{FF2B5EF4-FFF2-40B4-BE49-F238E27FC236}">
                  <a16:creationId xmlns:a16="http://schemas.microsoft.com/office/drawing/2014/main" id="{B7681861-D2A7-4508-80BB-036659FD6E0E}"/>
                </a:ext>
              </a:extLst>
            </p:cNvPr>
            <p:cNvSpPr/>
            <p:nvPr/>
          </p:nvSpPr>
          <p:spPr>
            <a:xfrm>
              <a:off x="9314460" y="4723293"/>
              <a:ext cx="651092" cy="46323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dirty="0"/>
            </a:p>
          </p:txBody>
        </p:sp>
        <p:sp>
          <p:nvSpPr>
            <p:cNvPr id="45" name="Овал 44">
              <a:extLst>
                <a:ext uri="{FF2B5EF4-FFF2-40B4-BE49-F238E27FC236}">
                  <a16:creationId xmlns:a16="http://schemas.microsoft.com/office/drawing/2014/main" id="{5B1246CF-8E94-4168-935E-24727D829603}"/>
                </a:ext>
              </a:extLst>
            </p:cNvPr>
            <p:cNvSpPr/>
            <p:nvPr/>
          </p:nvSpPr>
          <p:spPr>
            <a:xfrm>
              <a:off x="9780402" y="4614012"/>
              <a:ext cx="651092" cy="46323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46" name="Овал 45">
              <a:extLst>
                <a:ext uri="{FF2B5EF4-FFF2-40B4-BE49-F238E27FC236}">
                  <a16:creationId xmlns:a16="http://schemas.microsoft.com/office/drawing/2014/main" id="{CF9C21BF-11FD-4004-B2FF-30EC1379AB1E}"/>
                </a:ext>
              </a:extLst>
            </p:cNvPr>
            <p:cNvSpPr/>
            <p:nvPr/>
          </p:nvSpPr>
          <p:spPr>
            <a:xfrm>
              <a:off x="10374194" y="4708192"/>
              <a:ext cx="651092" cy="46323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47" name="Овал 46">
              <a:extLst>
                <a:ext uri="{FF2B5EF4-FFF2-40B4-BE49-F238E27FC236}">
                  <a16:creationId xmlns:a16="http://schemas.microsoft.com/office/drawing/2014/main" id="{8C91D475-A24A-41E7-8675-A8AC49040691}"/>
                </a:ext>
              </a:extLst>
            </p:cNvPr>
            <p:cNvSpPr/>
            <p:nvPr/>
          </p:nvSpPr>
          <p:spPr>
            <a:xfrm>
              <a:off x="11452387" y="4696929"/>
              <a:ext cx="651092" cy="46323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dirty="0"/>
            </a:p>
          </p:txBody>
        </p:sp>
        <p:sp>
          <p:nvSpPr>
            <p:cNvPr id="48" name="Овал 47">
              <a:extLst>
                <a:ext uri="{FF2B5EF4-FFF2-40B4-BE49-F238E27FC236}">
                  <a16:creationId xmlns:a16="http://schemas.microsoft.com/office/drawing/2014/main" id="{829293BD-25E6-4B82-98E7-3FA2C4528E27}"/>
                </a:ext>
              </a:extLst>
            </p:cNvPr>
            <p:cNvSpPr/>
            <p:nvPr/>
          </p:nvSpPr>
          <p:spPr>
            <a:xfrm>
              <a:off x="11830024" y="4656601"/>
              <a:ext cx="651092" cy="46323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49" name="Rectangle 1">
              <a:extLst>
                <a:ext uri="{FF2B5EF4-FFF2-40B4-BE49-F238E27FC236}">
                  <a16:creationId xmlns:a16="http://schemas.microsoft.com/office/drawing/2014/main" id="{B1ED0E7F-D66B-47EA-B9A9-7B02349CDC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1272" y="2622758"/>
              <a:ext cx="4907649" cy="222617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uk-UA" altLang="uk-UA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Дуже часто потрібно </a:t>
              </a:r>
              <a:r>
                <a:rPr lang="uk-UA" altLang="uk-UA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шось</a:t>
              </a:r>
              <a:r>
                <a:rPr lang="uk-UA" altLang="uk-UA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передати у методи. </a:t>
              </a:r>
              <a:r>
                <a:rPr kumimoji="0" lang="uk-UA" altLang="uk-UA" sz="2000" b="0" i="0" u="none" strike="noStrike" cap="none" normalizeH="0" baseline="0" dirty="0">
                  <a:ln>
                    <a:noFill/>
                  </a:ln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Для цього використовуються параметри. У методі можна використовувати необмежену кількість параметрів, але більше 7 не рекомендується. Коли ми не знаємо точну кількість елементів, але всі ці елементи потрібні для однієї мети і будуть одного типу (наприклад, </a:t>
              </a:r>
              <a:r>
                <a:rPr kumimoji="0" lang="uk-UA" altLang="uk-UA" sz="2000" b="0" i="0" u="none" strike="noStrike" cap="none" normalizeH="0" baseline="0" dirty="0" err="1">
                  <a:ln>
                    <a:noFill/>
                  </a:ln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String</a:t>
              </a:r>
              <a:r>
                <a:rPr kumimoji="0" lang="uk-UA" altLang="uk-UA" sz="2000" b="0" i="0" u="none" strike="noStrike" cap="none" normalizeH="0" baseline="0" dirty="0">
                  <a:ln>
                    <a:noFill/>
                  </a:ln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), використовується </a:t>
              </a:r>
              <a:r>
                <a:rPr kumimoji="0" lang="uk-UA" altLang="uk-UA" sz="2000" b="0" i="0" u="none" strike="noStrike" cap="none" normalizeH="0" baseline="0" dirty="0" err="1">
                  <a:ln>
                    <a:noFill/>
                  </a:ln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багатокрапка</a:t>
              </a:r>
              <a:r>
                <a:rPr kumimoji="0" lang="uk-UA" altLang="uk-UA" sz="2000" b="0" i="0" u="none" strike="noStrike" cap="none" normalizeH="0" baseline="0" dirty="0">
                  <a:ln>
                    <a:noFill/>
                  </a:ln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. Або можна використовувати масив. </a:t>
              </a:r>
              <a:r>
                <a:rPr lang="uk-UA" altLang="uk-UA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Зміни ніякої не буде.</a:t>
              </a:r>
              <a:endPara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0" name="Овал 49">
            <a:extLst>
              <a:ext uri="{FF2B5EF4-FFF2-40B4-BE49-F238E27FC236}">
                <a16:creationId xmlns:a16="http://schemas.microsoft.com/office/drawing/2014/main" id="{0AC10B9A-DD72-4968-A09F-7D6B91E5382D}"/>
              </a:ext>
            </a:extLst>
          </p:cNvPr>
          <p:cNvSpPr/>
          <p:nvPr/>
        </p:nvSpPr>
        <p:spPr>
          <a:xfrm>
            <a:off x="10936990" y="3785365"/>
            <a:ext cx="708445" cy="65964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51" name="Овал 50">
            <a:extLst>
              <a:ext uri="{FF2B5EF4-FFF2-40B4-BE49-F238E27FC236}">
                <a16:creationId xmlns:a16="http://schemas.microsoft.com/office/drawing/2014/main" id="{58E7FE75-B5F4-44F2-9A9E-BA7C6B3669A4}"/>
              </a:ext>
            </a:extLst>
          </p:cNvPr>
          <p:cNvSpPr/>
          <p:nvPr/>
        </p:nvSpPr>
        <p:spPr>
          <a:xfrm>
            <a:off x="10111941" y="5162840"/>
            <a:ext cx="651092" cy="46323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2" name="Овал 51">
            <a:extLst>
              <a:ext uri="{FF2B5EF4-FFF2-40B4-BE49-F238E27FC236}">
                <a16:creationId xmlns:a16="http://schemas.microsoft.com/office/drawing/2014/main" id="{7B9FC3F3-D289-4324-91AD-4716532F7146}"/>
              </a:ext>
            </a:extLst>
          </p:cNvPr>
          <p:cNvSpPr/>
          <p:nvPr/>
        </p:nvSpPr>
        <p:spPr>
          <a:xfrm>
            <a:off x="10526880" y="5299388"/>
            <a:ext cx="651092" cy="46323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3" name="Овал 52">
            <a:extLst>
              <a:ext uri="{FF2B5EF4-FFF2-40B4-BE49-F238E27FC236}">
                <a16:creationId xmlns:a16="http://schemas.microsoft.com/office/drawing/2014/main" id="{3AEB33D0-C94D-4F2F-B465-B2E62DE212D7}"/>
              </a:ext>
            </a:extLst>
          </p:cNvPr>
          <p:cNvSpPr/>
          <p:nvPr/>
        </p:nvSpPr>
        <p:spPr>
          <a:xfrm>
            <a:off x="10111941" y="5478179"/>
            <a:ext cx="651092" cy="46323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4" name="Овал 53">
            <a:extLst>
              <a:ext uri="{FF2B5EF4-FFF2-40B4-BE49-F238E27FC236}">
                <a16:creationId xmlns:a16="http://schemas.microsoft.com/office/drawing/2014/main" id="{514787FB-71B5-436A-B9C5-3EA4D6302B0A}"/>
              </a:ext>
            </a:extLst>
          </p:cNvPr>
          <p:cNvSpPr/>
          <p:nvPr/>
        </p:nvSpPr>
        <p:spPr>
          <a:xfrm>
            <a:off x="187919" y="1446478"/>
            <a:ext cx="651092" cy="46323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5" name="Овал 54">
            <a:extLst>
              <a:ext uri="{FF2B5EF4-FFF2-40B4-BE49-F238E27FC236}">
                <a16:creationId xmlns:a16="http://schemas.microsoft.com/office/drawing/2014/main" id="{EBB3AD7C-5ED5-4436-9550-C2E7B91EAA84}"/>
              </a:ext>
            </a:extLst>
          </p:cNvPr>
          <p:cNvSpPr/>
          <p:nvPr/>
        </p:nvSpPr>
        <p:spPr>
          <a:xfrm>
            <a:off x="602858" y="1583026"/>
            <a:ext cx="651092" cy="46323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6" name="Овал 55">
            <a:extLst>
              <a:ext uri="{FF2B5EF4-FFF2-40B4-BE49-F238E27FC236}">
                <a16:creationId xmlns:a16="http://schemas.microsoft.com/office/drawing/2014/main" id="{CACF473C-3149-45B3-9BA7-116240E02EB0}"/>
              </a:ext>
            </a:extLst>
          </p:cNvPr>
          <p:cNvSpPr/>
          <p:nvPr/>
        </p:nvSpPr>
        <p:spPr>
          <a:xfrm>
            <a:off x="187919" y="1761817"/>
            <a:ext cx="651092" cy="46323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7" name="Овал 56">
            <a:extLst>
              <a:ext uri="{FF2B5EF4-FFF2-40B4-BE49-F238E27FC236}">
                <a16:creationId xmlns:a16="http://schemas.microsoft.com/office/drawing/2014/main" id="{8C6AED61-5F07-4D54-8C76-06A2C1B7CFDC}"/>
              </a:ext>
            </a:extLst>
          </p:cNvPr>
          <p:cNvSpPr/>
          <p:nvPr/>
        </p:nvSpPr>
        <p:spPr>
          <a:xfrm>
            <a:off x="2205588" y="3746376"/>
            <a:ext cx="651092" cy="46323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8" name="Овал 57">
            <a:extLst>
              <a:ext uri="{FF2B5EF4-FFF2-40B4-BE49-F238E27FC236}">
                <a16:creationId xmlns:a16="http://schemas.microsoft.com/office/drawing/2014/main" id="{A6AE45E0-8A2E-4E48-B0B8-07EBE016EB57}"/>
              </a:ext>
            </a:extLst>
          </p:cNvPr>
          <p:cNvSpPr/>
          <p:nvPr/>
        </p:nvSpPr>
        <p:spPr>
          <a:xfrm>
            <a:off x="2620527" y="3882924"/>
            <a:ext cx="651092" cy="46323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9" name="Овал 58">
            <a:extLst>
              <a:ext uri="{FF2B5EF4-FFF2-40B4-BE49-F238E27FC236}">
                <a16:creationId xmlns:a16="http://schemas.microsoft.com/office/drawing/2014/main" id="{A618BAEC-C9BF-4170-BCF6-00CA4CD6BED6}"/>
              </a:ext>
            </a:extLst>
          </p:cNvPr>
          <p:cNvSpPr/>
          <p:nvPr/>
        </p:nvSpPr>
        <p:spPr>
          <a:xfrm>
            <a:off x="2205588" y="4061715"/>
            <a:ext cx="651092" cy="46323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0" name="Овал 59">
            <a:extLst>
              <a:ext uri="{FF2B5EF4-FFF2-40B4-BE49-F238E27FC236}">
                <a16:creationId xmlns:a16="http://schemas.microsoft.com/office/drawing/2014/main" id="{FE2E2CAA-B407-4A0B-960D-9CC15F586A70}"/>
              </a:ext>
            </a:extLst>
          </p:cNvPr>
          <p:cNvSpPr/>
          <p:nvPr/>
        </p:nvSpPr>
        <p:spPr>
          <a:xfrm>
            <a:off x="3938412" y="1575569"/>
            <a:ext cx="972012" cy="77567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1" name="Овал 60">
            <a:extLst>
              <a:ext uri="{FF2B5EF4-FFF2-40B4-BE49-F238E27FC236}">
                <a16:creationId xmlns:a16="http://schemas.microsoft.com/office/drawing/2014/main" id="{3A572E4B-FD2E-43A3-B56D-AF0A643C3442}"/>
              </a:ext>
            </a:extLst>
          </p:cNvPr>
          <p:cNvSpPr/>
          <p:nvPr/>
        </p:nvSpPr>
        <p:spPr>
          <a:xfrm>
            <a:off x="4515599" y="1804885"/>
            <a:ext cx="972012" cy="77567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2" name="Овал 61">
            <a:extLst>
              <a:ext uri="{FF2B5EF4-FFF2-40B4-BE49-F238E27FC236}">
                <a16:creationId xmlns:a16="http://schemas.microsoft.com/office/drawing/2014/main" id="{134A21CA-C443-489B-900A-626B5A0F9EE1}"/>
              </a:ext>
            </a:extLst>
          </p:cNvPr>
          <p:cNvSpPr/>
          <p:nvPr/>
        </p:nvSpPr>
        <p:spPr>
          <a:xfrm>
            <a:off x="3995606" y="2080632"/>
            <a:ext cx="972012" cy="77567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299220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3E570658-620A-499A-9E47-27703E2B724D}"/>
              </a:ext>
            </a:extLst>
          </p:cNvPr>
          <p:cNvGrpSpPr/>
          <p:nvPr/>
        </p:nvGrpSpPr>
        <p:grpSpPr>
          <a:xfrm>
            <a:off x="-334494" y="-512522"/>
            <a:ext cx="7315907" cy="1325063"/>
            <a:chOff x="-334494" y="-512522"/>
            <a:chExt cx="7315907" cy="1325063"/>
          </a:xfrm>
        </p:grpSpPr>
        <p:sp>
          <p:nvSpPr>
            <p:cNvPr id="9" name="Овал 8">
              <a:extLst>
                <a:ext uri="{FF2B5EF4-FFF2-40B4-BE49-F238E27FC236}">
                  <a16:creationId xmlns:a16="http://schemas.microsoft.com/office/drawing/2014/main" id="{EAC0180D-9F37-4B8B-A2F8-ADFE8F5D3292}"/>
                </a:ext>
              </a:extLst>
            </p:cNvPr>
            <p:cNvSpPr/>
            <p:nvPr/>
          </p:nvSpPr>
          <p:spPr>
            <a:xfrm>
              <a:off x="0" y="-512522"/>
              <a:ext cx="6939123" cy="914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dirty="0"/>
            </a:p>
          </p:txBody>
        </p:sp>
        <p:sp>
          <p:nvSpPr>
            <p:cNvPr id="10" name="Овал 9">
              <a:extLst>
                <a:ext uri="{FF2B5EF4-FFF2-40B4-BE49-F238E27FC236}">
                  <a16:creationId xmlns:a16="http://schemas.microsoft.com/office/drawing/2014/main" id="{04667055-DE43-4252-BDC1-C2F57B1D76C0}"/>
                </a:ext>
              </a:extLst>
            </p:cNvPr>
            <p:cNvSpPr/>
            <p:nvPr/>
          </p:nvSpPr>
          <p:spPr>
            <a:xfrm>
              <a:off x="-142241" y="36866"/>
              <a:ext cx="6816417" cy="7756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1" name="Овал 10">
              <a:extLst>
                <a:ext uri="{FF2B5EF4-FFF2-40B4-BE49-F238E27FC236}">
                  <a16:creationId xmlns:a16="http://schemas.microsoft.com/office/drawing/2014/main" id="{994653B2-0548-4D3D-868A-96896C08B5ED}"/>
                </a:ext>
              </a:extLst>
            </p:cNvPr>
            <p:cNvSpPr/>
            <p:nvPr/>
          </p:nvSpPr>
          <p:spPr>
            <a:xfrm>
              <a:off x="6067013" y="-420334"/>
              <a:ext cx="914400" cy="914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dirty="0"/>
            </a:p>
          </p:txBody>
        </p:sp>
        <p:sp>
          <p:nvSpPr>
            <p:cNvPr id="12" name="Овал 11">
              <a:extLst>
                <a:ext uri="{FF2B5EF4-FFF2-40B4-BE49-F238E27FC236}">
                  <a16:creationId xmlns:a16="http://schemas.microsoft.com/office/drawing/2014/main" id="{5A59884C-7704-43DA-A75B-6D2AA50494F7}"/>
                </a:ext>
              </a:extLst>
            </p:cNvPr>
            <p:cNvSpPr/>
            <p:nvPr/>
          </p:nvSpPr>
          <p:spPr>
            <a:xfrm>
              <a:off x="-334494" y="-320717"/>
              <a:ext cx="914400" cy="914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99788C66-BDF5-4ADB-873C-8A8134EAA4B0}"/>
              </a:ext>
            </a:extLst>
          </p:cNvPr>
          <p:cNvSpPr txBox="1"/>
          <p:nvPr/>
        </p:nvSpPr>
        <p:spPr>
          <a:xfrm>
            <a:off x="-72695" y="-237314"/>
            <a:ext cx="69391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Методи. Параметри</a:t>
            </a:r>
          </a:p>
        </p:txBody>
      </p: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7C68ABAF-F02F-496A-8498-605F3AA179AF}"/>
              </a:ext>
            </a:extLst>
          </p:cNvPr>
          <p:cNvGrpSpPr/>
          <p:nvPr/>
        </p:nvGrpSpPr>
        <p:grpSpPr>
          <a:xfrm>
            <a:off x="6866428" y="776703"/>
            <a:ext cx="5746635" cy="3071588"/>
            <a:chOff x="6901702" y="2114935"/>
            <a:chExt cx="5579414" cy="3071588"/>
          </a:xfrm>
        </p:grpSpPr>
        <p:sp>
          <p:nvSpPr>
            <p:cNvPr id="15" name="Овал 14">
              <a:extLst>
                <a:ext uri="{FF2B5EF4-FFF2-40B4-BE49-F238E27FC236}">
                  <a16:creationId xmlns:a16="http://schemas.microsoft.com/office/drawing/2014/main" id="{FF0FE3D3-E347-4521-8583-2D0DAB5BB228}"/>
                </a:ext>
              </a:extLst>
            </p:cNvPr>
            <p:cNvSpPr/>
            <p:nvPr/>
          </p:nvSpPr>
          <p:spPr>
            <a:xfrm>
              <a:off x="7013773" y="2327642"/>
              <a:ext cx="651092" cy="46323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6" name="Овал 15">
              <a:extLst>
                <a:ext uri="{FF2B5EF4-FFF2-40B4-BE49-F238E27FC236}">
                  <a16:creationId xmlns:a16="http://schemas.microsoft.com/office/drawing/2014/main" id="{C7BDCDA5-3095-4FD8-9DD2-1AADE7E70D35}"/>
                </a:ext>
              </a:extLst>
            </p:cNvPr>
            <p:cNvSpPr/>
            <p:nvPr/>
          </p:nvSpPr>
          <p:spPr>
            <a:xfrm>
              <a:off x="7414661" y="2315645"/>
              <a:ext cx="651092" cy="46323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7" name="Овал 16">
              <a:extLst>
                <a:ext uri="{FF2B5EF4-FFF2-40B4-BE49-F238E27FC236}">
                  <a16:creationId xmlns:a16="http://schemas.microsoft.com/office/drawing/2014/main" id="{708FD015-1F54-4843-94CE-34A3A399BB59}"/>
                </a:ext>
              </a:extLst>
            </p:cNvPr>
            <p:cNvSpPr/>
            <p:nvPr/>
          </p:nvSpPr>
          <p:spPr>
            <a:xfrm>
              <a:off x="7870517" y="2222231"/>
              <a:ext cx="651092" cy="46323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8" name="Овал 17">
              <a:extLst>
                <a:ext uri="{FF2B5EF4-FFF2-40B4-BE49-F238E27FC236}">
                  <a16:creationId xmlns:a16="http://schemas.microsoft.com/office/drawing/2014/main" id="{190CF8A9-3EDE-48CC-B8B1-F28F95DA33A4}"/>
                </a:ext>
              </a:extLst>
            </p:cNvPr>
            <p:cNvSpPr/>
            <p:nvPr/>
          </p:nvSpPr>
          <p:spPr>
            <a:xfrm>
              <a:off x="8336331" y="2310781"/>
              <a:ext cx="651092" cy="46323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9" name="Овал 18">
              <a:extLst>
                <a:ext uri="{FF2B5EF4-FFF2-40B4-BE49-F238E27FC236}">
                  <a16:creationId xmlns:a16="http://schemas.microsoft.com/office/drawing/2014/main" id="{FEEBD568-F802-4240-8DE1-5E23C63C6919}"/>
                </a:ext>
              </a:extLst>
            </p:cNvPr>
            <p:cNvSpPr/>
            <p:nvPr/>
          </p:nvSpPr>
          <p:spPr>
            <a:xfrm>
              <a:off x="8869096" y="2225904"/>
              <a:ext cx="651092" cy="46323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0" name="Овал 19">
              <a:extLst>
                <a:ext uri="{FF2B5EF4-FFF2-40B4-BE49-F238E27FC236}">
                  <a16:creationId xmlns:a16="http://schemas.microsoft.com/office/drawing/2014/main" id="{5FD2146C-CA66-4711-A9D3-D6D3DE11E300}"/>
                </a:ext>
              </a:extLst>
            </p:cNvPr>
            <p:cNvSpPr/>
            <p:nvPr/>
          </p:nvSpPr>
          <p:spPr>
            <a:xfrm>
              <a:off x="9302971" y="2289311"/>
              <a:ext cx="651092" cy="46323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1" name="Овал 20">
              <a:extLst>
                <a:ext uri="{FF2B5EF4-FFF2-40B4-BE49-F238E27FC236}">
                  <a16:creationId xmlns:a16="http://schemas.microsoft.com/office/drawing/2014/main" id="{5C170CF1-EFE2-434A-A779-326409A6FFAC}"/>
                </a:ext>
              </a:extLst>
            </p:cNvPr>
            <p:cNvSpPr/>
            <p:nvPr/>
          </p:nvSpPr>
          <p:spPr>
            <a:xfrm>
              <a:off x="9749357" y="2114935"/>
              <a:ext cx="651092" cy="74100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2" name="Овал 21">
              <a:extLst>
                <a:ext uri="{FF2B5EF4-FFF2-40B4-BE49-F238E27FC236}">
                  <a16:creationId xmlns:a16="http://schemas.microsoft.com/office/drawing/2014/main" id="{F64AEE36-9159-4106-944B-90235565F575}"/>
                </a:ext>
              </a:extLst>
            </p:cNvPr>
            <p:cNvSpPr/>
            <p:nvPr/>
          </p:nvSpPr>
          <p:spPr>
            <a:xfrm>
              <a:off x="10215171" y="2222231"/>
              <a:ext cx="651092" cy="46323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3" name="Овал 22">
              <a:extLst>
                <a:ext uri="{FF2B5EF4-FFF2-40B4-BE49-F238E27FC236}">
                  <a16:creationId xmlns:a16="http://schemas.microsoft.com/office/drawing/2014/main" id="{149936B4-28B9-48E2-ADA0-B65B0906584B}"/>
                </a:ext>
              </a:extLst>
            </p:cNvPr>
            <p:cNvSpPr/>
            <p:nvPr/>
          </p:nvSpPr>
          <p:spPr>
            <a:xfrm>
              <a:off x="10671027" y="2253821"/>
              <a:ext cx="651092" cy="46323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4" name="Овал 23">
              <a:extLst>
                <a:ext uri="{FF2B5EF4-FFF2-40B4-BE49-F238E27FC236}">
                  <a16:creationId xmlns:a16="http://schemas.microsoft.com/office/drawing/2014/main" id="{FFB71DDE-2276-4E53-904B-CE7E0A381828}"/>
                </a:ext>
              </a:extLst>
            </p:cNvPr>
            <p:cNvSpPr/>
            <p:nvPr/>
          </p:nvSpPr>
          <p:spPr>
            <a:xfrm>
              <a:off x="6968414" y="4503985"/>
              <a:ext cx="651092" cy="46323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5" name="Овал 24">
              <a:extLst>
                <a:ext uri="{FF2B5EF4-FFF2-40B4-BE49-F238E27FC236}">
                  <a16:creationId xmlns:a16="http://schemas.microsoft.com/office/drawing/2014/main" id="{BEFCB8B4-1647-40BA-B7AA-BE73672A9DD7}"/>
                </a:ext>
              </a:extLst>
            </p:cNvPr>
            <p:cNvSpPr/>
            <p:nvPr/>
          </p:nvSpPr>
          <p:spPr>
            <a:xfrm>
              <a:off x="11162383" y="2250377"/>
              <a:ext cx="651092" cy="46323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6" name="Овал 25">
              <a:extLst>
                <a:ext uri="{FF2B5EF4-FFF2-40B4-BE49-F238E27FC236}">
                  <a16:creationId xmlns:a16="http://schemas.microsoft.com/office/drawing/2014/main" id="{F03E8345-4044-49F4-AD19-724EB699D8B0}"/>
                </a:ext>
              </a:extLst>
            </p:cNvPr>
            <p:cNvSpPr/>
            <p:nvPr/>
          </p:nvSpPr>
          <p:spPr>
            <a:xfrm>
              <a:off x="11688968" y="2222231"/>
              <a:ext cx="651092" cy="46323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7" name="Овал 26">
              <a:extLst>
                <a:ext uri="{FF2B5EF4-FFF2-40B4-BE49-F238E27FC236}">
                  <a16:creationId xmlns:a16="http://schemas.microsoft.com/office/drawing/2014/main" id="{C2E6C80B-DB60-4B54-ACD4-4AD4C0C6E8E1}"/>
                </a:ext>
              </a:extLst>
            </p:cNvPr>
            <p:cNvSpPr/>
            <p:nvPr/>
          </p:nvSpPr>
          <p:spPr>
            <a:xfrm>
              <a:off x="11398787" y="2181635"/>
              <a:ext cx="651092" cy="46323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8" name="Овал 27">
              <a:extLst>
                <a:ext uri="{FF2B5EF4-FFF2-40B4-BE49-F238E27FC236}">
                  <a16:creationId xmlns:a16="http://schemas.microsoft.com/office/drawing/2014/main" id="{618F707E-60A9-47DC-AB15-B4DE0065A44E}"/>
                </a:ext>
              </a:extLst>
            </p:cNvPr>
            <p:cNvSpPr/>
            <p:nvPr/>
          </p:nvSpPr>
          <p:spPr>
            <a:xfrm>
              <a:off x="6985501" y="2630128"/>
              <a:ext cx="651092" cy="46323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9" name="Овал 28">
              <a:extLst>
                <a:ext uri="{FF2B5EF4-FFF2-40B4-BE49-F238E27FC236}">
                  <a16:creationId xmlns:a16="http://schemas.microsoft.com/office/drawing/2014/main" id="{76532AB5-2198-4F3A-9571-AAB6D5113023}"/>
                </a:ext>
              </a:extLst>
            </p:cNvPr>
            <p:cNvSpPr/>
            <p:nvPr/>
          </p:nvSpPr>
          <p:spPr>
            <a:xfrm>
              <a:off x="6967475" y="4167248"/>
              <a:ext cx="651092" cy="46323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30" name="Овал 29">
              <a:extLst>
                <a:ext uri="{FF2B5EF4-FFF2-40B4-BE49-F238E27FC236}">
                  <a16:creationId xmlns:a16="http://schemas.microsoft.com/office/drawing/2014/main" id="{AF56039E-5B15-4779-8520-A6BA29A10FCD}"/>
                </a:ext>
              </a:extLst>
            </p:cNvPr>
            <p:cNvSpPr/>
            <p:nvPr/>
          </p:nvSpPr>
          <p:spPr>
            <a:xfrm>
              <a:off x="6901702" y="2892578"/>
              <a:ext cx="651092" cy="46323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31" name="Овал 30">
              <a:extLst>
                <a:ext uri="{FF2B5EF4-FFF2-40B4-BE49-F238E27FC236}">
                  <a16:creationId xmlns:a16="http://schemas.microsoft.com/office/drawing/2014/main" id="{CBDB1ABF-310C-4EBC-9ACD-18AB5A3DE4B7}"/>
                </a:ext>
              </a:extLst>
            </p:cNvPr>
            <p:cNvSpPr/>
            <p:nvPr/>
          </p:nvSpPr>
          <p:spPr>
            <a:xfrm>
              <a:off x="6981795" y="3240493"/>
              <a:ext cx="651092" cy="46323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32" name="Овал 31">
              <a:extLst>
                <a:ext uri="{FF2B5EF4-FFF2-40B4-BE49-F238E27FC236}">
                  <a16:creationId xmlns:a16="http://schemas.microsoft.com/office/drawing/2014/main" id="{0EC8E30D-491D-4C9D-9625-82603B5AFD53}"/>
                </a:ext>
              </a:extLst>
            </p:cNvPr>
            <p:cNvSpPr/>
            <p:nvPr/>
          </p:nvSpPr>
          <p:spPr>
            <a:xfrm>
              <a:off x="6945726" y="3502193"/>
              <a:ext cx="651092" cy="46323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33" name="Овал 32">
              <a:extLst>
                <a:ext uri="{FF2B5EF4-FFF2-40B4-BE49-F238E27FC236}">
                  <a16:creationId xmlns:a16="http://schemas.microsoft.com/office/drawing/2014/main" id="{E2984BA1-BC29-457B-A5D3-ADFBE0E5E9FD}"/>
                </a:ext>
              </a:extLst>
            </p:cNvPr>
            <p:cNvSpPr/>
            <p:nvPr/>
          </p:nvSpPr>
          <p:spPr>
            <a:xfrm>
              <a:off x="6919920" y="3794299"/>
              <a:ext cx="651092" cy="46323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34" name="Овал 33">
              <a:extLst>
                <a:ext uri="{FF2B5EF4-FFF2-40B4-BE49-F238E27FC236}">
                  <a16:creationId xmlns:a16="http://schemas.microsoft.com/office/drawing/2014/main" id="{F87F42C7-4238-4DFF-881F-3B1461EC1FD7}"/>
                </a:ext>
              </a:extLst>
            </p:cNvPr>
            <p:cNvSpPr/>
            <p:nvPr/>
          </p:nvSpPr>
          <p:spPr>
            <a:xfrm>
              <a:off x="7242260" y="4674508"/>
              <a:ext cx="651092" cy="46323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35" name="Овал 34">
              <a:extLst>
                <a:ext uri="{FF2B5EF4-FFF2-40B4-BE49-F238E27FC236}">
                  <a16:creationId xmlns:a16="http://schemas.microsoft.com/office/drawing/2014/main" id="{922303BE-CE2E-43B8-A0EA-BC44A7B0D460}"/>
                </a:ext>
              </a:extLst>
            </p:cNvPr>
            <p:cNvSpPr/>
            <p:nvPr/>
          </p:nvSpPr>
          <p:spPr>
            <a:xfrm>
              <a:off x="7803065" y="4630478"/>
              <a:ext cx="651092" cy="46323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36" name="Овал 35">
              <a:extLst>
                <a:ext uri="{FF2B5EF4-FFF2-40B4-BE49-F238E27FC236}">
                  <a16:creationId xmlns:a16="http://schemas.microsoft.com/office/drawing/2014/main" id="{53EE64FB-9C4C-4AE4-99F7-01ECE008C7E0}"/>
                </a:ext>
              </a:extLst>
            </p:cNvPr>
            <p:cNvSpPr/>
            <p:nvPr/>
          </p:nvSpPr>
          <p:spPr>
            <a:xfrm>
              <a:off x="8336331" y="4635717"/>
              <a:ext cx="651092" cy="46323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37" name="Овал 36">
              <a:extLst>
                <a:ext uri="{FF2B5EF4-FFF2-40B4-BE49-F238E27FC236}">
                  <a16:creationId xmlns:a16="http://schemas.microsoft.com/office/drawing/2014/main" id="{39C3A028-770F-4D1B-AEDB-348EBB59AE38}"/>
                </a:ext>
              </a:extLst>
            </p:cNvPr>
            <p:cNvSpPr/>
            <p:nvPr/>
          </p:nvSpPr>
          <p:spPr>
            <a:xfrm>
              <a:off x="8834141" y="4614012"/>
              <a:ext cx="651092" cy="46323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38" name="Овал 37">
              <a:extLst>
                <a:ext uri="{FF2B5EF4-FFF2-40B4-BE49-F238E27FC236}">
                  <a16:creationId xmlns:a16="http://schemas.microsoft.com/office/drawing/2014/main" id="{7329F151-E72B-42B8-97B9-93887DCF771A}"/>
                </a:ext>
              </a:extLst>
            </p:cNvPr>
            <p:cNvSpPr/>
            <p:nvPr/>
          </p:nvSpPr>
          <p:spPr>
            <a:xfrm>
              <a:off x="9314460" y="4723293"/>
              <a:ext cx="651092" cy="46323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39" name="Овал 38">
              <a:extLst>
                <a:ext uri="{FF2B5EF4-FFF2-40B4-BE49-F238E27FC236}">
                  <a16:creationId xmlns:a16="http://schemas.microsoft.com/office/drawing/2014/main" id="{699C39D7-369C-4781-AF6C-098077C3DB82}"/>
                </a:ext>
              </a:extLst>
            </p:cNvPr>
            <p:cNvSpPr/>
            <p:nvPr/>
          </p:nvSpPr>
          <p:spPr>
            <a:xfrm>
              <a:off x="9780402" y="4614012"/>
              <a:ext cx="651092" cy="46323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40" name="Овал 39">
              <a:extLst>
                <a:ext uri="{FF2B5EF4-FFF2-40B4-BE49-F238E27FC236}">
                  <a16:creationId xmlns:a16="http://schemas.microsoft.com/office/drawing/2014/main" id="{08BE80E1-2563-49EB-B419-DD5C0C0D1501}"/>
                </a:ext>
              </a:extLst>
            </p:cNvPr>
            <p:cNvSpPr/>
            <p:nvPr/>
          </p:nvSpPr>
          <p:spPr>
            <a:xfrm>
              <a:off x="10374194" y="4708192"/>
              <a:ext cx="651092" cy="46323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dirty="0"/>
            </a:p>
          </p:txBody>
        </p:sp>
        <p:sp>
          <p:nvSpPr>
            <p:cNvPr id="41" name="Овал 40">
              <a:extLst>
                <a:ext uri="{FF2B5EF4-FFF2-40B4-BE49-F238E27FC236}">
                  <a16:creationId xmlns:a16="http://schemas.microsoft.com/office/drawing/2014/main" id="{949ED07E-3D20-4AF1-84DC-0BA01777F378}"/>
                </a:ext>
              </a:extLst>
            </p:cNvPr>
            <p:cNvSpPr/>
            <p:nvPr/>
          </p:nvSpPr>
          <p:spPr>
            <a:xfrm>
              <a:off x="11452387" y="4696929"/>
              <a:ext cx="651092" cy="46323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42" name="Овал 41">
              <a:extLst>
                <a:ext uri="{FF2B5EF4-FFF2-40B4-BE49-F238E27FC236}">
                  <a16:creationId xmlns:a16="http://schemas.microsoft.com/office/drawing/2014/main" id="{47A83FD5-8278-44DE-8AED-0706F5686D54}"/>
                </a:ext>
              </a:extLst>
            </p:cNvPr>
            <p:cNvSpPr/>
            <p:nvPr/>
          </p:nvSpPr>
          <p:spPr>
            <a:xfrm>
              <a:off x="11830024" y="4656601"/>
              <a:ext cx="651092" cy="46323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43" name="Rectangle 1">
              <a:extLst>
                <a:ext uri="{FF2B5EF4-FFF2-40B4-BE49-F238E27FC236}">
                  <a16:creationId xmlns:a16="http://schemas.microsoft.com/office/drawing/2014/main" id="{3059E1B6-C5EF-4E2D-8CFD-7F6DB8AF04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84351" y="2620398"/>
              <a:ext cx="4907649" cy="230832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uk-UA" altLang="uk-UA" sz="3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Також можна написати слово </a:t>
              </a:r>
              <a:r>
                <a:rPr lang="en-US" altLang="uk-UA" sz="3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final. </a:t>
              </a:r>
              <a:r>
                <a:rPr lang="uk-UA" altLang="uk-UA" sz="3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Це значить, що об’єкт не можна змінити.</a:t>
              </a:r>
              <a:endParaRPr kumimoji="0" lang="uk-UA" altLang="uk-UA" sz="36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4" name="Овал 43">
            <a:extLst>
              <a:ext uri="{FF2B5EF4-FFF2-40B4-BE49-F238E27FC236}">
                <a16:creationId xmlns:a16="http://schemas.microsoft.com/office/drawing/2014/main" id="{51BFF938-1111-4680-9B4B-A9624B3E3CEF}"/>
              </a:ext>
            </a:extLst>
          </p:cNvPr>
          <p:cNvSpPr/>
          <p:nvPr/>
        </p:nvSpPr>
        <p:spPr>
          <a:xfrm>
            <a:off x="11007044" y="3309178"/>
            <a:ext cx="670606" cy="46323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45" name="Rectangle 1">
            <a:extLst>
              <a:ext uri="{FF2B5EF4-FFF2-40B4-BE49-F238E27FC236}">
                <a16:creationId xmlns:a16="http://schemas.microsoft.com/office/drawing/2014/main" id="{B4DF52B0-737C-4E99-A955-7876EEB726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788" y="5569312"/>
            <a:ext cx="11798423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uk-UA" altLang="uk-UA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uk-UA" altLang="uk-UA" sz="24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constructHelloSentence</a:t>
            </a:r>
            <a:r>
              <a:rPr kumimoji="0" lang="uk-UA" altLang="uk-UA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2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 </a:t>
            </a:r>
            <a:r>
              <a:rPr kumimoji="0" lang="uk-UA" altLang="uk-UA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name) { ... }</a:t>
            </a:r>
            <a:endParaRPr kumimoji="0" lang="uk-UA" altLang="uk-UA" sz="4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6" name="Овал 45">
            <a:extLst>
              <a:ext uri="{FF2B5EF4-FFF2-40B4-BE49-F238E27FC236}">
                <a16:creationId xmlns:a16="http://schemas.microsoft.com/office/drawing/2014/main" id="{88927CBA-1774-479F-9E56-5C1C3AB8C2C6}"/>
              </a:ext>
            </a:extLst>
          </p:cNvPr>
          <p:cNvSpPr/>
          <p:nvPr/>
        </p:nvSpPr>
        <p:spPr>
          <a:xfrm>
            <a:off x="2205588" y="3746376"/>
            <a:ext cx="651092" cy="46323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7" name="Овал 46">
            <a:extLst>
              <a:ext uri="{FF2B5EF4-FFF2-40B4-BE49-F238E27FC236}">
                <a16:creationId xmlns:a16="http://schemas.microsoft.com/office/drawing/2014/main" id="{FA99B9DB-A107-4D93-B852-1E41CA82B648}"/>
              </a:ext>
            </a:extLst>
          </p:cNvPr>
          <p:cNvSpPr/>
          <p:nvPr/>
        </p:nvSpPr>
        <p:spPr>
          <a:xfrm>
            <a:off x="2620527" y="3882924"/>
            <a:ext cx="651092" cy="46323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8" name="Овал 47">
            <a:extLst>
              <a:ext uri="{FF2B5EF4-FFF2-40B4-BE49-F238E27FC236}">
                <a16:creationId xmlns:a16="http://schemas.microsoft.com/office/drawing/2014/main" id="{07356953-D2AE-4458-8CF7-3BF1FF1B1E3E}"/>
              </a:ext>
            </a:extLst>
          </p:cNvPr>
          <p:cNvSpPr/>
          <p:nvPr/>
        </p:nvSpPr>
        <p:spPr>
          <a:xfrm>
            <a:off x="2205588" y="4061715"/>
            <a:ext cx="651092" cy="46323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9" name="Овал 48">
            <a:extLst>
              <a:ext uri="{FF2B5EF4-FFF2-40B4-BE49-F238E27FC236}">
                <a16:creationId xmlns:a16="http://schemas.microsoft.com/office/drawing/2014/main" id="{902D89D5-E833-4DA3-A833-D3AB27179C50}"/>
              </a:ext>
            </a:extLst>
          </p:cNvPr>
          <p:cNvSpPr/>
          <p:nvPr/>
        </p:nvSpPr>
        <p:spPr>
          <a:xfrm>
            <a:off x="0" y="1494677"/>
            <a:ext cx="651092" cy="46323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0" name="Овал 49">
            <a:extLst>
              <a:ext uri="{FF2B5EF4-FFF2-40B4-BE49-F238E27FC236}">
                <a16:creationId xmlns:a16="http://schemas.microsoft.com/office/drawing/2014/main" id="{B56761FF-F2CB-46FE-ACD2-927B856B40F5}"/>
              </a:ext>
            </a:extLst>
          </p:cNvPr>
          <p:cNvSpPr/>
          <p:nvPr/>
        </p:nvSpPr>
        <p:spPr>
          <a:xfrm>
            <a:off x="414939" y="1631225"/>
            <a:ext cx="651092" cy="46323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1" name="Овал 50">
            <a:extLst>
              <a:ext uri="{FF2B5EF4-FFF2-40B4-BE49-F238E27FC236}">
                <a16:creationId xmlns:a16="http://schemas.microsoft.com/office/drawing/2014/main" id="{19C8C243-0D32-4AC2-8CD7-3E769A799119}"/>
              </a:ext>
            </a:extLst>
          </p:cNvPr>
          <p:cNvSpPr/>
          <p:nvPr/>
        </p:nvSpPr>
        <p:spPr>
          <a:xfrm>
            <a:off x="0" y="1810016"/>
            <a:ext cx="651092" cy="46323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2" name="Овал 51">
            <a:extLst>
              <a:ext uri="{FF2B5EF4-FFF2-40B4-BE49-F238E27FC236}">
                <a16:creationId xmlns:a16="http://schemas.microsoft.com/office/drawing/2014/main" id="{2768692F-8A00-4C4C-A941-D3FD3738D7A2}"/>
              </a:ext>
            </a:extLst>
          </p:cNvPr>
          <p:cNvSpPr/>
          <p:nvPr/>
        </p:nvSpPr>
        <p:spPr>
          <a:xfrm>
            <a:off x="3875703" y="1911295"/>
            <a:ext cx="651092" cy="46323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3" name="Овал 52">
            <a:extLst>
              <a:ext uri="{FF2B5EF4-FFF2-40B4-BE49-F238E27FC236}">
                <a16:creationId xmlns:a16="http://schemas.microsoft.com/office/drawing/2014/main" id="{80D0556A-E01A-4E09-8E63-0E04D37DDFAD}"/>
              </a:ext>
            </a:extLst>
          </p:cNvPr>
          <p:cNvSpPr/>
          <p:nvPr/>
        </p:nvSpPr>
        <p:spPr>
          <a:xfrm>
            <a:off x="4290642" y="2047843"/>
            <a:ext cx="651092" cy="46323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4" name="Овал 53">
            <a:extLst>
              <a:ext uri="{FF2B5EF4-FFF2-40B4-BE49-F238E27FC236}">
                <a16:creationId xmlns:a16="http://schemas.microsoft.com/office/drawing/2014/main" id="{39EBEF26-17BA-4351-9C1F-5563955A8CBC}"/>
              </a:ext>
            </a:extLst>
          </p:cNvPr>
          <p:cNvSpPr/>
          <p:nvPr/>
        </p:nvSpPr>
        <p:spPr>
          <a:xfrm>
            <a:off x="3875703" y="2226634"/>
            <a:ext cx="651092" cy="46323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5" name="Овал 54">
            <a:extLst>
              <a:ext uri="{FF2B5EF4-FFF2-40B4-BE49-F238E27FC236}">
                <a16:creationId xmlns:a16="http://schemas.microsoft.com/office/drawing/2014/main" id="{881D1FEA-9925-418E-A54A-D2C053AF2780}"/>
              </a:ext>
            </a:extLst>
          </p:cNvPr>
          <p:cNvSpPr/>
          <p:nvPr/>
        </p:nvSpPr>
        <p:spPr>
          <a:xfrm>
            <a:off x="8611014" y="4431235"/>
            <a:ext cx="651092" cy="46323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6" name="Овал 55">
            <a:extLst>
              <a:ext uri="{FF2B5EF4-FFF2-40B4-BE49-F238E27FC236}">
                <a16:creationId xmlns:a16="http://schemas.microsoft.com/office/drawing/2014/main" id="{A0464C82-AFF1-4F0B-9DF4-442C2624EB77}"/>
              </a:ext>
            </a:extLst>
          </p:cNvPr>
          <p:cNvSpPr/>
          <p:nvPr/>
        </p:nvSpPr>
        <p:spPr>
          <a:xfrm>
            <a:off x="9025953" y="4567783"/>
            <a:ext cx="651092" cy="46323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7" name="Овал 56">
            <a:extLst>
              <a:ext uri="{FF2B5EF4-FFF2-40B4-BE49-F238E27FC236}">
                <a16:creationId xmlns:a16="http://schemas.microsoft.com/office/drawing/2014/main" id="{03322623-CC27-495B-8B2F-8E08D352DA1B}"/>
              </a:ext>
            </a:extLst>
          </p:cNvPr>
          <p:cNvSpPr/>
          <p:nvPr/>
        </p:nvSpPr>
        <p:spPr>
          <a:xfrm>
            <a:off x="8611014" y="4746574"/>
            <a:ext cx="651092" cy="46323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8" name="Овал 57">
            <a:extLst>
              <a:ext uri="{FF2B5EF4-FFF2-40B4-BE49-F238E27FC236}">
                <a16:creationId xmlns:a16="http://schemas.microsoft.com/office/drawing/2014/main" id="{295DE767-3C24-49CF-A9B0-057B59C4111E}"/>
              </a:ext>
            </a:extLst>
          </p:cNvPr>
          <p:cNvSpPr/>
          <p:nvPr/>
        </p:nvSpPr>
        <p:spPr>
          <a:xfrm>
            <a:off x="10544959" y="29164"/>
            <a:ext cx="495939" cy="28620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9" name="Овал 58">
            <a:extLst>
              <a:ext uri="{FF2B5EF4-FFF2-40B4-BE49-F238E27FC236}">
                <a16:creationId xmlns:a16="http://schemas.microsoft.com/office/drawing/2014/main" id="{B4D0BCBF-C58C-400B-8068-1B3B8D7E1564}"/>
              </a:ext>
            </a:extLst>
          </p:cNvPr>
          <p:cNvSpPr/>
          <p:nvPr/>
        </p:nvSpPr>
        <p:spPr>
          <a:xfrm>
            <a:off x="10865630" y="62945"/>
            <a:ext cx="495939" cy="28620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0" name="Овал 59">
            <a:extLst>
              <a:ext uri="{FF2B5EF4-FFF2-40B4-BE49-F238E27FC236}">
                <a16:creationId xmlns:a16="http://schemas.microsoft.com/office/drawing/2014/main" id="{374AA72F-0583-4B7F-9FC2-C8646EC04411}"/>
              </a:ext>
            </a:extLst>
          </p:cNvPr>
          <p:cNvSpPr/>
          <p:nvPr/>
        </p:nvSpPr>
        <p:spPr>
          <a:xfrm>
            <a:off x="10544959" y="212604"/>
            <a:ext cx="495939" cy="28620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571011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B914160D-6260-4822-BBEB-A5EC5D7AE25B}"/>
              </a:ext>
            </a:extLst>
          </p:cNvPr>
          <p:cNvGrpSpPr/>
          <p:nvPr/>
        </p:nvGrpSpPr>
        <p:grpSpPr>
          <a:xfrm>
            <a:off x="-453427" y="-407509"/>
            <a:ext cx="7315907" cy="1325063"/>
            <a:chOff x="-334494" y="-512522"/>
            <a:chExt cx="7315907" cy="1325063"/>
          </a:xfrm>
        </p:grpSpPr>
        <p:sp>
          <p:nvSpPr>
            <p:cNvPr id="9" name="Овал 8">
              <a:extLst>
                <a:ext uri="{FF2B5EF4-FFF2-40B4-BE49-F238E27FC236}">
                  <a16:creationId xmlns:a16="http://schemas.microsoft.com/office/drawing/2014/main" id="{45D57EE6-B868-481D-A1B1-96D59E265CAA}"/>
                </a:ext>
              </a:extLst>
            </p:cNvPr>
            <p:cNvSpPr/>
            <p:nvPr/>
          </p:nvSpPr>
          <p:spPr>
            <a:xfrm>
              <a:off x="0" y="-512522"/>
              <a:ext cx="6939123" cy="914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dirty="0"/>
            </a:p>
          </p:txBody>
        </p:sp>
        <p:sp>
          <p:nvSpPr>
            <p:cNvPr id="11" name="Овал 10">
              <a:extLst>
                <a:ext uri="{FF2B5EF4-FFF2-40B4-BE49-F238E27FC236}">
                  <a16:creationId xmlns:a16="http://schemas.microsoft.com/office/drawing/2014/main" id="{5F82BC39-DC05-493F-AE9C-149223C713B3}"/>
                </a:ext>
              </a:extLst>
            </p:cNvPr>
            <p:cNvSpPr/>
            <p:nvPr/>
          </p:nvSpPr>
          <p:spPr>
            <a:xfrm>
              <a:off x="-142241" y="36866"/>
              <a:ext cx="6816417" cy="7756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2" name="Овал 11">
              <a:extLst>
                <a:ext uri="{FF2B5EF4-FFF2-40B4-BE49-F238E27FC236}">
                  <a16:creationId xmlns:a16="http://schemas.microsoft.com/office/drawing/2014/main" id="{3852C465-20A8-445F-8516-3CF6F50ED954}"/>
                </a:ext>
              </a:extLst>
            </p:cNvPr>
            <p:cNvSpPr/>
            <p:nvPr/>
          </p:nvSpPr>
          <p:spPr>
            <a:xfrm>
              <a:off x="6067013" y="-420334"/>
              <a:ext cx="914400" cy="914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dirty="0"/>
            </a:p>
          </p:txBody>
        </p:sp>
        <p:sp>
          <p:nvSpPr>
            <p:cNvPr id="13" name="Овал 12">
              <a:extLst>
                <a:ext uri="{FF2B5EF4-FFF2-40B4-BE49-F238E27FC236}">
                  <a16:creationId xmlns:a16="http://schemas.microsoft.com/office/drawing/2014/main" id="{02CBF00E-F74F-4566-B589-C2A996C3A12E}"/>
                </a:ext>
              </a:extLst>
            </p:cNvPr>
            <p:cNvSpPr/>
            <p:nvPr/>
          </p:nvSpPr>
          <p:spPr>
            <a:xfrm>
              <a:off x="-334494" y="-320717"/>
              <a:ext cx="914400" cy="914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D6AFA0EA-A3FD-4DB5-90F0-90DFBD3ECE84}"/>
              </a:ext>
            </a:extLst>
          </p:cNvPr>
          <p:cNvSpPr txBox="1"/>
          <p:nvPr/>
        </p:nvSpPr>
        <p:spPr>
          <a:xfrm>
            <a:off x="-2830033" y="-145126"/>
            <a:ext cx="1219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4800" dirty="0">
                <a:solidFill>
                  <a:srgbClr val="151F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Перевантаження методів</a:t>
            </a:r>
            <a:endParaRPr lang="en-US" sz="4800" i="0" dirty="0">
              <a:solidFill>
                <a:srgbClr val="151F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942063A-ED51-4B71-AB80-FF799FD918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706" y="2456795"/>
            <a:ext cx="12357881" cy="440120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constructHelloSentence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resultSentence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world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"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uk-UA" altLang="uk-UA" sz="20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resultSentence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resultSentence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constructHelloSentence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secondName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resultSentence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"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"!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"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secondName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uk-UA" altLang="uk-UA" sz="20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resultSentence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resultSentence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uk-UA" altLang="uk-UA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F513AD82-0D4A-4D5D-A6C1-40BE6C7D89AE}"/>
              </a:ext>
            </a:extLst>
          </p:cNvPr>
          <p:cNvGrpSpPr/>
          <p:nvPr/>
        </p:nvGrpSpPr>
        <p:grpSpPr>
          <a:xfrm>
            <a:off x="6823143" y="-315503"/>
            <a:ext cx="5746635" cy="3071588"/>
            <a:chOff x="6901702" y="2114935"/>
            <a:chExt cx="5579414" cy="3071588"/>
          </a:xfrm>
        </p:grpSpPr>
        <p:sp>
          <p:nvSpPr>
            <p:cNvPr id="15" name="Овал 14">
              <a:extLst>
                <a:ext uri="{FF2B5EF4-FFF2-40B4-BE49-F238E27FC236}">
                  <a16:creationId xmlns:a16="http://schemas.microsoft.com/office/drawing/2014/main" id="{9C1AEC25-6010-4DCF-9FB1-6AD4A76F93CF}"/>
                </a:ext>
              </a:extLst>
            </p:cNvPr>
            <p:cNvSpPr/>
            <p:nvPr/>
          </p:nvSpPr>
          <p:spPr>
            <a:xfrm>
              <a:off x="7013773" y="2327642"/>
              <a:ext cx="651092" cy="46323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6" name="Овал 15">
              <a:extLst>
                <a:ext uri="{FF2B5EF4-FFF2-40B4-BE49-F238E27FC236}">
                  <a16:creationId xmlns:a16="http://schemas.microsoft.com/office/drawing/2014/main" id="{247026DC-AA2B-4B41-AD80-466610CB6D63}"/>
                </a:ext>
              </a:extLst>
            </p:cNvPr>
            <p:cNvSpPr/>
            <p:nvPr/>
          </p:nvSpPr>
          <p:spPr>
            <a:xfrm>
              <a:off x="7414661" y="2315645"/>
              <a:ext cx="651092" cy="46323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7" name="Овал 16">
              <a:extLst>
                <a:ext uri="{FF2B5EF4-FFF2-40B4-BE49-F238E27FC236}">
                  <a16:creationId xmlns:a16="http://schemas.microsoft.com/office/drawing/2014/main" id="{8B968C83-FEAA-43A4-940E-8400DCBC0316}"/>
                </a:ext>
              </a:extLst>
            </p:cNvPr>
            <p:cNvSpPr/>
            <p:nvPr/>
          </p:nvSpPr>
          <p:spPr>
            <a:xfrm>
              <a:off x="7870517" y="2222231"/>
              <a:ext cx="651092" cy="46323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8" name="Овал 17">
              <a:extLst>
                <a:ext uri="{FF2B5EF4-FFF2-40B4-BE49-F238E27FC236}">
                  <a16:creationId xmlns:a16="http://schemas.microsoft.com/office/drawing/2014/main" id="{97853D7A-36F9-492D-95F4-6361FEF84CEC}"/>
                </a:ext>
              </a:extLst>
            </p:cNvPr>
            <p:cNvSpPr/>
            <p:nvPr/>
          </p:nvSpPr>
          <p:spPr>
            <a:xfrm>
              <a:off x="8336331" y="2310781"/>
              <a:ext cx="651092" cy="46323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9" name="Овал 18">
              <a:extLst>
                <a:ext uri="{FF2B5EF4-FFF2-40B4-BE49-F238E27FC236}">
                  <a16:creationId xmlns:a16="http://schemas.microsoft.com/office/drawing/2014/main" id="{D2D0CEB8-4CC4-4C9B-BB3D-2AAC18E3CAC8}"/>
                </a:ext>
              </a:extLst>
            </p:cNvPr>
            <p:cNvSpPr/>
            <p:nvPr/>
          </p:nvSpPr>
          <p:spPr>
            <a:xfrm>
              <a:off x="8869096" y="2225904"/>
              <a:ext cx="651092" cy="46323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0" name="Овал 19">
              <a:extLst>
                <a:ext uri="{FF2B5EF4-FFF2-40B4-BE49-F238E27FC236}">
                  <a16:creationId xmlns:a16="http://schemas.microsoft.com/office/drawing/2014/main" id="{FED8334A-0085-467C-8B50-AFE4437E93BD}"/>
                </a:ext>
              </a:extLst>
            </p:cNvPr>
            <p:cNvSpPr/>
            <p:nvPr/>
          </p:nvSpPr>
          <p:spPr>
            <a:xfrm>
              <a:off x="9302971" y="2289311"/>
              <a:ext cx="651092" cy="46323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1" name="Овал 20">
              <a:extLst>
                <a:ext uri="{FF2B5EF4-FFF2-40B4-BE49-F238E27FC236}">
                  <a16:creationId xmlns:a16="http://schemas.microsoft.com/office/drawing/2014/main" id="{02CC859B-EF94-46AA-97CF-7FF14326AEAC}"/>
                </a:ext>
              </a:extLst>
            </p:cNvPr>
            <p:cNvSpPr/>
            <p:nvPr/>
          </p:nvSpPr>
          <p:spPr>
            <a:xfrm>
              <a:off x="9749357" y="2114935"/>
              <a:ext cx="651092" cy="74100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2" name="Овал 21">
              <a:extLst>
                <a:ext uri="{FF2B5EF4-FFF2-40B4-BE49-F238E27FC236}">
                  <a16:creationId xmlns:a16="http://schemas.microsoft.com/office/drawing/2014/main" id="{795099B7-EF31-48C0-89CE-E87760D6E89A}"/>
                </a:ext>
              </a:extLst>
            </p:cNvPr>
            <p:cNvSpPr/>
            <p:nvPr/>
          </p:nvSpPr>
          <p:spPr>
            <a:xfrm>
              <a:off x="10215171" y="2222231"/>
              <a:ext cx="651092" cy="46323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3" name="Овал 22">
              <a:extLst>
                <a:ext uri="{FF2B5EF4-FFF2-40B4-BE49-F238E27FC236}">
                  <a16:creationId xmlns:a16="http://schemas.microsoft.com/office/drawing/2014/main" id="{A980102F-8DA5-44FF-ADC6-06CE2173AD8F}"/>
                </a:ext>
              </a:extLst>
            </p:cNvPr>
            <p:cNvSpPr/>
            <p:nvPr/>
          </p:nvSpPr>
          <p:spPr>
            <a:xfrm>
              <a:off x="10671027" y="2253821"/>
              <a:ext cx="651092" cy="46323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4" name="Овал 23">
              <a:extLst>
                <a:ext uri="{FF2B5EF4-FFF2-40B4-BE49-F238E27FC236}">
                  <a16:creationId xmlns:a16="http://schemas.microsoft.com/office/drawing/2014/main" id="{E23B58B0-2B06-4971-A76F-AE8CC88EEE16}"/>
                </a:ext>
              </a:extLst>
            </p:cNvPr>
            <p:cNvSpPr/>
            <p:nvPr/>
          </p:nvSpPr>
          <p:spPr>
            <a:xfrm>
              <a:off x="6968414" y="4503985"/>
              <a:ext cx="651092" cy="46323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5" name="Овал 24">
              <a:extLst>
                <a:ext uri="{FF2B5EF4-FFF2-40B4-BE49-F238E27FC236}">
                  <a16:creationId xmlns:a16="http://schemas.microsoft.com/office/drawing/2014/main" id="{A96A0400-032B-4E93-B838-AC2A507DFDD5}"/>
                </a:ext>
              </a:extLst>
            </p:cNvPr>
            <p:cNvSpPr/>
            <p:nvPr/>
          </p:nvSpPr>
          <p:spPr>
            <a:xfrm>
              <a:off x="11162383" y="2250377"/>
              <a:ext cx="651092" cy="46323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6" name="Овал 25">
              <a:extLst>
                <a:ext uri="{FF2B5EF4-FFF2-40B4-BE49-F238E27FC236}">
                  <a16:creationId xmlns:a16="http://schemas.microsoft.com/office/drawing/2014/main" id="{BC0A4634-CA70-47D6-80E5-FEDDD11FB6C2}"/>
                </a:ext>
              </a:extLst>
            </p:cNvPr>
            <p:cNvSpPr/>
            <p:nvPr/>
          </p:nvSpPr>
          <p:spPr>
            <a:xfrm>
              <a:off x="11688968" y="2222231"/>
              <a:ext cx="651092" cy="46323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7" name="Овал 26">
              <a:extLst>
                <a:ext uri="{FF2B5EF4-FFF2-40B4-BE49-F238E27FC236}">
                  <a16:creationId xmlns:a16="http://schemas.microsoft.com/office/drawing/2014/main" id="{BBE9BD84-3AB8-49ED-B7F9-08686B52BFF7}"/>
                </a:ext>
              </a:extLst>
            </p:cNvPr>
            <p:cNvSpPr/>
            <p:nvPr/>
          </p:nvSpPr>
          <p:spPr>
            <a:xfrm>
              <a:off x="11398787" y="2181635"/>
              <a:ext cx="651092" cy="46323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8" name="Овал 27">
              <a:extLst>
                <a:ext uri="{FF2B5EF4-FFF2-40B4-BE49-F238E27FC236}">
                  <a16:creationId xmlns:a16="http://schemas.microsoft.com/office/drawing/2014/main" id="{07CE5F56-5CC0-42D6-8153-62CB462C863E}"/>
                </a:ext>
              </a:extLst>
            </p:cNvPr>
            <p:cNvSpPr/>
            <p:nvPr/>
          </p:nvSpPr>
          <p:spPr>
            <a:xfrm>
              <a:off x="6985501" y="2630128"/>
              <a:ext cx="651092" cy="46323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9" name="Овал 28">
              <a:extLst>
                <a:ext uri="{FF2B5EF4-FFF2-40B4-BE49-F238E27FC236}">
                  <a16:creationId xmlns:a16="http://schemas.microsoft.com/office/drawing/2014/main" id="{4D3F66C0-3695-469E-93C7-7FFCF119FD59}"/>
                </a:ext>
              </a:extLst>
            </p:cNvPr>
            <p:cNvSpPr/>
            <p:nvPr/>
          </p:nvSpPr>
          <p:spPr>
            <a:xfrm>
              <a:off x="6967475" y="4167248"/>
              <a:ext cx="651092" cy="46323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30" name="Овал 29">
              <a:extLst>
                <a:ext uri="{FF2B5EF4-FFF2-40B4-BE49-F238E27FC236}">
                  <a16:creationId xmlns:a16="http://schemas.microsoft.com/office/drawing/2014/main" id="{A03D85E1-16CD-4175-9EDE-A2E6D218A0CF}"/>
                </a:ext>
              </a:extLst>
            </p:cNvPr>
            <p:cNvSpPr/>
            <p:nvPr/>
          </p:nvSpPr>
          <p:spPr>
            <a:xfrm>
              <a:off x="6901702" y="2892578"/>
              <a:ext cx="651092" cy="46323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31" name="Овал 30">
              <a:extLst>
                <a:ext uri="{FF2B5EF4-FFF2-40B4-BE49-F238E27FC236}">
                  <a16:creationId xmlns:a16="http://schemas.microsoft.com/office/drawing/2014/main" id="{7100F1C2-8C8C-436D-89D9-CA0CF0F6AF93}"/>
                </a:ext>
              </a:extLst>
            </p:cNvPr>
            <p:cNvSpPr/>
            <p:nvPr/>
          </p:nvSpPr>
          <p:spPr>
            <a:xfrm>
              <a:off x="6981795" y="3240493"/>
              <a:ext cx="651092" cy="46323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32" name="Овал 31">
              <a:extLst>
                <a:ext uri="{FF2B5EF4-FFF2-40B4-BE49-F238E27FC236}">
                  <a16:creationId xmlns:a16="http://schemas.microsoft.com/office/drawing/2014/main" id="{04EC5F35-AF46-4AD1-BD75-07E14C3633CD}"/>
                </a:ext>
              </a:extLst>
            </p:cNvPr>
            <p:cNvSpPr/>
            <p:nvPr/>
          </p:nvSpPr>
          <p:spPr>
            <a:xfrm>
              <a:off x="6945726" y="3502193"/>
              <a:ext cx="651092" cy="46323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33" name="Овал 32">
              <a:extLst>
                <a:ext uri="{FF2B5EF4-FFF2-40B4-BE49-F238E27FC236}">
                  <a16:creationId xmlns:a16="http://schemas.microsoft.com/office/drawing/2014/main" id="{EB83047E-6F1D-4504-9727-4805621BBC9A}"/>
                </a:ext>
              </a:extLst>
            </p:cNvPr>
            <p:cNvSpPr/>
            <p:nvPr/>
          </p:nvSpPr>
          <p:spPr>
            <a:xfrm>
              <a:off x="6919920" y="3794299"/>
              <a:ext cx="651092" cy="46323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34" name="Овал 33">
              <a:extLst>
                <a:ext uri="{FF2B5EF4-FFF2-40B4-BE49-F238E27FC236}">
                  <a16:creationId xmlns:a16="http://schemas.microsoft.com/office/drawing/2014/main" id="{1CCEC7C9-26F7-423A-AB86-64F080EE743C}"/>
                </a:ext>
              </a:extLst>
            </p:cNvPr>
            <p:cNvSpPr/>
            <p:nvPr/>
          </p:nvSpPr>
          <p:spPr>
            <a:xfrm>
              <a:off x="7242260" y="4674508"/>
              <a:ext cx="651092" cy="46323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35" name="Овал 34">
              <a:extLst>
                <a:ext uri="{FF2B5EF4-FFF2-40B4-BE49-F238E27FC236}">
                  <a16:creationId xmlns:a16="http://schemas.microsoft.com/office/drawing/2014/main" id="{13D3B1BF-F194-4B31-8AE5-2D6626EE6E13}"/>
                </a:ext>
              </a:extLst>
            </p:cNvPr>
            <p:cNvSpPr/>
            <p:nvPr/>
          </p:nvSpPr>
          <p:spPr>
            <a:xfrm>
              <a:off x="7803065" y="4630478"/>
              <a:ext cx="651092" cy="46323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36" name="Овал 35">
              <a:extLst>
                <a:ext uri="{FF2B5EF4-FFF2-40B4-BE49-F238E27FC236}">
                  <a16:creationId xmlns:a16="http://schemas.microsoft.com/office/drawing/2014/main" id="{7724C64D-57CA-427E-A920-E8744C0F2EEC}"/>
                </a:ext>
              </a:extLst>
            </p:cNvPr>
            <p:cNvSpPr/>
            <p:nvPr/>
          </p:nvSpPr>
          <p:spPr>
            <a:xfrm>
              <a:off x="8336331" y="4635717"/>
              <a:ext cx="651092" cy="46323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37" name="Овал 36">
              <a:extLst>
                <a:ext uri="{FF2B5EF4-FFF2-40B4-BE49-F238E27FC236}">
                  <a16:creationId xmlns:a16="http://schemas.microsoft.com/office/drawing/2014/main" id="{049DDCCD-0DE4-4F10-B85F-A26123D2D233}"/>
                </a:ext>
              </a:extLst>
            </p:cNvPr>
            <p:cNvSpPr/>
            <p:nvPr/>
          </p:nvSpPr>
          <p:spPr>
            <a:xfrm>
              <a:off x="8834141" y="4614012"/>
              <a:ext cx="651092" cy="46323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38" name="Овал 37">
              <a:extLst>
                <a:ext uri="{FF2B5EF4-FFF2-40B4-BE49-F238E27FC236}">
                  <a16:creationId xmlns:a16="http://schemas.microsoft.com/office/drawing/2014/main" id="{15FF4F9F-30F8-4535-BF94-902B3EFD5859}"/>
                </a:ext>
              </a:extLst>
            </p:cNvPr>
            <p:cNvSpPr/>
            <p:nvPr/>
          </p:nvSpPr>
          <p:spPr>
            <a:xfrm>
              <a:off x="9314460" y="4723293"/>
              <a:ext cx="651092" cy="46323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39" name="Овал 38">
              <a:extLst>
                <a:ext uri="{FF2B5EF4-FFF2-40B4-BE49-F238E27FC236}">
                  <a16:creationId xmlns:a16="http://schemas.microsoft.com/office/drawing/2014/main" id="{53DE382D-4DE1-45AE-BA1F-E656ADF00D64}"/>
                </a:ext>
              </a:extLst>
            </p:cNvPr>
            <p:cNvSpPr/>
            <p:nvPr/>
          </p:nvSpPr>
          <p:spPr>
            <a:xfrm>
              <a:off x="9780402" y="4614012"/>
              <a:ext cx="651092" cy="46323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40" name="Овал 39">
              <a:extLst>
                <a:ext uri="{FF2B5EF4-FFF2-40B4-BE49-F238E27FC236}">
                  <a16:creationId xmlns:a16="http://schemas.microsoft.com/office/drawing/2014/main" id="{C2E00D0C-0058-4E9B-92C4-D72E6A0B5C6C}"/>
                </a:ext>
              </a:extLst>
            </p:cNvPr>
            <p:cNvSpPr/>
            <p:nvPr/>
          </p:nvSpPr>
          <p:spPr>
            <a:xfrm>
              <a:off x="10374194" y="4708192"/>
              <a:ext cx="651092" cy="46323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dirty="0"/>
            </a:p>
          </p:txBody>
        </p:sp>
        <p:sp>
          <p:nvSpPr>
            <p:cNvPr id="41" name="Овал 40">
              <a:extLst>
                <a:ext uri="{FF2B5EF4-FFF2-40B4-BE49-F238E27FC236}">
                  <a16:creationId xmlns:a16="http://schemas.microsoft.com/office/drawing/2014/main" id="{F6AA3A3F-949D-4584-9555-F89790479141}"/>
                </a:ext>
              </a:extLst>
            </p:cNvPr>
            <p:cNvSpPr/>
            <p:nvPr/>
          </p:nvSpPr>
          <p:spPr>
            <a:xfrm>
              <a:off x="11452387" y="4696929"/>
              <a:ext cx="651092" cy="46323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42" name="Овал 41">
              <a:extLst>
                <a:ext uri="{FF2B5EF4-FFF2-40B4-BE49-F238E27FC236}">
                  <a16:creationId xmlns:a16="http://schemas.microsoft.com/office/drawing/2014/main" id="{F4973A8E-578F-4DDC-82EC-7720C29B703A}"/>
                </a:ext>
              </a:extLst>
            </p:cNvPr>
            <p:cNvSpPr/>
            <p:nvPr/>
          </p:nvSpPr>
          <p:spPr>
            <a:xfrm>
              <a:off x="11830024" y="4656601"/>
              <a:ext cx="651092" cy="46323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43" name="Rectangle 1">
              <a:extLst>
                <a:ext uri="{FF2B5EF4-FFF2-40B4-BE49-F238E27FC236}">
                  <a16:creationId xmlns:a16="http://schemas.microsoft.com/office/drawing/2014/main" id="{23939513-5E4D-49D6-911E-93566C09A6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84351" y="2497286"/>
              <a:ext cx="4907649" cy="2554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/>
              <a:r>
                <a:rPr lang="ru-RU" sz="2000" b="0" i="0" dirty="0" err="1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Перевантаження</a:t>
              </a:r>
              <a:r>
                <a:rPr lang="ru-RU" sz="2000" b="0" i="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ru-RU" sz="2000" b="0" i="0" dirty="0" err="1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методів</a:t>
              </a:r>
              <a:r>
                <a:rPr lang="ru-RU" sz="2000" b="0" i="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- </a:t>
              </a:r>
              <a:r>
                <a:rPr lang="ru-RU" sz="2000" b="0" i="0" dirty="0" err="1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це</a:t>
              </a:r>
              <a:r>
                <a:rPr lang="ru-RU" sz="2000" b="0" i="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ru-RU" sz="2000" b="0" i="0" dirty="0" err="1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використання</a:t>
              </a:r>
              <a:r>
                <a:rPr lang="ru-RU" sz="2000" b="0" i="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одного і того ж </a:t>
              </a:r>
              <a:r>
                <a:rPr lang="ru-RU" sz="2000" b="0" i="0" dirty="0" err="1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імені</a:t>
              </a:r>
              <a:r>
                <a:rPr lang="ru-RU" sz="2000" b="0" i="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методу </a:t>
              </a:r>
              <a:r>
                <a:rPr lang="ru-RU" sz="2000" b="0" i="0" dirty="0" err="1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кілька</a:t>
              </a:r>
              <a:r>
                <a:rPr lang="ru-RU" sz="2000" b="0" i="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ru-RU" sz="2000" b="0" i="0" dirty="0" err="1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разів</a:t>
              </a:r>
              <a:r>
                <a:rPr lang="ru-RU" sz="2000" b="0" i="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при </a:t>
              </a:r>
              <a:r>
                <a:rPr lang="ru-RU" sz="2000" b="0" i="0" dirty="0" err="1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його</a:t>
              </a:r>
              <a:r>
                <a:rPr lang="ru-RU" sz="2000" b="0" i="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ru-RU" sz="2000" b="0" i="0" dirty="0" err="1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оголошенні</a:t>
              </a:r>
              <a:r>
                <a:rPr lang="ru-RU" sz="2000" b="0" i="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у </a:t>
              </a:r>
              <a:r>
                <a:rPr lang="ru-RU" sz="2000" b="0" i="0" dirty="0" err="1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класі</a:t>
              </a:r>
              <a:r>
                <a:rPr lang="ru-RU" sz="2000" b="0" i="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. З </a:t>
              </a:r>
              <a:r>
                <a:rPr lang="ru-RU" sz="2000" b="0" i="0" dirty="0" err="1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погляду</a:t>
              </a:r>
              <a:r>
                <a:rPr lang="ru-RU" sz="2000" b="0" i="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синтаксису </a:t>
              </a:r>
              <a:r>
                <a:rPr lang="ru-RU" sz="2000" b="0" i="0" dirty="0" err="1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мови</a:t>
              </a:r>
              <a:r>
                <a:rPr lang="ru-RU" sz="2000" b="0" i="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, не </a:t>
              </a:r>
              <a:r>
                <a:rPr lang="ru-RU" sz="2000" b="0" i="0" dirty="0" err="1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може</a:t>
              </a:r>
              <a:r>
                <a:rPr lang="ru-RU" sz="2000" b="0" i="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бути </a:t>
              </a:r>
              <a:r>
                <a:rPr lang="ru-RU" sz="2000" b="0" i="0" dirty="0" err="1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двох</a:t>
              </a:r>
              <a:r>
                <a:rPr lang="ru-RU" sz="2000" b="0" i="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ru-RU" sz="2000" b="0" i="0" dirty="0" err="1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однакових</a:t>
              </a:r>
              <a:r>
                <a:rPr lang="ru-RU" sz="2000" b="0" i="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ru-RU" sz="2000" b="0" i="0" dirty="0" err="1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імен</a:t>
              </a:r>
              <a:r>
                <a:rPr lang="ru-RU" sz="2000" b="0" i="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у </a:t>
              </a:r>
              <a:r>
                <a:rPr lang="ru-RU" sz="2000" b="0" i="0" dirty="0" err="1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деякому</a:t>
              </a:r>
              <a:r>
                <a:rPr lang="ru-RU" sz="2000" b="0" i="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локальному </a:t>
              </a:r>
              <a:r>
                <a:rPr lang="ru-RU" sz="2000" b="0" i="0" dirty="0" err="1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просторі</a:t>
              </a:r>
              <a:r>
                <a:rPr lang="ru-RU" sz="2000" b="0" i="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. Але при </a:t>
              </a:r>
              <a:r>
                <a:rPr lang="ru-RU" sz="2000" b="0" i="0" dirty="0" err="1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цьому</a:t>
              </a:r>
              <a:r>
                <a:rPr lang="ru-RU" sz="2000" b="0" i="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ru-RU" sz="2000" b="0" i="0" dirty="0" err="1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допускається</a:t>
              </a:r>
              <a:r>
                <a:rPr lang="ru-RU" sz="2000" b="0" i="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ru-RU" sz="2000" b="0" i="0" dirty="0" err="1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оголошення</a:t>
              </a:r>
              <a:r>
                <a:rPr lang="ru-RU" sz="2000" b="0" i="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ru-RU" sz="2000" b="0" i="0" dirty="0" err="1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методів</a:t>
              </a:r>
              <a:r>
                <a:rPr lang="ru-RU" sz="2000" b="0" i="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з </a:t>
              </a:r>
              <a:r>
                <a:rPr lang="ru-RU" sz="2000" b="0" i="0" dirty="0" err="1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однаковими</a:t>
              </a:r>
              <a:r>
                <a:rPr lang="ru-RU" sz="2000" b="0" i="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ru-RU" sz="2000" b="0" i="0" dirty="0" err="1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іменами</a:t>
              </a:r>
              <a:r>
                <a:rPr lang="ru-RU" sz="2000" b="0" i="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, але </a:t>
              </a:r>
              <a:r>
                <a:rPr lang="ru-RU" sz="2000" b="0" i="0" dirty="0" err="1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різними</a:t>
              </a:r>
              <a:r>
                <a:rPr lang="ru-RU" sz="2000" b="0" i="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аргументами. </a:t>
              </a:r>
              <a:endParaRPr lang="uk-UA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4" name="Овал 43">
            <a:extLst>
              <a:ext uri="{FF2B5EF4-FFF2-40B4-BE49-F238E27FC236}">
                <a16:creationId xmlns:a16="http://schemas.microsoft.com/office/drawing/2014/main" id="{50DE0D8F-FA4E-4E2B-952C-F8EEA17221F5}"/>
              </a:ext>
            </a:extLst>
          </p:cNvPr>
          <p:cNvSpPr/>
          <p:nvPr/>
        </p:nvSpPr>
        <p:spPr>
          <a:xfrm>
            <a:off x="8339317" y="5919567"/>
            <a:ext cx="651092" cy="46323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5" name="Овал 44">
            <a:extLst>
              <a:ext uri="{FF2B5EF4-FFF2-40B4-BE49-F238E27FC236}">
                <a16:creationId xmlns:a16="http://schemas.microsoft.com/office/drawing/2014/main" id="{D5FFD2FB-3D02-42E4-8EA3-A1D4A5CC1209}"/>
              </a:ext>
            </a:extLst>
          </p:cNvPr>
          <p:cNvSpPr/>
          <p:nvPr/>
        </p:nvSpPr>
        <p:spPr>
          <a:xfrm>
            <a:off x="8754256" y="6056115"/>
            <a:ext cx="651092" cy="46323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6" name="Овал 45">
            <a:extLst>
              <a:ext uri="{FF2B5EF4-FFF2-40B4-BE49-F238E27FC236}">
                <a16:creationId xmlns:a16="http://schemas.microsoft.com/office/drawing/2014/main" id="{D8316C0C-92DD-487E-8314-E9D13E038E97}"/>
              </a:ext>
            </a:extLst>
          </p:cNvPr>
          <p:cNvSpPr/>
          <p:nvPr/>
        </p:nvSpPr>
        <p:spPr>
          <a:xfrm>
            <a:off x="8339317" y="6234906"/>
            <a:ext cx="651092" cy="46323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7" name="Овал 46">
            <a:extLst>
              <a:ext uri="{FF2B5EF4-FFF2-40B4-BE49-F238E27FC236}">
                <a16:creationId xmlns:a16="http://schemas.microsoft.com/office/drawing/2014/main" id="{1ED41B53-3585-46C9-A5C3-FF1023EDFBC4}"/>
              </a:ext>
            </a:extLst>
          </p:cNvPr>
          <p:cNvSpPr/>
          <p:nvPr/>
        </p:nvSpPr>
        <p:spPr>
          <a:xfrm>
            <a:off x="3550215" y="1331122"/>
            <a:ext cx="651092" cy="46323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8" name="Овал 47">
            <a:extLst>
              <a:ext uri="{FF2B5EF4-FFF2-40B4-BE49-F238E27FC236}">
                <a16:creationId xmlns:a16="http://schemas.microsoft.com/office/drawing/2014/main" id="{D97C3D20-3952-46F4-8092-D82AA6BC6E99}"/>
              </a:ext>
            </a:extLst>
          </p:cNvPr>
          <p:cNvSpPr/>
          <p:nvPr/>
        </p:nvSpPr>
        <p:spPr>
          <a:xfrm>
            <a:off x="3965154" y="1467670"/>
            <a:ext cx="651092" cy="46323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9" name="Овал 48">
            <a:extLst>
              <a:ext uri="{FF2B5EF4-FFF2-40B4-BE49-F238E27FC236}">
                <a16:creationId xmlns:a16="http://schemas.microsoft.com/office/drawing/2014/main" id="{4C6D96F9-3941-4CD6-92C6-9171521943C0}"/>
              </a:ext>
            </a:extLst>
          </p:cNvPr>
          <p:cNvSpPr/>
          <p:nvPr/>
        </p:nvSpPr>
        <p:spPr>
          <a:xfrm>
            <a:off x="3550215" y="1646461"/>
            <a:ext cx="651092" cy="46323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0" name="Овал 49">
            <a:extLst>
              <a:ext uri="{FF2B5EF4-FFF2-40B4-BE49-F238E27FC236}">
                <a16:creationId xmlns:a16="http://schemas.microsoft.com/office/drawing/2014/main" id="{F70511F1-9747-4AD8-9CE1-16E9E5E8219C}"/>
              </a:ext>
            </a:extLst>
          </p:cNvPr>
          <p:cNvSpPr/>
          <p:nvPr/>
        </p:nvSpPr>
        <p:spPr>
          <a:xfrm>
            <a:off x="11003263" y="3426838"/>
            <a:ext cx="651092" cy="46323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1" name="Овал 50">
            <a:extLst>
              <a:ext uri="{FF2B5EF4-FFF2-40B4-BE49-F238E27FC236}">
                <a16:creationId xmlns:a16="http://schemas.microsoft.com/office/drawing/2014/main" id="{932040A3-B2DA-4E52-885E-62FA074F23ED}"/>
              </a:ext>
            </a:extLst>
          </p:cNvPr>
          <p:cNvSpPr/>
          <p:nvPr/>
        </p:nvSpPr>
        <p:spPr>
          <a:xfrm>
            <a:off x="11418202" y="3563386"/>
            <a:ext cx="651092" cy="46323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2" name="Овал 51">
            <a:extLst>
              <a:ext uri="{FF2B5EF4-FFF2-40B4-BE49-F238E27FC236}">
                <a16:creationId xmlns:a16="http://schemas.microsoft.com/office/drawing/2014/main" id="{5B7B0C30-0B81-4BC4-B7CC-A17077BECA14}"/>
              </a:ext>
            </a:extLst>
          </p:cNvPr>
          <p:cNvSpPr/>
          <p:nvPr/>
        </p:nvSpPr>
        <p:spPr>
          <a:xfrm>
            <a:off x="11003263" y="3742177"/>
            <a:ext cx="651092" cy="46323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3" name="Овал 52">
            <a:extLst>
              <a:ext uri="{FF2B5EF4-FFF2-40B4-BE49-F238E27FC236}">
                <a16:creationId xmlns:a16="http://schemas.microsoft.com/office/drawing/2014/main" id="{D27D0329-B813-4304-9981-BBC254A4AC45}"/>
              </a:ext>
            </a:extLst>
          </p:cNvPr>
          <p:cNvSpPr/>
          <p:nvPr/>
        </p:nvSpPr>
        <p:spPr>
          <a:xfrm>
            <a:off x="-453427" y="1677976"/>
            <a:ext cx="651092" cy="46323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4" name="Овал 53">
            <a:extLst>
              <a:ext uri="{FF2B5EF4-FFF2-40B4-BE49-F238E27FC236}">
                <a16:creationId xmlns:a16="http://schemas.microsoft.com/office/drawing/2014/main" id="{CF9F9042-0B1F-4269-8666-58000520C06D}"/>
              </a:ext>
            </a:extLst>
          </p:cNvPr>
          <p:cNvSpPr/>
          <p:nvPr/>
        </p:nvSpPr>
        <p:spPr>
          <a:xfrm>
            <a:off x="-38488" y="1814524"/>
            <a:ext cx="651092" cy="46323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5" name="Овал 54">
            <a:extLst>
              <a:ext uri="{FF2B5EF4-FFF2-40B4-BE49-F238E27FC236}">
                <a16:creationId xmlns:a16="http://schemas.microsoft.com/office/drawing/2014/main" id="{576C7C3A-AD00-4833-8DDA-B67FFBCFBE48}"/>
              </a:ext>
            </a:extLst>
          </p:cNvPr>
          <p:cNvSpPr/>
          <p:nvPr/>
        </p:nvSpPr>
        <p:spPr>
          <a:xfrm>
            <a:off x="-453427" y="1993315"/>
            <a:ext cx="651092" cy="46323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31478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Группа 106">
            <a:extLst>
              <a:ext uri="{FF2B5EF4-FFF2-40B4-BE49-F238E27FC236}">
                <a16:creationId xmlns:a16="http://schemas.microsoft.com/office/drawing/2014/main" id="{8D047D9B-5F31-43C1-AFCA-DCBDB48B39A3}"/>
              </a:ext>
            </a:extLst>
          </p:cNvPr>
          <p:cNvGrpSpPr/>
          <p:nvPr/>
        </p:nvGrpSpPr>
        <p:grpSpPr>
          <a:xfrm>
            <a:off x="3967879" y="1575215"/>
            <a:ext cx="1222456" cy="3415065"/>
            <a:chOff x="3967879" y="1575215"/>
            <a:chExt cx="1222456" cy="3415065"/>
          </a:xfrm>
        </p:grpSpPr>
        <p:sp>
          <p:nvSpPr>
            <p:cNvPr id="101" name="Овал 100">
              <a:extLst>
                <a:ext uri="{FF2B5EF4-FFF2-40B4-BE49-F238E27FC236}">
                  <a16:creationId xmlns:a16="http://schemas.microsoft.com/office/drawing/2014/main" id="{AA849EAF-3EBD-4529-96DA-E8F9AC54E360}"/>
                </a:ext>
              </a:extLst>
            </p:cNvPr>
            <p:cNvSpPr/>
            <p:nvPr/>
          </p:nvSpPr>
          <p:spPr>
            <a:xfrm>
              <a:off x="4118006" y="1575215"/>
              <a:ext cx="914400" cy="914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03" name="Овал 102">
              <a:extLst>
                <a:ext uri="{FF2B5EF4-FFF2-40B4-BE49-F238E27FC236}">
                  <a16:creationId xmlns:a16="http://schemas.microsoft.com/office/drawing/2014/main" id="{D4AEE74F-F3B8-4688-8193-C16E40C9F0BD}"/>
                </a:ext>
              </a:extLst>
            </p:cNvPr>
            <p:cNvSpPr/>
            <p:nvPr/>
          </p:nvSpPr>
          <p:spPr>
            <a:xfrm>
              <a:off x="4275935" y="2078387"/>
              <a:ext cx="914400" cy="914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04" name="Овал 103">
              <a:extLst>
                <a:ext uri="{FF2B5EF4-FFF2-40B4-BE49-F238E27FC236}">
                  <a16:creationId xmlns:a16="http://schemas.microsoft.com/office/drawing/2014/main" id="{18783868-1D8A-461D-8FB0-6DC93D3C0AED}"/>
                </a:ext>
              </a:extLst>
            </p:cNvPr>
            <p:cNvSpPr/>
            <p:nvPr/>
          </p:nvSpPr>
          <p:spPr>
            <a:xfrm>
              <a:off x="4007381" y="2793274"/>
              <a:ext cx="914400" cy="914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05" name="Овал 104">
              <a:extLst>
                <a:ext uri="{FF2B5EF4-FFF2-40B4-BE49-F238E27FC236}">
                  <a16:creationId xmlns:a16="http://schemas.microsoft.com/office/drawing/2014/main" id="{191437F5-2EEA-4219-8C57-4FB85DE80557}"/>
                </a:ext>
              </a:extLst>
            </p:cNvPr>
            <p:cNvSpPr/>
            <p:nvPr/>
          </p:nvSpPr>
          <p:spPr>
            <a:xfrm>
              <a:off x="4214851" y="3368992"/>
              <a:ext cx="914400" cy="914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06" name="Овал 105">
              <a:extLst>
                <a:ext uri="{FF2B5EF4-FFF2-40B4-BE49-F238E27FC236}">
                  <a16:creationId xmlns:a16="http://schemas.microsoft.com/office/drawing/2014/main" id="{4309E58E-DF3E-4E44-A523-386ED3B7B9CF}"/>
                </a:ext>
              </a:extLst>
            </p:cNvPr>
            <p:cNvSpPr/>
            <p:nvPr/>
          </p:nvSpPr>
          <p:spPr>
            <a:xfrm>
              <a:off x="3967879" y="4075880"/>
              <a:ext cx="914400" cy="914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grpSp>
        <p:nvGrpSpPr>
          <p:cNvPr id="100" name="Группа 99">
            <a:extLst>
              <a:ext uri="{FF2B5EF4-FFF2-40B4-BE49-F238E27FC236}">
                <a16:creationId xmlns:a16="http://schemas.microsoft.com/office/drawing/2014/main" id="{FC3AB573-D7ED-4BC5-823F-891FB872EF7D}"/>
              </a:ext>
            </a:extLst>
          </p:cNvPr>
          <p:cNvGrpSpPr/>
          <p:nvPr/>
        </p:nvGrpSpPr>
        <p:grpSpPr>
          <a:xfrm>
            <a:off x="4389056" y="998731"/>
            <a:ext cx="7816061" cy="1315913"/>
            <a:chOff x="4332717" y="997559"/>
            <a:chExt cx="7816061" cy="1315913"/>
          </a:xfrm>
        </p:grpSpPr>
        <p:sp>
          <p:nvSpPr>
            <p:cNvPr id="4" name="Овал 3">
              <a:extLst>
                <a:ext uri="{FF2B5EF4-FFF2-40B4-BE49-F238E27FC236}">
                  <a16:creationId xmlns:a16="http://schemas.microsoft.com/office/drawing/2014/main" id="{C7E1C642-E092-443B-A514-21128BEB2376}"/>
                </a:ext>
              </a:extLst>
            </p:cNvPr>
            <p:cNvSpPr/>
            <p:nvPr/>
          </p:nvSpPr>
          <p:spPr>
            <a:xfrm>
              <a:off x="4332717" y="1385397"/>
              <a:ext cx="801279" cy="7756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58" name="Овал 57">
              <a:extLst>
                <a:ext uri="{FF2B5EF4-FFF2-40B4-BE49-F238E27FC236}">
                  <a16:creationId xmlns:a16="http://schemas.microsoft.com/office/drawing/2014/main" id="{12B47AA1-8FE6-4B0E-BDF1-91C7872BB91A}"/>
                </a:ext>
              </a:extLst>
            </p:cNvPr>
            <p:cNvSpPr/>
            <p:nvPr/>
          </p:nvSpPr>
          <p:spPr>
            <a:xfrm>
              <a:off x="4940744" y="1281702"/>
              <a:ext cx="801279" cy="7756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59" name="Овал 58">
              <a:extLst>
                <a:ext uri="{FF2B5EF4-FFF2-40B4-BE49-F238E27FC236}">
                  <a16:creationId xmlns:a16="http://schemas.microsoft.com/office/drawing/2014/main" id="{E369575C-EE41-460B-8606-B25EDB303D4C}"/>
                </a:ext>
              </a:extLst>
            </p:cNvPr>
            <p:cNvSpPr/>
            <p:nvPr/>
          </p:nvSpPr>
          <p:spPr>
            <a:xfrm>
              <a:off x="5582865" y="997559"/>
              <a:ext cx="801279" cy="7756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60" name="Овал 59">
              <a:extLst>
                <a:ext uri="{FF2B5EF4-FFF2-40B4-BE49-F238E27FC236}">
                  <a16:creationId xmlns:a16="http://schemas.microsoft.com/office/drawing/2014/main" id="{2403B606-FB01-4345-A5E7-E709A3778113}"/>
                </a:ext>
              </a:extLst>
            </p:cNvPr>
            <p:cNvSpPr/>
            <p:nvPr/>
          </p:nvSpPr>
          <p:spPr>
            <a:xfrm>
              <a:off x="6220271" y="1264840"/>
              <a:ext cx="801279" cy="7756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61" name="Овал 60">
              <a:extLst>
                <a:ext uri="{FF2B5EF4-FFF2-40B4-BE49-F238E27FC236}">
                  <a16:creationId xmlns:a16="http://schemas.microsoft.com/office/drawing/2014/main" id="{26B19F30-F8E9-462B-B0DE-9948540DCB3F}"/>
                </a:ext>
              </a:extLst>
            </p:cNvPr>
            <p:cNvSpPr/>
            <p:nvPr/>
          </p:nvSpPr>
          <p:spPr>
            <a:xfrm>
              <a:off x="6877629" y="1210270"/>
              <a:ext cx="801279" cy="7756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62" name="Овал 61">
              <a:extLst>
                <a:ext uri="{FF2B5EF4-FFF2-40B4-BE49-F238E27FC236}">
                  <a16:creationId xmlns:a16="http://schemas.microsoft.com/office/drawing/2014/main" id="{399CE645-E33F-49B3-8FFD-B6C23E032C5A}"/>
                </a:ext>
              </a:extLst>
            </p:cNvPr>
            <p:cNvSpPr/>
            <p:nvPr/>
          </p:nvSpPr>
          <p:spPr>
            <a:xfrm>
              <a:off x="7633743" y="1367537"/>
              <a:ext cx="801279" cy="7756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63" name="Овал 62">
              <a:extLst>
                <a:ext uri="{FF2B5EF4-FFF2-40B4-BE49-F238E27FC236}">
                  <a16:creationId xmlns:a16="http://schemas.microsoft.com/office/drawing/2014/main" id="{19C798E3-231A-4195-89C4-73664D48AD83}"/>
                </a:ext>
              </a:extLst>
            </p:cNvPr>
            <p:cNvSpPr/>
            <p:nvPr/>
          </p:nvSpPr>
          <p:spPr>
            <a:xfrm>
              <a:off x="8034382" y="1135416"/>
              <a:ext cx="801279" cy="7756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64" name="Овал 63">
              <a:extLst>
                <a:ext uri="{FF2B5EF4-FFF2-40B4-BE49-F238E27FC236}">
                  <a16:creationId xmlns:a16="http://schemas.microsoft.com/office/drawing/2014/main" id="{5EB7F947-7CD6-40CB-A355-8CE8E9B4F71E}"/>
                </a:ext>
              </a:extLst>
            </p:cNvPr>
            <p:cNvSpPr/>
            <p:nvPr/>
          </p:nvSpPr>
          <p:spPr>
            <a:xfrm>
              <a:off x="8449321" y="1010425"/>
              <a:ext cx="801279" cy="7756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65" name="Овал 64">
              <a:extLst>
                <a:ext uri="{FF2B5EF4-FFF2-40B4-BE49-F238E27FC236}">
                  <a16:creationId xmlns:a16="http://schemas.microsoft.com/office/drawing/2014/main" id="{7AA682BD-D944-4B38-A319-14B911ABDFA3}"/>
                </a:ext>
              </a:extLst>
            </p:cNvPr>
            <p:cNvSpPr/>
            <p:nvPr/>
          </p:nvSpPr>
          <p:spPr>
            <a:xfrm>
              <a:off x="8987747" y="1303997"/>
              <a:ext cx="801279" cy="7756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66" name="Овал 65">
              <a:extLst>
                <a:ext uri="{FF2B5EF4-FFF2-40B4-BE49-F238E27FC236}">
                  <a16:creationId xmlns:a16="http://schemas.microsoft.com/office/drawing/2014/main" id="{475157F1-3593-4CA3-B4CC-CCFC0E087950}"/>
                </a:ext>
              </a:extLst>
            </p:cNvPr>
            <p:cNvSpPr/>
            <p:nvPr/>
          </p:nvSpPr>
          <p:spPr>
            <a:xfrm>
              <a:off x="9459718" y="1398262"/>
              <a:ext cx="801279" cy="7756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67" name="Овал 66">
              <a:extLst>
                <a:ext uri="{FF2B5EF4-FFF2-40B4-BE49-F238E27FC236}">
                  <a16:creationId xmlns:a16="http://schemas.microsoft.com/office/drawing/2014/main" id="{1E5FA13B-2C3D-4B3D-AC05-F7BC46370BB2}"/>
                </a:ext>
              </a:extLst>
            </p:cNvPr>
            <p:cNvSpPr/>
            <p:nvPr/>
          </p:nvSpPr>
          <p:spPr>
            <a:xfrm>
              <a:off x="10085259" y="1471125"/>
              <a:ext cx="801279" cy="7756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68" name="Овал 67">
              <a:extLst>
                <a:ext uri="{FF2B5EF4-FFF2-40B4-BE49-F238E27FC236}">
                  <a16:creationId xmlns:a16="http://schemas.microsoft.com/office/drawing/2014/main" id="{70C45523-A946-486D-98AD-8F0B109825A8}"/>
                </a:ext>
              </a:extLst>
            </p:cNvPr>
            <p:cNvSpPr/>
            <p:nvPr/>
          </p:nvSpPr>
          <p:spPr>
            <a:xfrm>
              <a:off x="10709866" y="1367537"/>
              <a:ext cx="801279" cy="7756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69" name="Овал 68">
              <a:extLst>
                <a:ext uri="{FF2B5EF4-FFF2-40B4-BE49-F238E27FC236}">
                  <a16:creationId xmlns:a16="http://schemas.microsoft.com/office/drawing/2014/main" id="{68F15EAE-B53D-4C66-92E2-53AC06374F8D}"/>
                </a:ext>
              </a:extLst>
            </p:cNvPr>
            <p:cNvSpPr/>
            <p:nvPr/>
          </p:nvSpPr>
          <p:spPr>
            <a:xfrm>
              <a:off x="11347499" y="1398262"/>
              <a:ext cx="801279" cy="7756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70" name="Овал 69">
              <a:extLst>
                <a:ext uri="{FF2B5EF4-FFF2-40B4-BE49-F238E27FC236}">
                  <a16:creationId xmlns:a16="http://schemas.microsoft.com/office/drawing/2014/main" id="{13A84367-6C25-4426-A17B-50963170B9D9}"/>
                </a:ext>
              </a:extLst>
            </p:cNvPr>
            <p:cNvSpPr/>
            <p:nvPr/>
          </p:nvSpPr>
          <p:spPr>
            <a:xfrm>
              <a:off x="4485117" y="1537797"/>
              <a:ext cx="801279" cy="7756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grpSp>
        <p:nvGrpSpPr>
          <p:cNvPr id="85" name="Группа 84">
            <a:extLst>
              <a:ext uri="{FF2B5EF4-FFF2-40B4-BE49-F238E27FC236}">
                <a16:creationId xmlns:a16="http://schemas.microsoft.com/office/drawing/2014/main" id="{41364BF8-D2CB-4672-93FE-B29D4485F012}"/>
              </a:ext>
            </a:extLst>
          </p:cNvPr>
          <p:cNvGrpSpPr/>
          <p:nvPr/>
        </p:nvGrpSpPr>
        <p:grpSpPr>
          <a:xfrm>
            <a:off x="4526991" y="4087653"/>
            <a:ext cx="7816061" cy="1315913"/>
            <a:chOff x="4484803" y="4018834"/>
            <a:chExt cx="7816061" cy="1315913"/>
          </a:xfrm>
        </p:grpSpPr>
        <p:sp>
          <p:nvSpPr>
            <p:cNvPr id="71" name="Овал 70">
              <a:extLst>
                <a:ext uri="{FF2B5EF4-FFF2-40B4-BE49-F238E27FC236}">
                  <a16:creationId xmlns:a16="http://schemas.microsoft.com/office/drawing/2014/main" id="{B9462BA4-0208-4FF3-9171-D08795554AE3}"/>
                </a:ext>
              </a:extLst>
            </p:cNvPr>
            <p:cNvSpPr/>
            <p:nvPr/>
          </p:nvSpPr>
          <p:spPr>
            <a:xfrm>
              <a:off x="4484803" y="4406672"/>
              <a:ext cx="801279" cy="7756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72" name="Овал 71">
              <a:extLst>
                <a:ext uri="{FF2B5EF4-FFF2-40B4-BE49-F238E27FC236}">
                  <a16:creationId xmlns:a16="http://schemas.microsoft.com/office/drawing/2014/main" id="{62CD50E5-2319-44AB-B7C4-042F2277E0BB}"/>
                </a:ext>
              </a:extLst>
            </p:cNvPr>
            <p:cNvSpPr/>
            <p:nvPr/>
          </p:nvSpPr>
          <p:spPr>
            <a:xfrm>
              <a:off x="5092830" y="4302977"/>
              <a:ext cx="801279" cy="7756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73" name="Овал 72">
              <a:extLst>
                <a:ext uri="{FF2B5EF4-FFF2-40B4-BE49-F238E27FC236}">
                  <a16:creationId xmlns:a16="http://schemas.microsoft.com/office/drawing/2014/main" id="{8F3583E9-E169-4CC8-97C2-CC791F846145}"/>
                </a:ext>
              </a:extLst>
            </p:cNvPr>
            <p:cNvSpPr/>
            <p:nvPr/>
          </p:nvSpPr>
          <p:spPr>
            <a:xfrm>
              <a:off x="5734951" y="4018834"/>
              <a:ext cx="801279" cy="7756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74" name="Овал 73">
              <a:extLst>
                <a:ext uri="{FF2B5EF4-FFF2-40B4-BE49-F238E27FC236}">
                  <a16:creationId xmlns:a16="http://schemas.microsoft.com/office/drawing/2014/main" id="{C8774A71-2D76-4428-B405-CCB1987FA921}"/>
                </a:ext>
              </a:extLst>
            </p:cNvPr>
            <p:cNvSpPr/>
            <p:nvPr/>
          </p:nvSpPr>
          <p:spPr>
            <a:xfrm>
              <a:off x="6372357" y="4286115"/>
              <a:ext cx="801279" cy="7756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75" name="Овал 74">
              <a:extLst>
                <a:ext uri="{FF2B5EF4-FFF2-40B4-BE49-F238E27FC236}">
                  <a16:creationId xmlns:a16="http://schemas.microsoft.com/office/drawing/2014/main" id="{9C79B293-25B7-426D-8D7F-B8D80E996B63}"/>
                </a:ext>
              </a:extLst>
            </p:cNvPr>
            <p:cNvSpPr/>
            <p:nvPr/>
          </p:nvSpPr>
          <p:spPr>
            <a:xfrm>
              <a:off x="7029715" y="4231545"/>
              <a:ext cx="801279" cy="7756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76" name="Овал 75">
              <a:extLst>
                <a:ext uri="{FF2B5EF4-FFF2-40B4-BE49-F238E27FC236}">
                  <a16:creationId xmlns:a16="http://schemas.microsoft.com/office/drawing/2014/main" id="{143B0B83-0E20-4BD8-A4F2-9BADBA1EEEF5}"/>
                </a:ext>
              </a:extLst>
            </p:cNvPr>
            <p:cNvSpPr/>
            <p:nvPr/>
          </p:nvSpPr>
          <p:spPr>
            <a:xfrm>
              <a:off x="7785829" y="4388812"/>
              <a:ext cx="801279" cy="7756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77" name="Овал 76">
              <a:extLst>
                <a:ext uri="{FF2B5EF4-FFF2-40B4-BE49-F238E27FC236}">
                  <a16:creationId xmlns:a16="http://schemas.microsoft.com/office/drawing/2014/main" id="{6336019F-89FB-4768-8568-22AAE98F0438}"/>
                </a:ext>
              </a:extLst>
            </p:cNvPr>
            <p:cNvSpPr/>
            <p:nvPr/>
          </p:nvSpPr>
          <p:spPr>
            <a:xfrm>
              <a:off x="8186468" y="4156691"/>
              <a:ext cx="801279" cy="7756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78" name="Овал 77">
              <a:extLst>
                <a:ext uri="{FF2B5EF4-FFF2-40B4-BE49-F238E27FC236}">
                  <a16:creationId xmlns:a16="http://schemas.microsoft.com/office/drawing/2014/main" id="{809314FC-46CC-4AAD-9061-EE7F20F9241F}"/>
                </a:ext>
              </a:extLst>
            </p:cNvPr>
            <p:cNvSpPr/>
            <p:nvPr/>
          </p:nvSpPr>
          <p:spPr>
            <a:xfrm>
              <a:off x="8601407" y="4031700"/>
              <a:ext cx="801279" cy="7756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79" name="Овал 78">
              <a:extLst>
                <a:ext uri="{FF2B5EF4-FFF2-40B4-BE49-F238E27FC236}">
                  <a16:creationId xmlns:a16="http://schemas.microsoft.com/office/drawing/2014/main" id="{DE9F1AB2-8634-4F46-A31F-DA4B54FE42F4}"/>
                </a:ext>
              </a:extLst>
            </p:cNvPr>
            <p:cNvSpPr/>
            <p:nvPr/>
          </p:nvSpPr>
          <p:spPr>
            <a:xfrm>
              <a:off x="9139833" y="4325272"/>
              <a:ext cx="801279" cy="7756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80" name="Овал 79">
              <a:extLst>
                <a:ext uri="{FF2B5EF4-FFF2-40B4-BE49-F238E27FC236}">
                  <a16:creationId xmlns:a16="http://schemas.microsoft.com/office/drawing/2014/main" id="{C62B112D-4DB7-49C3-AB48-A32ACBC24FAD}"/>
                </a:ext>
              </a:extLst>
            </p:cNvPr>
            <p:cNvSpPr/>
            <p:nvPr/>
          </p:nvSpPr>
          <p:spPr>
            <a:xfrm>
              <a:off x="9611804" y="4419537"/>
              <a:ext cx="801279" cy="7756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81" name="Овал 80">
              <a:extLst>
                <a:ext uri="{FF2B5EF4-FFF2-40B4-BE49-F238E27FC236}">
                  <a16:creationId xmlns:a16="http://schemas.microsoft.com/office/drawing/2014/main" id="{74B73FCB-7EC6-4D8A-9A34-9347ADBAD237}"/>
                </a:ext>
              </a:extLst>
            </p:cNvPr>
            <p:cNvSpPr/>
            <p:nvPr/>
          </p:nvSpPr>
          <p:spPr>
            <a:xfrm>
              <a:off x="10237345" y="4492400"/>
              <a:ext cx="801279" cy="7756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82" name="Овал 81">
              <a:extLst>
                <a:ext uri="{FF2B5EF4-FFF2-40B4-BE49-F238E27FC236}">
                  <a16:creationId xmlns:a16="http://schemas.microsoft.com/office/drawing/2014/main" id="{8BA89F0F-1CFD-4F05-A73A-D772F4A8A7EA}"/>
                </a:ext>
              </a:extLst>
            </p:cNvPr>
            <p:cNvSpPr/>
            <p:nvPr/>
          </p:nvSpPr>
          <p:spPr>
            <a:xfrm>
              <a:off x="10861952" y="4388812"/>
              <a:ext cx="801279" cy="7756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83" name="Овал 82">
              <a:extLst>
                <a:ext uri="{FF2B5EF4-FFF2-40B4-BE49-F238E27FC236}">
                  <a16:creationId xmlns:a16="http://schemas.microsoft.com/office/drawing/2014/main" id="{6938626E-15D3-4480-B3E4-F8750ACD848E}"/>
                </a:ext>
              </a:extLst>
            </p:cNvPr>
            <p:cNvSpPr/>
            <p:nvPr/>
          </p:nvSpPr>
          <p:spPr>
            <a:xfrm>
              <a:off x="11499585" y="4419537"/>
              <a:ext cx="801279" cy="7756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84" name="Овал 83">
              <a:extLst>
                <a:ext uri="{FF2B5EF4-FFF2-40B4-BE49-F238E27FC236}">
                  <a16:creationId xmlns:a16="http://schemas.microsoft.com/office/drawing/2014/main" id="{FD0B1FF7-27B6-482B-9926-B7E2960469F7}"/>
                </a:ext>
              </a:extLst>
            </p:cNvPr>
            <p:cNvSpPr/>
            <p:nvPr/>
          </p:nvSpPr>
          <p:spPr>
            <a:xfrm>
              <a:off x="4637203" y="4559072"/>
              <a:ext cx="801279" cy="7756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28E072B9-96E6-434F-B9AE-C68AFC2C9B6B}"/>
              </a:ext>
            </a:extLst>
          </p:cNvPr>
          <p:cNvSpPr/>
          <p:nvPr/>
        </p:nvSpPr>
        <p:spPr>
          <a:xfrm>
            <a:off x="4540105" y="1661109"/>
            <a:ext cx="7651895" cy="30469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70D55D-FDF7-4F41-9AB9-5336DDD87617}"/>
              </a:ext>
            </a:extLst>
          </p:cNvPr>
          <p:cNvSpPr txBox="1"/>
          <p:nvPr/>
        </p:nvSpPr>
        <p:spPr>
          <a:xfrm>
            <a:off x="4540107" y="1669540"/>
            <a:ext cx="7651894" cy="3046988"/>
          </a:xfrm>
          <a:prstGeom prst="rect">
            <a:avLst/>
          </a:prstGeom>
          <a:noFill/>
          <a:ln w="28575">
            <a:noFill/>
          </a:ln>
        </p:spPr>
        <p:txBody>
          <a:bodyPr wrap="square">
            <a:spAutoFit/>
          </a:bodyPr>
          <a:lstStyle/>
          <a:p>
            <a:r>
              <a:rPr lang="uk-UA" sz="2400" b="1" i="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Метод</a:t>
            </a:r>
            <a:r>
              <a:rPr lang="uk-UA" sz="2400" b="0" i="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uk-UA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Це </a:t>
            </a:r>
            <a:r>
              <a:rPr lang="uk-UA" sz="2400" b="1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іменований блок </a:t>
            </a:r>
            <a:r>
              <a:rPr lang="uk-UA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коду, що оголошується всередині класу. Він містить деяку закінчену послідовність дій (інструкцій), спрямованих рішення окремої завдання, який можна багаторазово використовувати. Іншими словами, метод - це деяка функція: щось, що вміє робити ваш клас. В інших мовах також є функції. Тільки 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 </a:t>
            </a:r>
            <a:r>
              <a:rPr lang="uk-UA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вони є членами класів і, відповідно до термінології ООП, називаються методами. </a:t>
            </a: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38" name="Группа 137">
            <a:extLst>
              <a:ext uri="{FF2B5EF4-FFF2-40B4-BE49-F238E27FC236}">
                <a16:creationId xmlns:a16="http://schemas.microsoft.com/office/drawing/2014/main" id="{E5EC4C20-2257-4CB1-9F6F-7D65D23198FF}"/>
              </a:ext>
            </a:extLst>
          </p:cNvPr>
          <p:cNvGrpSpPr/>
          <p:nvPr/>
        </p:nvGrpSpPr>
        <p:grpSpPr>
          <a:xfrm>
            <a:off x="-334494" y="-512522"/>
            <a:ext cx="4082748" cy="1325063"/>
            <a:chOff x="-334494" y="-512522"/>
            <a:chExt cx="4082748" cy="1325063"/>
          </a:xfrm>
        </p:grpSpPr>
        <p:sp>
          <p:nvSpPr>
            <p:cNvPr id="102" name="Овал 101">
              <a:extLst>
                <a:ext uri="{FF2B5EF4-FFF2-40B4-BE49-F238E27FC236}">
                  <a16:creationId xmlns:a16="http://schemas.microsoft.com/office/drawing/2014/main" id="{B8190D0C-3365-4FA3-871C-7C29A29622CD}"/>
                </a:ext>
              </a:extLst>
            </p:cNvPr>
            <p:cNvSpPr/>
            <p:nvPr/>
          </p:nvSpPr>
          <p:spPr>
            <a:xfrm>
              <a:off x="251748" y="-512522"/>
              <a:ext cx="2910264" cy="914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" name="Овал 1">
              <a:extLst>
                <a:ext uri="{FF2B5EF4-FFF2-40B4-BE49-F238E27FC236}">
                  <a16:creationId xmlns:a16="http://schemas.microsoft.com/office/drawing/2014/main" id="{992ADBC0-64FB-40FE-B1F1-B08AE77E8B23}"/>
                </a:ext>
              </a:extLst>
            </p:cNvPr>
            <p:cNvSpPr/>
            <p:nvPr/>
          </p:nvSpPr>
          <p:spPr>
            <a:xfrm>
              <a:off x="-142240" y="36866"/>
              <a:ext cx="3698240" cy="7756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6312045-0E3D-45D2-A8F8-A72598790C64}"/>
                </a:ext>
              </a:extLst>
            </p:cNvPr>
            <p:cNvSpPr txBox="1"/>
            <p:nvPr/>
          </p:nvSpPr>
          <p:spPr>
            <a:xfrm>
              <a:off x="50014" y="-55322"/>
              <a:ext cx="331373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uk-UA" sz="4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Методи</a:t>
              </a:r>
            </a:p>
          </p:txBody>
        </p:sp>
        <p:sp>
          <p:nvSpPr>
            <p:cNvPr id="3" name="Овал 2">
              <a:extLst>
                <a:ext uri="{FF2B5EF4-FFF2-40B4-BE49-F238E27FC236}">
                  <a16:creationId xmlns:a16="http://schemas.microsoft.com/office/drawing/2014/main" id="{CCBB67FA-57D4-4782-BB52-AD7451C74565}"/>
                </a:ext>
              </a:extLst>
            </p:cNvPr>
            <p:cNvSpPr/>
            <p:nvPr/>
          </p:nvSpPr>
          <p:spPr>
            <a:xfrm>
              <a:off x="2833854" y="-320717"/>
              <a:ext cx="914400" cy="914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9" name="Овал 8">
              <a:extLst>
                <a:ext uri="{FF2B5EF4-FFF2-40B4-BE49-F238E27FC236}">
                  <a16:creationId xmlns:a16="http://schemas.microsoft.com/office/drawing/2014/main" id="{18AAEA3B-E7A1-4946-87B0-A24C70F3172D}"/>
                </a:ext>
              </a:extLst>
            </p:cNvPr>
            <p:cNvSpPr/>
            <p:nvPr/>
          </p:nvSpPr>
          <p:spPr>
            <a:xfrm>
              <a:off x="-334494" y="-320717"/>
              <a:ext cx="914400" cy="914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sp>
        <p:nvSpPr>
          <p:cNvPr id="108" name="Овал 107">
            <a:extLst>
              <a:ext uri="{FF2B5EF4-FFF2-40B4-BE49-F238E27FC236}">
                <a16:creationId xmlns:a16="http://schemas.microsoft.com/office/drawing/2014/main" id="{8DB79221-E16E-4DC2-A11A-4A0CEB9739F3}"/>
              </a:ext>
            </a:extLst>
          </p:cNvPr>
          <p:cNvSpPr/>
          <p:nvPr/>
        </p:nvSpPr>
        <p:spPr>
          <a:xfrm>
            <a:off x="602099" y="2047750"/>
            <a:ext cx="914400" cy="9144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9" name="Овал 108">
            <a:extLst>
              <a:ext uri="{FF2B5EF4-FFF2-40B4-BE49-F238E27FC236}">
                <a16:creationId xmlns:a16="http://schemas.microsoft.com/office/drawing/2014/main" id="{34297895-3A86-4B8D-A7ED-099F0343B66F}"/>
              </a:ext>
            </a:extLst>
          </p:cNvPr>
          <p:cNvSpPr/>
          <p:nvPr/>
        </p:nvSpPr>
        <p:spPr>
          <a:xfrm>
            <a:off x="1017038" y="2184298"/>
            <a:ext cx="914400" cy="9144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0" name="Овал 109">
            <a:extLst>
              <a:ext uri="{FF2B5EF4-FFF2-40B4-BE49-F238E27FC236}">
                <a16:creationId xmlns:a16="http://schemas.microsoft.com/office/drawing/2014/main" id="{D138E6D7-6701-4414-88E6-97B36564F309}"/>
              </a:ext>
            </a:extLst>
          </p:cNvPr>
          <p:cNvSpPr/>
          <p:nvPr/>
        </p:nvSpPr>
        <p:spPr>
          <a:xfrm>
            <a:off x="598567" y="2547807"/>
            <a:ext cx="914400" cy="9144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1" name="Овал 110">
            <a:extLst>
              <a:ext uri="{FF2B5EF4-FFF2-40B4-BE49-F238E27FC236}">
                <a16:creationId xmlns:a16="http://schemas.microsoft.com/office/drawing/2014/main" id="{1F2B3506-6AE0-45EA-8911-56B91A8A63FE}"/>
              </a:ext>
            </a:extLst>
          </p:cNvPr>
          <p:cNvSpPr/>
          <p:nvPr/>
        </p:nvSpPr>
        <p:spPr>
          <a:xfrm>
            <a:off x="3015121" y="5232757"/>
            <a:ext cx="914400" cy="9144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2" name="Овал 111">
            <a:extLst>
              <a:ext uri="{FF2B5EF4-FFF2-40B4-BE49-F238E27FC236}">
                <a16:creationId xmlns:a16="http://schemas.microsoft.com/office/drawing/2014/main" id="{F6CD32AB-9680-49DC-9117-150D08C956ED}"/>
              </a:ext>
            </a:extLst>
          </p:cNvPr>
          <p:cNvSpPr/>
          <p:nvPr/>
        </p:nvSpPr>
        <p:spPr>
          <a:xfrm>
            <a:off x="3430060" y="5369305"/>
            <a:ext cx="914400" cy="9144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3" name="Овал 112">
            <a:extLst>
              <a:ext uri="{FF2B5EF4-FFF2-40B4-BE49-F238E27FC236}">
                <a16:creationId xmlns:a16="http://schemas.microsoft.com/office/drawing/2014/main" id="{5A503E79-4DE7-473C-922F-9FE661A17344}"/>
              </a:ext>
            </a:extLst>
          </p:cNvPr>
          <p:cNvSpPr/>
          <p:nvPr/>
        </p:nvSpPr>
        <p:spPr>
          <a:xfrm>
            <a:off x="3011589" y="5732814"/>
            <a:ext cx="914400" cy="9144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4" name="Овал 113">
            <a:extLst>
              <a:ext uri="{FF2B5EF4-FFF2-40B4-BE49-F238E27FC236}">
                <a16:creationId xmlns:a16="http://schemas.microsoft.com/office/drawing/2014/main" id="{1FBEFCE6-5068-4560-8495-B27124CD9572}"/>
              </a:ext>
            </a:extLst>
          </p:cNvPr>
          <p:cNvSpPr/>
          <p:nvPr/>
        </p:nvSpPr>
        <p:spPr>
          <a:xfrm>
            <a:off x="11152545" y="-483873"/>
            <a:ext cx="914400" cy="9144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5" name="Овал 114">
            <a:extLst>
              <a:ext uri="{FF2B5EF4-FFF2-40B4-BE49-F238E27FC236}">
                <a16:creationId xmlns:a16="http://schemas.microsoft.com/office/drawing/2014/main" id="{2DA9C15F-4D5E-43F9-8F35-04CBE3D2D1CB}"/>
              </a:ext>
            </a:extLst>
          </p:cNvPr>
          <p:cNvSpPr/>
          <p:nvPr/>
        </p:nvSpPr>
        <p:spPr>
          <a:xfrm>
            <a:off x="11567484" y="-347325"/>
            <a:ext cx="914400" cy="9144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6" name="Овал 115">
            <a:extLst>
              <a:ext uri="{FF2B5EF4-FFF2-40B4-BE49-F238E27FC236}">
                <a16:creationId xmlns:a16="http://schemas.microsoft.com/office/drawing/2014/main" id="{45BA64E6-94DA-46A1-911D-4846E99642AA}"/>
              </a:ext>
            </a:extLst>
          </p:cNvPr>
          <p:cNvSpPr/>
          <p:nvPr/>
        </p:nvSpPr>
        <p:spPr>
          <a:xfrm>
            <a:off x="11149013" y="16184"/>
            <a:ext cx="914400" cy="9144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7" name="Овал 116">
            <a:extLst>
              <a:ext uri="{FF2B5EF4-FFF2-40B4-BE49-F238E27FC236}">
                <a16:creationId xmlns:a16="http://schemas.microsoft.com/office/drawing/2014/main" id="{5EB37ED7-EE35-4F97-A623-2D71077B7109}"/>
              </a:ext>
            </a:extLst>
          </p:cNvPr>
          <p:cNvSpPr/>
          <p:nvPr/>
        </p:nvSpPr>
        <p:spPr>
          <a:xfrm flipV="1">
            <a:off x="1117750" y="4665140"/>
            <a:ext cx="502781" cy="36313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8" name="Овал 117">
            <a:extLst>
              <a:ext uri="{FF2B5EF4-FFF2-40B4-BE49-F238E27FC236}">
                <a16:creationId xmlns:a16="http://schemas.microsoft.com/office/drawing/2014/main" id="{EC2D0128-FF60-4E59-A840-9FABE36A1A49}"/>
              </a:ext>
            </a:extLst>
          </p:cNvPr>
          <p:cNvSpPr/>
          <p:nvPr/>
        </p:nvSpPr>
        <p:spPr>
          <a:xfrm flipV="1">
            <a:off x="1369141" y="4708097"/>
            <a:ext cx="502781" cy="36313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9" name="Овал 118">
            <a:extLst>
              <a:ext uri="{FF2B5EF4-FFF2-40B4-BE49-F238E27FC236}">
                <a16:creationId xmlns:a16="http://schemas.microsoft.com/office/drawing/2014/main" id="{636A2142-2E05-47BA-A587-C09BA2305D44}"/>
              </a:ext>
            </a:extLst>
          </p:cNvPr>
          <p:cNvSpPr/>
          <p:nvPr/>
        </p:nvSpPr>
        <p:spPr>
          <a:xfrm flipV="1">
            <a:off x="1119952" y="4855543"/>
            <a:ext cx="502781" cy="36313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0" name="Овал 119">
            <a:extLst>
              <a:ext uri="{FF2B5EF4-FFF2-40B4-BE49-F238E27FC236}">
                <a16:creationId xmlns:a16="http://schemas.microsoft.com/office/drawing/2014/main" id="{B355D809-70BB-4CF9-A030-C87EA8791CF0}"/>
              </a:ext>
            </a:extLst>
          </p:cNvPr>
          <p:cNvSpPr/>
          <p:nvPr/>
        </p:nvSpPr>
        <p:spPr>
          <a:xfrm>
            <a:off x="5341828" y="93480"/>
            <a:ext cx="502781" cy="29489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1" name="Овал 120">
            <a:extLst>
              <a:ext uri="{FF2B5EF4-FFF2-40B4-BE49-F238E27FC236}">
                <a16:creationId xmlns:a16="http://schemas.microsoft.com/office/drawing/2014/main" id="{75DE93CD-F359-4B30-AAF9-D1E829517506}"/>
              </a:ext>
            </a:extLst>
          </p:cNvPr>
          <p:cNvSpPr/>
          <p:nvPr/>
        </p:nvSpPr>
        <p:spPr>
          <a:xfrm>
            <a:off x="5593219" y="136437"/>
            <a:ext cx="502781" cy="29489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2" name="Овал 121">
            <a:extLst>
              <a:ext uri="{FF2B5EF4-FFF2-40B4-BE49-F238E27FC236}">
                <a16:creationId xmlns:a16="http://schemas.microsoft.com/office/drawing/2014/main" id="{6D0C4E50-427B-4B31-90E7-6446F073AE13}"/>
              </a:ext>
            </a:extLst>
          </p:cNvPr>
          <p:cNvSpPr/>
          <p:nvPr/>
        </p:nvSpPr>
        <p:spPr>
          <a:xfrm>
            <a:off x="5344030" y="283883"/>
            <a:ext cx="502781" cy="29489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3" name="Овал 122">
            <a:extLst>
              <a:ext uri="{FF2B5EF4-FFF2-40B4-BE49-F238E27FC236}">
                <a16:creationId xmlns:a16="http://schemas.microsoft.com/office/drawing/2014/main" id="{2A2A777C-11B9-4253-897B-234C9B3EED82}"/>
              </a:ext>
            </a:extLst>
          </p:cNvPr>
          <p:cNvSpPr/>
          <p:nvPr/>
        </p:nvSpPr>
        <p:spPr>
          <a:xfrm>
            <a:off x="8473607" y="5750762"/>
            <a:ext cx="502781" cy="29489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4" name="Овал 123">
            <a:extLst>
              <a:ext uri="{FF2B5EF4-FFF2-40B4-BE49-F238E27FC236}">
                <a16:creationId xmlns:a16="http://schemas.microsoft.com/office/drawing/2014/main" id="{AC90229D-6EF4-48D2-9AE8-C9084F3EEEA2}"/>
              </a:ext>
            </a:extLst>
          </p:cNvPr>
          <p:cNvSpPr/>
          <p:nvPr/>
        </p:nvSpPr>
        <p:spPr>
          <a:xfrm>
            <a:off x="8724998" y="5793719"/>
            <a:ext cx="502781" cy="29489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5" name="Овал 124">
            <a:extLst>
              <a:ext uri="{FF2B5EF4-FFF2-40B4-BE49-F238E27FC236}">
                <a16:creationId xmlns:a16="http://schemas.microsoft.com/office/drawing/2014/main" id="{3E3E3DA8-0BA9-4330-AB71-6559D0833CC1}"/>
              </a:ext>
            </a:extLst>
          </p:cNvPr>
          <p:cNvSpPr/>
          <p:nvPr/>
        </p:nvSpPr>
        <p:spPr>
          <a:xfrm>
            <a:off x="8475809" y="5941165"/>
            <a:ext cx="502781" cy="29489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6" name="Овал 125">
            <a:extLst>
              <a:ext uri="{FF2B5EF4-FFF2-40B4-BE49-F238E27FC236}">
                <a16:creationId xmlns:a16="http://schemas.microsoft.com/office/drawing/2014/main" id="{C3C1F833-8905-4857-974C-D07812101348}"/>
              </a:ext>
            </a:extLst>
          </p:cNvPr>
          <p:cNvSpPr/>
          <p:nvPr/>
        </p:nvSpPr>
        <p:spPr>
          <a:xfrm>
            <a:off x="2611296" y="1346084"/>
            <a:ext cx="502781" cy="29489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7" name="Овал 126">
            <a:extLst>
              <a:ext uri="{FF2B5EF4-FFF2-40B4-BE49-F238E27FC236}">
                <a16:creationId xmlns:a16="http://schemas.microsoft.com/office/drawing/2014/main" id="{D4D8A58B-AFEA-4803-87FB-4AD0552540C0}"/>
              </a:ext>
            </a:extLst>
          </p:cNvPr>
          <p:cNvSpPr/>
          <p:nvPr/>
        </p:nvSpPr>
        <p:spPr>
          <a:xfrm>
            <a:off x="2862687" y="1389041"/>
            <a:ext cx="502781" cy="29489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8" name="Овал 127">
            <a:extLst>
              <a:ext uri="{FF2B5EF4-FFF2-40B4-BE49-F238E27FC236}">
                <a16:creationId xmlns:a16="http://schemas.microsoft.com/office/drawing/2014/main" id="{5FB03FCD-5CC1-4AC9-9564-811944FA6266}"/>
              </a:ext>
            </a:extLst>
          </p:cNvPr>
          <p:cNvSpPr/>
          <p:nvPr/>
        </p:nvSpPr>
        <p:spPr>
          <a:xfrm>
            <a:off x="2613498" y="1536487"/>
            <a:ext cx="502781" cy="29489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9" name="Овал 128">
            <a:extLst>
              <a:ext uri="{FF2B5EF4-FFF2-40B4-BE49-F238E27FC236}">
                <a16:creationId xmlns:a16="http://schemas.microsoft.com/office/drawing/2014/main" id="{F2EAB954-DEB1-4620-9726-1784C3DEE997}"/>
              </a:ext>
            </a:extLst>
          </p:cNvPr>
          <p:cNvSpPr/>
          <p:nvPr/>
        </p:nvSpPr>
        <p:spPr>
          <a:xfrm>
            <a:off x="3468789" y="5369305"/>
            <a:ext cx="914400" cy="9144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0" name="Овал 129">
            <a:extLst>
              <a:ext uri="{FF2B5EF4-FFF2-40B4-BE49-F238E27FC236}">
                <a16:creationId xmlns:a16="http://schemas.microsoft.com/office/drawing/2014/main" id="{60C07FBB-A132-40B6-B949-31461102D722}"/>
              </a:ext>
            </a:extLst>
          </p:cNvPr>
          <p:cNvSpPr/>
          <p:nvPr/>
        </p:nvSpPr>
        <p:spPr>
          <a:xfrm>
            <a:off x="3883728" y="5505853"/>
            <a:ext cx="914400" cy="9144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1" name="Овал 130">
            <a:extLst>
              <a:ext uri="{FF2B5EF4-FFF2-40B4-BE49-F238E27FC236}">
                <a16:creationId xmlns:a16="http://schemas.microsoft.com/office/drawing/2014/main" id="{8A705A5F-2049-489A-AC62-5CAFB27149F5}"/>
              </a:ext>
            </a:extLst>
          </p:cNvPr>
          <p:cNvSpPr/>
          <p:nvPr/>
        </p:nvSpPr>
        <p:spPr>
          <a:xfrm>
            <a:off x="3465257" y="5869362"/>
            <a:ext cx="914400" cy="9144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2" name="Овал 131">
            <a:extLst>
              <a:ext uri="{FF2B5EF4-FFF2-40B4-BE49-F238E27FC236}">
                <a16:creationId xmlns:a16="http://schemas.microsoft.com/office/drawing/2014/main" id="{50D02763-6BDD-425D-B30D-545282ADDC08}"/>
              </a:ext>
            </a:extLst>
          </p:cNvPr>
          <p:cNvSpPr/>
          <p:nvPr/>
        </p:nvSpPr>
        <p:spPr>
          <a:xfrm>
            <a:off x="2580225" y="5545596"/>
            <a:ext cx="914400" cy="9144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3" name="Овал 132">
            <a:extLst>
              <a:ext uri="{FF2B5EF4-FFF2-40B4-BE49-F238E27FC236}">
                <a16:creationId xmlns:a16="http://schemas.microsoft.com/office/drawing/2014/main" id="{BE4D6A43-05BF-4757-AE9F-883D56F526EC}"/>
              </a:ext>
            </a:extLst>
          </p:cNvPr>
          <p:cNvSpPr/>
          <p:nvPr/>
        </p:nvSpPr>
        <p:spPr>
          <a:xfrm>
            <a:off x="2995164" y="5682144"/>
            <a:ext cx="914400" cy="9144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4" name="Овал 133">
            <a:extLst>
              <a:ext uri="{FF2B5EF4-FFF2-40B4-BE49-F238E27FC236}">
                <a16:creationId xmlns:a16="http://schemas.microsoft.com/office/drawing/2014/main" id="{3095F425-B5E6-4035-B60D-101A2E3D3B02}"/>
              </a:ext>
            </a:extLst>
          </p:cNvPr>
          <p:cNvSpPr/>
          <p:nvPr/>
        </p:nvSpPr>
        <p:spPr>
          <a:xfrm>
            <a:off x="2576693" y="6045653"/>
            <a:ext cx="914400" cy="9144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5" name="Овал 134">
            <a:extLst>
              <a:ext uri="{FF2B5EF4-FFF2-40B4-BE49-F238E27FC236}">
                <a16:creationId xmlns:a16="http://schemas.microsoft.com/office/drawing/2014/main" id="{E3107FFB-A6AA-4E3B-9109-6A77F66F1EF7}"/>
              </a:ext>
            </a:extLst>
          </p:cNvPr>
          <p:cNvSpPr/>
          <p:nvPr/>
        </p:nvSpPr>
        <p:spPr>
          <a:xfrm>
            <a:off x="3221926" y="6022483"/>
            <a:ext cx="914400" cy="9144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6" name="Овал 135">
            <a:extLst>
              <a:ext uri="{FF2B5EF4-FFF2-40B4-BE49-F238E27FC236}">
                <a16:creationId xmlns:a16="http://schemas.microsoft.com/office/drawing/2014/main" id="{1FED5024-A018-424D-A45A-D655990EC2B7}"/>
              </a:ext>
            </a:extLst>
          </p:cNvPr>
          <p:cNvSpPr/>
          <p:nvPr/>
        </p:nvSpPr>
        <p:spPr>
          <a:xfrm>
            <a:off x="3636865" y="6159031"/>
            <a:ext cx="914400" cy="9144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7" name="Овал 136">
            <a:extLst>
              <a:ext uri="{FF2B5EF4-FFF2-40B4-BE49-F238E27FC236}">
                <a16:creationId xmlns:a16="http://schemas.microsoft.com/office/drawing/2014/main" id="{12FA7E1B-8689-4EB3-892B-40C3C80F7CCB}"/>
              </a:ext>
            </a:extLst>
          </p:cNvPr>
          <p:cNvSpPr/>
          <p:nvPr/>
        </p:nvSpPr>
        <p:spPr>
          <a:xfrm>
            <a:off x="3218394" y="6522540"/>
            <a:ext cx="914400" cy="9144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54784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Овал 52">
            <a:extLst>
              <a:ext uri="{FF2B5EF4-FFF2-40B4-BE49-F238E27FC236}">
                <a16:creationId xmlns:a16="http://schemas.microsoft.com/office/drawing/2014/main" id="{FDF272E5-1A8D-4D48-8174-F3A6C5DB7E52}"/>
              </a:ext>
            </a:extLst>
          </p:cNvPr>
          <p:cNvSpPr/>
          <p:nvPr/>
        </p:nvSpPr>
        <p:spPr>
          <a:xfrm>
            <a:off x="3364517" y="989212"/>
            <a:ext cx="914400" cy="9144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4" name="Овал 53">
            <a:extLst>
              <a:ext uri="{FF2B5EF4-FFF2-40B4-BE49-F238E27FC236}">
                <a16:creationId xmlns:a16="http://schemas.microsoft.com/office/drawing/2014/main" id="{BE8F67F6-7E9F-47C8-AED6-32C27AF6420C}"/>
              </a:ext>
            </a:extLst>
          </p:cNvPr>
          <p:cNvSpPr/>
          <p:nvPr/>
        </p:nvSpPr>
        <p:spPr>
          <a:xfrm>
            <a:off x="3779456" y="1125760"/>
            <a:ext cx="914400" cy="9144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5" name="Овал 54">
            <a:extLst>
              <a:ext uri="{FF2B5EF4-FFF2-40B4-BE49-F238E27FC236}">
                <a16:creationId xmlns:a16="http://schemas.microsoft.com/office/drawing/2014/main" id="{52BF6720-309F-4611-A243-9F69C610D3AB}"/>
              </a:ext>
            </a:extLst>
          </p:cNvPr>
          <p:cNvSpPr/>
          <p:nvPr/>
        </p:nvSpPr>
        <p:spPr>
          <a:xfrm>
            <a:off x="3360985" y="1489269"/>
            <a:ext cx="914400" cy="9144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0" name="Овал 49">
            <a:extLst>
              <a:ext uri="{FF2B5EF4-FFF2-40B4-BE49-F238E27FC236}">
                <a16:creationId xmlns:a16="http://schemas.microsoft.com/office/drawing/2014/main" id="{F25C1E0B-FD11-41AE-9221-DE2EF32FD7C7}"/>
              </a:ext>
            </a:extLst>
          </p:cNvPr>
          <p:cNvSpPr/>
          <p:nvPr/>
        </p:nvSpPr>
        <p:spPr>
          <a:xfrm>
            <a:off x="10988899" y="4509848"/>
            <a:ext cx="914400" cy="9144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1" name="Овал 50">
            <a:extLst>
              <a:ext uri="{FF2B5EF4-FFF2-40B4-BE49-F238E27FC236}">
                <a16:creationId xmlns:a16="http://schemas.microsoft.com/office/drawing/2014/main" id="{2958B74A-4C80-483C-816F-35AA0F6185CF}"/>
              </a:ext>
            </a:extLst>
          </p:cNvPr>
          <p:cNvSpPr/>
          <p:nvPr/>
        </p:nvSpPr>
        <p:spPr>
          <a:xfrm>
            <a:off x="11290717" y="4523779"/>
            <a:ext cx="914400" cy="9144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2" name="Овал 51">
            <a:extLst>
              <a:ext uri="{FF2B5EF4-FFF2-40B4-BE49-F238E27FC236}">
                <a16:creationId xmlns:a16="http://schemas.microsoft.com/office/drawing/2014/main" id="{E756D0C0-1A83-490F-88AE-AA4AFEA65AEF}"/>
              </a:ext>
            </a:extLst>
          </p:cNvPr>
          <p:cNvSpPr/>
          <p:nvPr/>
        </p:nvSpPr>
        <p:spPr>
          <a:xfrm>
            <a:off x="10985367" y="5009905"/>
            <a:ext cx="914400" cy="9144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878065C5-B4E2-412F-8368-31767EC1C253}"/>
              </a:ext>
            </a:extLst>
          </p:cNvPr>
          <p:cNvGrpSpPr/>
          <p:nvPr/>
        </p:nvGrpSpPr>
        <p:grpSpPr>
          <a:xfrm>
            <a:off x="-334494" y="-512522"/>
            <a:ext cx="4613452" cy="1325063"/>
            <a:chOff x="-334494" y="-512522"/>
            <a:chExt cx="4613452" cy="1325063"/>
          </a:xfrm>
        </p:grpSpPr>
        <p:sp>
          <p:nvSpPr>
            <p:cNvPr id="7" name="Овал 6">
              <a:extLst>
                <a:ext uri="{FF2B5EF4-FFF2-40B4-BE49-F238E27FC236}">
                  <a16:creationId xmlns:a16="http://schemas.microsoft.com/office/drawing/2014/main" id="{E0A920D5-C8DF-4791-BBB3-94AD4EC0EFEE}"/>
                </a:ext>
              </a:extLst>
            </p:cNvPr>
            <p:cNvSpPr/>
            <p:nvPr/>
          </p:nvSpPr>
          <p:spPr>
            <a:xfrm>
              <a:off x="251748" y="-512522"/>
              <a:ext cx="3349291" cy="914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8" name="Овал 7">
              <a:extLst>
                <a:ext uri="{FF2B5EF4-FFF2-40B4-BE49-F238E27FC236}">
                  <a16:creationId xmlns:a16="http://schemas.microsoft.com/office/drawing/2014/main" id="{A0D0760D-2113-42CD-BFCF-0961E0ECE82D}"/>
                </a:ext>
              </a:extLst>
            </p:cNvPr>
            <p:cNvSpPr/>
            <p:nvPr/>
          </p:nvSpPr>
          <p:spPr>
            <a:xfrm>
              <a:off x="-142241" y="36866"/>
              <a:ext cx="4229755" cy="7756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0" name="Овал 9">
              <a:extLst>
                <a:ext uri="{FF2B5EF4-FFF2-40B4-BE49-F238E27FC236}">
                  <a16:creationId xmlns:a16="http://schemas.microsoft.com/office/drawing/2014/main" id="{79FA97C7-A679-4F52-B3C3-6F424FABBE68}"/>
                </a:ext>
              </a:extLst>
            </p:cNvPr>
            <p:cNvSpPr/>
            <p:nvPr/>
          </p:nvSpPr>
          <p:spPr>
            <a:xfrm>
              <a:off x="3364558" y="-320717"/>
              <a:ext cx="914400" cy="914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1" name="Овал 10">
              <a:extLst>
                <a:ext uri="{FF2B5EF4-FFF2-40B4-BE49-F238E27FC236}">
                  <a16:creationId xmlns:a16="http://schemas.microsoft.com/office/drawing/2014/main" id="{EC8DF770-492C-458F-9A46-EC816F4FF395}"/>
                </a:ext>
              </a:extLst>
            </p:cNvPr>
            <p:cNvSpPr/>
            <p:nvPr/>
          </p:nvSpPr>
          <p:spPr>
            <a:xfrm>
              <a:off x="-334494" y="-320717"/>
              <a:ext cx="914400" cy="914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16053A1-3E65-4AAC-90E9-C52610B98DEF}"/>
                </a:ext>
              </a:extLst>
            </p:cNvPr>
            <p:cNvSpPr txBox="1"/>
            <p:nvPr/>
          </p:nvSpPr>
          <p:spPr>
            <a:xfrm>
              <a:off x="-154441" y="-169685"/>
              <a:ext cx="422975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uk-UA" sz="5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Назва</a:t>
              </a:r>
            </a:p>
          </p:txBody>
        </p:sp>
      </p:grp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35E77EB9-26B8-4D7D-88D0-1FE29A86BB87}"/>
              </a:ext>
            </a:extLst>
          </p:cNvPr>
          <p:cNvGrpSpPr/>
          <p:nvPr/>
        </p:nvGrpSpPr>
        <p:grpSpPr>
          <a:xfrm>
            <a:off x="2965190" y="1536989"/>
            <a:ext cx="1222456" cy="3415065"/>
            <a:chOff x="3967879" y="1575215"/>
            <a:chExt cx="1222456" cy="3415065"/>
          </a:xfrm>
        </p:grpSpPr>
        <p:sp>
          <p:nvSpPr>
            <p:cNvPr id="13" name="Овал 12">
              <a:extLst>
                <a:ext uri="{FF2B5EF4-FFF2-40B4-BE49-F238E27FC236}">
                  <a16:creationId xmlns:a16="http://schemas.microsoft.com/office/drawing/2014/main" id="{388EB4CF-B330-4BEA-BE0A-4308300E8F69}"/>
                </a:ext>
              </a:extLst>
            </p:cNvPr>
            <p:cNvSpPr/>
            <p:nvPr/>
          </p:nvSpPr>
          <p:spPr>
            <a:xfrm>
              <a:off x="4118006" y="1575215"/>
              <a:ext cx="914400" cy="914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4" name="Овал 13">
              <a:extLst>
                <a:ext uri="{FF2B5EF4-FFF2-40B4-BE49-F238E27FC236}">
                  <a16:creationId xmlns:a16="http://schemas.microsoft.com/office/drawing/2014/main" id="{4DA17AED-14E2-44C1-B6B9-EF78D17F8D8E}"/>
                </a:ext>
              </a:extLst>
            </p:cNvPr>
            <p:cNvSpPr/>
            <p:nvPr/>
          </p:nvSpPr>
          <p:spPr>
            <a:xfrm>
              <a:off x="4275935" y="2078387"/>
              <a:ext cx="914400" cy="914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5" name="Овал 14">
              <a:extLst>
                <a:ext uri="{FF2B5EF4-FFF2-40B4-BE49-F238E27FC236}">
                  <a16:creationId xmlns:a16="http://schemas.microsoft.com/office/drawing/2014/main" id="{02D28065-8AD0-497A-B5AF-EF1AAD6B6731}"/>
                </a:ext>
              </a:extLst>
            </p:cNvPr>
            <p:cNvSpPr/>
            <p:nvPr/>
          </p:nvSpPr>
          <p:spPr>
            <a:xfrm>
              <a:off x="4007381" y="2793274"/>
              <a:ext cx="914400" cy="914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6" name="Овал 15">
              <a:extLst>
                <a:ext uri="{FF2B5EF4-FFF2-40B4-BE49-F238E27FC236}">
                  <a16:creationId xmlns:a16="http://schemas.microsoft.com/office/drawing/2014/main" id="{47AEEA0C-7C99-40DE-8E18-9E325E1D120C}"/>
                </a:ext>
              </a:extLst>
            </p:cNvPr>
            <p:cNvSpPr/>
            <p:nvPr/>
          </p:nvSpPr>
          <p:spPr>
            <a:xfrm>
              <a:off x="4214851" y="3368992"/>
              <a:ext cx="914400" cy="914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7" name="Овал 16">
              <a:extLst>
                <a:ext uri="{FF2B5EF4-FFF2-40B4-BE49-F238E27FC236}">
                  <a16:creationId xmlns:a16="http://schemas.microsoft.com/office/drawing/2014/main" id="{AE1B3D67-A454-408D-9479-A67303106A64}"/>
                </a:ext>
              </a:extLst>
            </p:cNvPr>
            <p:cNvSpPr/>
            <p:nvPr/>
          </p:nvSpPr>
          <p:spPr>
            <a:xfrm>
              <a:off x="3967879" y="4075880"/>
              <a:ext cx="914400" cy="914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BDF938B6-F974-419A-B78B-42D438F9DC7A}"/>
              </a:ext>
            </a:extLst>
          </p:cNvPr>
          <p:cNvGrpSpPr/>
          <p:nvPr/>
        </p:nvGrpSpPr>
        <p:grpSpPr>
          <a:xfrm>
            <a:off x="4389056" y="998731"/>
            <a:ext cx="7816061" cy="1315913"/>
            <a:chOff x="4332717" y="997559"/>
            <a:chExt cx="7816061" cy="1315913"/>
          </a:xfrm>
        </p:grpSpPr>
        <p:sp>
          <p:nvSpPr>
            <p:cNvPr id="19" name="Овал 18">
              <a:extLst>
                <a:ext uri="{FF2B5EF4-FFF2-40B4-BE49-F238E27FC236}">
                  <a16:creationId xmlns:a16="http://schemas.microsoft.com/office/drawing/2014/main" id="{73693B89-922A-4A73-A327-EE5B3C984475}"/>
                </a:ext>
              </a:extLst>
            </p:cNvPr>
            <p:cNvSpPr/>
            <p:nvPr/>
          </p:nvSpPr>
          <p:spPr>
            <a:xfrm>
              <a:off x="4332717" y="1385397"/>
              <a:ext cx="801279" cy="7756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0" name="Овал 19">
              <a:extLst>
                <a:ext uri="{FF2B5EF4-FFF2-40B4-BE49-F238E27FC236}">
                  <a16:creationId xmlns:a16="http://schemas.microsoft.com/office/drawing/2014/main" id="{D9F858A9-572E-4F57-92DB-B3AEE61155EE}"/>
                </a:ext>
              </a:extLst>
            </p:cNvPr>
            <p:cNvSpPr/>
            <p:nvPr/>
          </p:nvSpPr>
          <p:spPr>
            <a:xfrm>
              <a:off x="4940744" y="1281702"/>
              <a:ext cx="801279" cy="7756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1" name="Овал 20">
              <a:extLst>
                <a:ext uri="{FF2B5EF4-FFF2-40B4-BE49-F238E27FC236}">
                  <a16:creationId xmlns:a16="http://schemas.microsoft.com/office/drawing/2014/main" id="{C7875405-72CB-48DE-A516-D734D2E795DC}"/>
                </a:ext>
              </a:extLst>
            </p:cNvPr>
            <p:cNvSpPr/>
            <p:nvPr/>
          </p:nvSpPr>
          <p:spPr>
            <a:xfrm>
              <a:off x="5582865" y="997559"/>
              <a:ext cx="801279" cy="7756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2" name="Овал 21">
              <a:extLst>
                <a:ext uri="{FF2B5EF4-FFF2-40B4-BE49-F238E27FC236}">
                  <a16:creationId xmlns:a16="http://schemas.microsoft.com/office/drawing/2014/main" id="{715F3CCE-9C4B-41B0-82E6-EBE44FDD5A25}"/>
                </a:ext>
              </a:extLst>
            </p:cNvPr>
            <p:cNvSpPr/>
            <p:nvPr/>
          </p:nvSpPr>
          <p:spPr>
            <a:xfrm>
              <a:off x="6220271" y="1264840"/>
              <a:ext cx="801279" cy="7756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3" name="Овал 22">
              <a:extLst>
                <a:ext uri="{FF2B5EF4-FFF2-40B4-BE49-F238E27FC236}">
                  <a16:creationId xmlns:a16="http://schemas.microsoft.com/office/drawing/2014/main" id="{C9C2708A-2FD3-4B1F-9F01-B0D369C8BEF3}"/>
                </a:ext>
              </a:extLst>
            </p:cNvPr>
            <p:cNvSpPr/>
            <p:nvPr/>
          </p:nvSpPr>
          <p:spPr>
            <a:xfrm>
              <a:off x="6877629" y="1210270"/>
              <a:ext cx="801279" cy="7756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4" name="Овал 23">
              <a:extLst>
                <a:ext uri="{FF2B5EF4-FFF2-40B4-BE49-F238E27FC236}">
                  <a16:creationId xmlns:a16="http://schemas.microsoft.com/office/drawing/2014/main" id="{BDDE2EAA-3242-49F5-82DA-FFB55165C1FC}"/>
                </a:ext>
              </a:extLst>
            </p:cNvPr>
            <p:cNvSpPr/>
            <p:nvPr/>
          </p:nvSpPr>
          <p:spPr>
            <a:xfrm>
              <a:off x="7633743" y="1367537"/>
              <a:ext cx="801279" cy="7756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5" name="Овал 24">
              <a:extLst>
                <a:ext uri="{FF2B5EF4-FFF2-40B4-BE49-F238E27FC236}">
                  <a16:creationId xmlns:a16="http://schemas.microsoft.com/office/drawing/2014/main" id="{C0800735-F054-4E9B-AA81-A2E45118E197}"/>
                </a:ext>
              </a:extLst>
            </p:cNvPr>
            <p:cNvSpPr/>
            <p:nvPr/>
          </p:nvSpPr>
          <p:spPr>
            <a:xfrm>
              <a:off x="8034382" y="1135416"/>
              <a:ext cx="801279" cy="7756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6" name="Овал 25">
              <a:extLst>
                <a:ext uri="{FF2B5EF4-FFF2-40B4-BE49-F238E27FC236}">
                  <a16:creationId xmlns:a16="http://schemas.microsoft.com/office/drawing/2014/main" id="{89E0CEC9-56C5-4F0F-A7EE-A85D1C13C06B}"/>
                </a:ext>
              </a:extLst>
            </p:cNvPr>
            <p:cNvSpPr/>
            <p:nvPr/>
          </p:nvSpPr>
          <p:spPr>
            <a:xfrm>
              <a:off x="8449321" y="1010425"/>
              <a:ext cx="801279" cy="7756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7" name="Овал 26">
              <a:extLst>
                <a:ext uri="{FF2B5EF4-FFF2-40B4-BE49-F238E27FC236}">
                  <a16:creationId xmlns:a16="http://schemas.microsoft.com/office/drawing/2014/main" id="{5A1B0D91-0E49-4580-8C7C-04F4569F5C5A}"/>
                </a:ext>
              </a:extLst>
            </p:cNvPr>
            <p:cNvSpPr/>
            <p:nvPr/>
          </p:nvSpPr>
          <p:spPr>
            <a:xfrm>
              <a:off x="8987747" y="1303997"/>
              <a:ext cx="801279" cy="7756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8" name="Овал 27">
              <a:extLst>
                <a:ext uri="{FF2B5EF4-FFF2-40B4-BE49-F238E27FC236}">
                  <a16:creationId xmlns:a16="http://schemas.microsoft.com/office/drawing/2014/main" id="{9F08BBD9-E660-4BAE-8CCC-73B3D1E6FA5D}"/>
                </a:ext>
              </a:extLst>
            </p:cNvPr>
            <p:cNvSpPr/>
            <p:nvPr/>
          </p:nvSpPr>
          <p:spPr>
            <a:xfrm>
              <a:off x="9459718" y="1398262"/>
              <a:ext cx="801279" cy="7756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9" name="Овал 28">
              <a:extLst>
                <a:ext uri="{FF2B5EF4-FFF2-40B4-BE49-F238E27FC236}">
                  <a16:creationId xmlns:a16="http://schemas.microsoft.com/office/drawing/2014/main" id="{28F1383F-82BA-40B0-8BCD-A9AEB4876C23}"/>
                </a:ext>
              </a:extLst>
            </p:cNvPr>
            <p:cNvSpPr/>
            <p:nvPr/>
          </p:nvSpPr>
          <p:spPr>
            <a:xfrm>
              <a:off x="10085259" y="1471125"/>
              <a:ext cx="801279" cy="7756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30" name="Овал 29">
              <a:extLst>
                <a:ext uri="{FF2B5EF4-FFF2-40B4-BE49-F238E27FC236}">
                  <a16:creationId xmlns:a16="http://schemas.microsoft.com/office/drawing/2014/main" id="{D0332E83-4D43-469C-BE52-639A3623B44D}"/>
                </a:ext>
              </a:extLst>
            </p:cNvPr>
            <p:cNvSpPr/>
            <p:nvPr/>
          </p:nvSpPr>
          <p:spPr>
            <a:xfrm>
              <a:off x="10709866" y="1367537"/>
              <a:ext cx="801279" cy="7756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31" name="Овал 30">
              <a:extLst>
                <a:ext uri="{FF2B5EF4-FFF2-40B4-BE49-F238E27FC236}">
                  <a16:creationId xmlns:a16="http://schemas.microsoft.com/office/drawing/2014/main" id="{C29812EF-B031-4437-9A88-CBE154B1254D}"/>
                </a:ext>
              </a:extLst>
            </p:cNvPr>
            <p:cNvSpPr/>
            <p:nvPr/>
          </p:nvSpPr>
          <p:spPr>
            <a:xfrm>
              <a:off x="11347499" y="1398262"/>
              <a:ext cx="801279" cy="7756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32" name="Овал 31">
              <a:extLst>
                <a:ext uri="{FF2B5EF4-FFF2-40B4-BE49-F238E27FC236}">
                  <a16:creationId xmlns:a16="http://schemas.microsoft.com/office/drawing/2014/main" id="{103CB4EB-C9C5-4616-9F90-19D7E88564A2}"/>
                </a:ext>
              </a:extLst>
            </p:cNvPr>
            <p:cNvSpPr/>
            <p:nvPr/>
          </p:nvSpPr>
          <p:spPr>
            <a:xfrm>
              <a:off x="4485117" y="1537797"/>
              <a:ext cx="801279" cy="7756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grpSp>
        <p:nvGrpSpPr>
          <p:cNvPr id="33" name="Группа 32">
            <a:extLst>
              <a:ext uri="{FF2B5EF4-FFF2-40B4-BE49-F238E27FC236}">
                <a16:creationId xmlns:a16="http://schemas.microsoft.com/office/drawing/2014/main" id="{37C67A31-8347-4971-A09F-0406508AE08B}"/>
              </a:ext>
            </a:extLst>
          </p:cNvPr>
          <p:cNvGrpSpPr/>
          <p:nvPr/>
        </p:nvGrpSpPr>
        <p:grpSpPr>
          <a:xfrm>
            <a:off x="3364558" y="4343954"/>
            <a:ext cx="7816061" cy="1315913"/>
            <a:chOff x="4484803" y="4018834"/>
            <a:chExt cx="7816061" cy="1315913"/>
          </a:xfrm>
        </p:grpSpPr>
        <p:sp>
          <p:nvSpPr>
            <p:cNvPr id="34" name="Овал 33">
              <a:extLst>
                <a:ext uri="{FF2B5EF4-FFF2-40B4-BE49-F238E27FC236}">
                  <a16:creationId xmlns:a16="http://schemas.microsoft.com/office/drawing/2014/main" id="{B63CBF3F-D944-4593-BE2A-FB287E76D4ED}"/>
                </a:ext>
              </a:extLst>
            </p:cNvPr>
            <p:cNvSpPr/>
            <p:nvPr/>
          </p:nvSpPr>
          <p:spPr>
            <a:xfrm>
              <a:off x="4484803" y="4406672"/>
              <a:ext cx="801279" cy="7756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35" name="Овал 34">
              <a:extLst>
                <a:ext uri="{FF2B5EF4-FFF2-40B4-BE49-F238E27FC236}">
                  <a16:creationId xmlns:a16="http://schemas.microsoft.com/office/drawing/2014/main" id="{E11A29D5-3276-4326-8124-7D0BDC885A10}"/>
                </a:ext>
              </a:extLst>
            </p:cNvPr>
            <p:cNvSpPr/>
            <p:nvPr/>
          </p:nvSpPr>
          <p:spPr>
            <a:xfrm>
              <a:off x="5092830" y="4302977"/>
              <a:ext cx="801279" cy="7756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36" name="Овал 35">
              <a:extLst>
                <a:ext uri="{FF2B5EF4-FFF2-40B4-BE49-F238E27FC236}">
                  <a16:creationId xmlns:a16="http://schemas.microsoft.com/office/drawing/2014/main" id="{6C6928C9-B84C-4B73-BDEC-B46A3EEBF885}"/>
                </a:ext>
              </a:extLst>
            </p:cNvPr>
            <p:cNvSpPr/>
            <p:nvPr/>
          </p:nvSpPr>
          <p:spPr>
            <a:xfrm>
              <a:off x="5734951" y="4018834"/>
              <a:ext cx="801279" cy="7756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37" name="Овал 36">
              <a:extLst>
                <a:ext uri="{FF2B5EF4-FFF2-40B4-BE49-F238E27FC236}">
                  <a16:creationId xmlns:a16="http://schemas.microsoft.com/office/drawing/2014/main" id="{F8186C7C-9BC9-46C7-80B0-EE958292AF26}"/>
                </a:ext>
              </a:extLst>
            </p:cNvPr>
            <p:cNvSpPr/>
            <p:nvPr/>
          </p:nvSpPr>
          <p:spPr>
            <a:xfrm>
              <a:off x="6372357" y="4286115"/>
              <a:ext cx="801279" cy="7756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38" name="Овал 37">
              <a:extLst>
                <a:ext uri="{FF2B5EF4-FFF2-40B4-BE49-F238E27FC236}">
                  <a16:creationId xmlns:a16="http://schemas.microsoft.com/office/drawing/2014/main" id="{61A8707C-EF44-4DBE-A68F-FDCF908A7457}"/>
                </a:ext>
              </a:extLst>
            </p:cNvPr>
            <p:cNvSpPr/>
            <p:nvPr/>
          </p:nvSpPr>
          <p:spPr>
            <a:xfrm>
              <a:off x="7029715" y="4231545"/>
              <a:ext cx="801279" cy="7756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39" name="Овал 38">
              <a:extLst>
                <a:ext uri="{FF2B5EF4-FFF2-40B4-BE49-F238E27FC236}">
                  <a16:creationId xmlns:a16="http://schemas.microsoft.com/office/drawing/2014/main" id="{C61B5D1F-3046-4EBC-A9D7-7FA9D2F2004C}"/>
                </a:ext>
              </a:extLst>
            </p:cNvPr>
            <p:cNvSpPr/>
            <p:nvPr/>
          </p:nvSpPr>
          <p:spPr>
            <a:xfrm>
              <a:off x="7785829" y="4388812"/>
              <a:ext cx="801279" cy="7756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40" name="Овал 39">
              <a:extLst>
                <a:ext uri="{FF2B5EF4-FFF2-40B4-BE49-F238E27FC236}">
                  <a16:creationId xmlns:a16="http://schemas.microsoft.com/office/drawing/2014/main" id="{E33E2AD8-299E-40B0-A5D1-49D68A881EE4}"/>
                </a:ext>
              </a:extLst>
            </p:cNvPr>
            <p:cNvSpPr/>
            <p:nvPr/>
          </p:nvSpPr>
          <p:spPr>
            <a:xfrm>
              <a:off x="8186468" y="4156691"/>
              <a:ext cx="801279" cy="7756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41" name="Овал 40">
              <a:extLst>
                <a:ext uri="{FF2B5EF4-FFF2-40B4-BE49-F238E27FC236}">
                  <a16:creationId xmlns:a16="http://schemas.microsoft.com/office/drawing/2014/main" id="{F7087F40-1A0D-4287-A803-1190D50F3A0E}"/>
                </a:ext>
              </a:extLst>
            </p:cNvPr>
            <p:cNvSpPr/>
            <p:nvPr/>
          </p:nvSpPr>
          <p:spPr>
            <a:xfrm>
              <a:off x="8601407" y="4031700"/>
              <a:ext cx="801279" cy="7756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42" name="Овал 41">
              <a:extLst>
                <a:ext uri="{FF2B5EF4-FFF2-40B4-BE49-F238E27FC236}">
                  <a16:creationId xmlns:a16="http://schemas.microsoft.com/office/drawing/2014/main" id="{511F5F8B-8698-4FFF-85D5-9D101E0708DE}"/>
                </a:ext>
              </a:extLst>
            </p:cNvPr>
            <p:cNvSpPr/>
            <p:nvPr/>
          </p:nvSpPr>
          <p:spPr>
            <a:xfrm>
              <a:off x="9139833" y="4325272"/>
              <a:ext cx="801279" cy="7756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43" name="Овал 42">
              <a:extLst>
                <a:ext uri="{FF2B5EF4-FFF2-40B4-BE49-F238E27FC236}">
                  <a16:creationId xmlns:a16="http://schemas.microsoft.com/office/drawing/2014/main" id="{63249747-F03E-49BB-9DB7-52845A784BC3}"/>
                </a:ext>
              </a:extLst>
            </p:cNvPr>
            <p:cNvSpPr/>
            <p:nvPr/>
          </p:nvSpPr>
          <p:spPr>
            <a:xfrm>
              <a:off x="9611804" y="4419537"/>
              <a:ext cx="801279" cy="7756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44" name="Овал 43">
              <a:extLst>
                <a:ext uri="{FF2B5EF4-FFF2-40B4-BE49-F238E27FC236}">
                  <a16:creationId xmlns:a16="http://schemas.microsoft.com/office/drawing/2014/main" id="{120CCB40-0EFB-41C3-93F7-6E0E67BBE1A9}"/>
                </a:ext>
              </a:extLst>
            </p:cNvPr>
            <p:cNvSpPr/>
            <p:nvPr/>
          </p:nvSpPr>
          <p:spPr>
            <a:xfrm>
              <a:off x="10237345" y="4492400"/>
              <a:ext cx="801279" cy="7756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45" name="Овал 44">
              <a:extLst>
                <a:ext uri="{FF2B5EF4-FFF2-40B4-BE49-F238E27FC236}">
                  <a16:creationId xmlns:a16="http://schemas.microsoft.com/office/drawing/2014/main" id="{D15B5676-5ADB-45C1-A1E5-9CDA1017BAC0}"/>
                </a:ext>
              </a:extLst>
            </p:cNvPr>
            <p:cNvSpPr/>
            <p:nvPr/>
          </p:nvSpPr>
          <p:spPr>
            <a:xfrm>
              <a:off x="10861952" y="4388812"/>
              <a:ext cx="801279" cy="7756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46" name="Овал 45">
              <a:extLst>
                <a:ext uri="{FF2B5EF4-FFF2-40B4-BE49-F238E27FC236}">
                  <a16:creationId xmlns:a16="http://schemas.microsoft.com/office/drawing/2014/main" id="{9BB2E457-B5C1-41E2-AD21-57DE5A0E1566}"/>
                </a:ext>
              </a:extLst>
            </p:cNvPr>
            <p:cNvSpPr/>
            <p:nvPr/>
          </p:nvSpPr>
          <p:spPr>
            <a:xfrm>
              <a:off x="11499585" y="4419537"/>
              <a:ext cx="801279" cy="7756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47" name="Овал 46">
              <a:extLst>
                <a:ext uri="{FF2B5EF4-FFF2-40B4-BE49-F238E27FC236}">
                  <a16:creationId xmlns:a16="http://schemas.microsoft.com/office/drawing/2014/main" id="{3293A7E3-67F5-48FA-8E22-E0E968B04632}"/>
                </a:ext>
              </a:extLst>
            </p:cNvPr>
            <p:cNvSpPr/>
            <p:nvPr/>
          </p:nvSpPr>
          <p:spPr>
            <a:xfrm>
              <a:off x="4637203" y="4559072"/>
              <a:ext cx="801279" cy="7756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sp>
        <p:nvSpPr>
          <p:cNvPr id="48" name="Прямоугольник 47">
            <a:extLst>
              <a:ext uri="{FF2B5EF4-FFF2-40B4-BE49-F238E27FC236}">
                <a16:creationId xmlns:a16="http://schemas.microsoft.com/office/drawing/2014/main" id="{CCF5ABB5-21C9-4010-A68F-DB4DA9F5163F}"/>
              </a:ext>
            </a:extLst>
          </p:cNvPr>
          <p:cNvSpPr/>
          <p:nvPr/>
        </p:nvSpPr>
        <p:spPr>
          <a:xfrm>
            <a:off x="3686341" y="1661108"/>
            <a:ext cx="8505659" cy="32909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8B80EB7-0CDF-4116-964E-682D30724CDF}"/>
              </a:ext>
            </a:extLst>
          </p:cNvPr>
          <p:cNvSpPr txBox="1"/>
          <p:nvPr/>
        </p:nvSpPr>
        <p:spPr>
          <a:xfrm>
            <a:off x="3879589" y="1614060"/>
            <a:ext cx="8233853" cy="3416320"/>
          </a:xfrm>
          <a:prstGeom prst="rect">
            <a:avLst/>
          </a:prstGeom>
          <a:noFill/>
          <a:ln w="28575">
            <a:noFill/>
          </a:ln>
        </p:spPr>
        <p:txBody>
          <a:bodyPr wrap="square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Назви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методів повинні </a:t>
            </a:r>
            <a:r>
              <a:rPr kumimoji="0" lang="uk-UA" altLang="uk-UA" sz="24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починатися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з </a:t>
            </a:r>
            <a:r>
              <a:rPr kumimoji="0" lang="uk-UA" altLang="uk-UA" sz="24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маленької літери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але використовувати </a:t>
            </a:r>
            <a:r>
              <a:rPr kumimoji="0" lang="uk-UA" altLang="uk-UA" sz="24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верблюжий стиль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CamelCase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верблюжий регістр): тобто. кожне </a:t>
            </a:r>
            <a:r>
              <a:rPr kumimoji="0" lang="uk-UA" altLang="uk-UA" sz="24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наступне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слово в назві стоїть впритул до попереднього і пишеться з </a:t>
            </a:r>
            <a:r>
              <a:rPr kumimoji="0" lang="uk-UA" altLang="uk-UA" sz="24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великої літери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Найменування методів повинні описувати метод (кращий коментар - правильне найменування). Для цього використовуйте дієслова або поєднання з дієсловами: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getCat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createCar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і таке інше. У межах одного класу </a:t>
            </a:r>
            <a:r>
              <a:rPr kumimoji="0" lang="uk-UA" altLang="uk-UA" sz="24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імена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методів </a:t>
            </a:r>
            <a:r>
              <a:rPr kumimoji="0" lang="uk-UA" altLang="uk-UA" sz="24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мають бути унікальними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(крім </a:t>
            </a:r>
            <a:r>
              <a:rPr lang="uk-UA" alt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вантаження методів). </a:t>
            </a:r>
          </a:p>
        </p:txBody>
      </p:sp>
      <p:sp>
        <p:nvSpPr>
          <p:cNvPr id="56" name="Овал 55">
            <a:extLst>
              <a:ext uri="{FF2B5EF4-FFF2-40B4-BE49-F238E27FC236}">
                <a16:creationId xmlns:a16="http://schemas.microsoft.com/office/drawing/2014/main" id="{971F6865-48DC-4DFD-B582-01C696B82BFB}"/>
              </a:ext>
            </a:extLst>
          </p:cNvPr>
          <p:cNvSpPr/>
          <p:nvPr/>
        </p:nvSpPr>
        <p:spPr>
          <a:xfrm>
            <a:off x="602099" y="2047750"/>
            <a:ext cx="914400" cy="9144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7" name="Овал 56">
            <a:extLst>
              <a:ext uri="{FF2B5EF4-FFF2-40B4-BE49-F238E27FC236}">
                <a16:creationId xmlns:a16="http://schemas.microsoft.com/office/drawing/2014/main" id="{D0FA8574-C59E-4EC8-AE71-BA2C5F95AADF}"/>
              </a:ext>
            </a:extLst>
          </p:cNvPr>
          <p:cNvSpPr/>
          <p:nvPr/>
        </p:nvSpPr>
        <p:spPr>
          <a:xfrm>
            <a:off x="1017038" y="2184298"/>
            <a:ext cx="914400" cy="9144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8" name="Овал 57">
            <a:extLst>
              <a:ext uri="{FF2B5EF4-FFF2-40B4-BE49-F238E27FC236}">
                <a16:creationId xmlns:a16="http://schemas.microsoft.com/office/drawing/2014/main" id="{EDEB3DF3-787F-4E5B-BBDE-D72502436680}"/>
              </a:ext>
            </a:extLst>
          </p:cNvPr>
          <p:cNvSpPr/>
          <p:nvPr/>
        </p:nvSpPr>
        <p:spPr>
          <a:xfrm>
            <a:off x="598567" y="2547807"/>
            <a:ext cx="914400" cy="9144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9" name="Овал 58">
            <a:extLst>
              <a:ext uri="{FF2B5EF4-FFF2-40B4-BE49-F238E27FC236}">
                <a16:creationId xmlns:a16="http://schemas.microsoft.com/office/drawing/2014/main" id="{F0DA3672-EF42-464A-9DD5-FDFA18986397}"/>
              </a:ext>
            </a:extLst>
          </p:cNvPr>
          <p:cNvSpPr/>
          <p:nvPr/>
        </p:nvSpPr>
        <p:spPr>
          <a:xfrm>
            <a:off x="1772070" y="5381817"/>
            <a:ext cx="914400" cy="9144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0" name="Овал 59">
            <a:extLst>
              <a:ext uri="{FF2B5EF4-FFF2-40B4-BE49-F238E27FC236}">
                <a16:creationId xmlns:a16="http://schemas.microsoft.com/office/drawing/2014/main" id="{37FE6FE4-D20C-4590-936E-BEA7C9EF8CCD}"/>
              </a:ext>
            </a:extLst>
          </p:cNvPr>
          <p:cNvSpPr/>
          <p:nvPr/>
        </p:nvSpPr>
        <p:spPr>
          <a:xfrm>
            <a:off x="2187009" y="5518365"/>
            <a:ext cx="914400" cy="9144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1" name="Овал 60">
            <a:extLst>
              <a:ext uri="{FF2B5EF4-FFF2-40B4-BE49-F238E27FC236}">
                <a16:creationId xmlns:a16="http://schemas.microsoft.com/office/drawing/2014/main" id="{F2138978-7672-4670-89A8-24D8232CDEE0}"/>
              </a:ext>
            </a:extLst>
          </p:cNvPr>
          <p:cNvSpPr/>
          <p:nvPr/>
        </p:nvSpPr>
        <p:spPr>
          <a:xfrm>
            <a:off x="1768538" y="5881874"/>
            <a:ext cx="914400" cy="9144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2" name="Овал 61">
            <a:extLst>
              <a:ext uri="{FF2B5EF4-FFF2-40B4-BE49-F238E27FC236}">
                <a16:creationId xmlns:a16="http://schemas.microsoft.com/office/drawing/2014/main" id="{880EA5BF-86E9-4CD6-B54D-BC67A3FBBF9C}"/>
              </a:ext>
            </a:extLst>
          </p:cNvPr>
          <p:cNvSpPr/>
          <p:nvPr/>
        </p:nvSpPr>
        <p:spPr>
          <a:xfrm>
            <a:off x="11152545" y="-483873"/>
            <a:ext cx="914400" cy="9144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3" name="Овал 62">
            <a:extLst>
              <a:ext uri="{FF2B5EF4-FFF2-40B4-BE49-F238E27FC236}">
                <a16:creationId xmlns:a16="http://schemas.microsoft.com/office/drawing/2014/main" id="{2D7D79F4-717C-42EA-B6FC-7CE2C71456B4}"/>
              </a:ext>
            </a:extLst>
          </p:cNvPr>
          <p:cNvSpPr/>
          <p:nvPr/>
        </p:nvSpPr>
        <p:spPr>
          <a:xfrm>
            <a:off x="11567484" y="-347325"/>
            <a:ext cx="914400" cy="9144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4" name="Овал 63">
            <a:extLst>
              <a:ext uri="{FF2B5EF4-FFF2-40B4-BE49-F238E27FC236}">
                <a16:creationId xmlns:a16="http://schemas.microsoft.com/office/drawing/2014/main" id="{9EEACC22-FE38-4CC4-8AA2-9B7E67645D86}"/>
              </a:ext>
            </a:extLst>
          </p:cNvPr>
          <p:cNvSpPr/>
          <p:nvPr/>
        </p:nvSpPr>
        <p:spPr>
          <a:xfrm>
            <a:off x="11149013" y="16184"/>
            <a:ext cx="914400" cy="9144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5" name="Овал 64">
            <a:extLst>
              <a:ext uri="{FF2B5EF4-FFF2-40B4-BE49-F238E27FC236}">
                <a16:creationId xmlns:a16="http://schemas.microsoft.com/office/drawing/2014/main" id="{BB668517-1EAD-4D0B-9531-87BF60C58546}"/>
              </a:ext>
            </a:extLst>
          </p:cNvPr>
          <p:cNvSpPr/>
          <p:nvPr/>
        </p:nvSpPr>
        <p:spPr>
          <a:xfrm flipV="1">
            <a:off x="1117750" y="4665140"/>
            <a:ext cx="502781" cy="36313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6" name="Овал 65">
            <a:extLst>
              <a:ext uri="{FF2B5EF4-FFF2-40B4-BE49-F238E27FC236}">
                <a16:creationId xmlns:a16="http://schemas.microsoft.com/office/drawing/2014/main" id="{2CA6A3A4-FA8F-45F3-B17F-4A63E5E155C4}"/>
              </a:ext>
            </a:extLst>
          </p:cNvPr>
          <p:cNvSpPr/>
          <p:nvPr/>
        </p:nvSpPr>
        <p:spPr>
          <a:xfrm flipV="1">
            <a:off x="1369141" y="4708097"/>
            <a:ext cx="502781" cy="36313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7" name="Овал 66">
            <a:extLst>
              <a:ext uri="{FF2B5EF4-FFF2-40B4-BE49-F238E27FC236}">
                <a16:creationId xmlns:a16="http://schemas.microsoft.com/office/drawing/2014/main" id="{D8F3D081-5F71-49B0-9E31-1AD7113646AB}"/>
              </a:ext>
            </a:extLst>
          </p:cNvPr>
          <p:cNvSpPr/>
          <p:nvPr/>
        </p:nvSpPr>
        <p:spPr>
          <a:xfrm flipV="1">
            <a:off x="1119952" y="4855543"/>
            <a:ext cx="502781" cy="36313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8" name="Овал 67">
            <a:extLst>
              <a:ext uri="{FF2B5EF4-FFF2-40B4-BE49-F238E27FC236}">
                <a16:creationId xmlns:a16="http://schemas.microsoft.com/office/drawing/2014/main" id="{0C3ECFC6-3E64-4F73-9738-C8CE4F87DCDD}"/>
              </a:ext>
            </a:extLst>
          </p:cNvPr>
          <p:cNvSpPr/>
          <p:nvPr/>
        </p:nvSpPr>
        <p:spPr>
          <a:xfrm>
            <a:off x="5686311" y="84002"/>
            <a:ext cx="502781" cy="29489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9" name="Овал 68">
            <a:extLst>
              <a:ext uri="{FF2B5EF4-FFF2-40B4-BE49-F238E27FC236}">
                <a16:creationId xmlns:a16="http://schemas.microsoft.com/office/drawing/2014/main" id="{23FEA556-EA5C-485E-8BEA-3CE65B40C077}"/>
              </a:ext>
            </a:extLst>
          </p:cNvPr>
          <p:cNvSpPr/>
          <p:nvPr/>
        </p:nvSpPr>
        <p:spPr>
          <a:xfrm>
            <a:off x="5937702" y="126959"/>
            <a:ext cx="502781" cy="29489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0" name="Овал 69">
            <a:extLst>
              <a:ext uri="{FF2B5EF4-FFF2-40B4-BE49-F238E27FC236}">
                <a16:creationId xmlns:a16="http://schemas.microsoft.com/office/drawing/2014/main" id="{5022C6C0-283F-40AC-BE9C-F85E46ABC9BD}"/>
              </a:ext>
            </a:extLst>
          </p:cNvPr>
          <p:cNvSpPr/>
          <p:nvPr/>
        </p:nvSpPr>
        <p:spPr>
          <a:xfrm>
            <a:off x="5688513" y="274405"/>
            <a:ext cx="502781" cy="29489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1" name="Овал 70">
            <a:extLst>
              <a:ext uri="{FF2B5EF4-FFF2-40B4-BE49-F238E27FC236}">
                <a16:creationId xmlns:a16="http://schemas.microsoft.com/office/drawing/2014/main" id="{615F70E5-77D9-4BBD-A5A0-6BC747B4BBA7}"/>
              </a:ext>
            </a:extLst>
          </p:cNvPr>
          <p:cNvSpPr/>
          <p:nvPr/>
        </p:nvSpPr>
        <p:spPr>
          <a:xfrm>
            <a:off x="8473607" y="5750762"/>
            <a:ext cx="502781" cy="29489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2" name="Овал 71">
            <a:extLst>
              <a:ext uri="{FF2B5EF4-FFF2-40B4-BE49-F238E27FC236}">
                <a16:creationId xmlns:a16="http://schemas.microsoft.com/office/drawing/2014/main" id="{AC765F38-7474-4AD1-A2E2-8C3C7B4748CD}"/>
              </a:ext>
            </a:extLst>
          </p:cNvPr>
          <p:cNvSpPr/>
          <p:nvPr/>
        </p:nvSpPr>
        <p:spPr>
          <a:xfrm>
            <a:off x="8724998" y="5793719"/>
            <a:ext cx="502781" cy="29489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3" name="Овал 72">
            <a:extLst>
              <a:ext uri="{FF2B5EF4-FFF2-40B4-BE49-F238E27FC236}">
                <a16:creationId xmlns:a16="http://schemas.microsoft.com/office/drawing/2014/main" id="{50CA84AB-679E-41FA-95AA-7008A4391EC8}"/>
              </a:ext>
            </a:extLst>
          </p:cNvPr>
          <p:cNvSpPr/>
          <p:nvPr/>
        </p:nvSpPr>
        <p:spPr>
          <a:xfrm>
            <a:off x="8475809" y="5941165"/>
            <a:ext cx="502781" cy="29489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4" name="Овал 73">
            <a:extLst>
              <a:ext uri="{FF2B5EF4-FFF2-40B4-BE49-F238E27FC236}">
                <a16:creationId xmlns:a16="http://schemas.microsoft.com/office/drawing/2014/main" id="{4B7A6C57-F173-4DE6-A30B-139963E96CA8}"/>
              </a:ext>
            </a:extLst>
          </p:cNvPr>
          <p:cNvSpPr/>
          <p:nvPr/>
        </p:nvSpPr>
        <p:spPr>
          <a:xfrm>
            <a:off x="2112616" y="1149332"/>
            <a:ext cx="502781" cy="29489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5" name="Овал 74">
            <a:extLst>
              <a:ext uri="{FF2B5EF4-FFF2-40B4-BE49-F238E27FC236}">
                <a16:creationId xmlns:a16="http://schemas.microsoft.com/office/drawing/2014/main" id="{3E1EADB3-699C-43CA-8DC2-DE685D57A5F1}"/>
              </a:ext>
            </a:extLst>
          </p:cNvPr>
          <p:cNvSpPr/>
          <p:nvPr/>
        </p:nvSpPr>
        <p:spPr>
          <a:xfrm>
            <a:off x="2364007" y="1192289"/>
            <a:ext cx="502781" cy="29489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6" name="Овал 75">
            <a:extLst>
              <a:ext uri="{FF2B5EF4-FFF2-40B4-BE49-F238E27FC236}">
                <a16:creationId xmlns:a16="http://schemas.microsoft.com/office/drawing/2014/main" id="{754BAFA1-7238-4139-AEC1-6449472062D7}"/>
              </a:ext>
            </a:extLst>
          </p:cNvPr>
          <p:cNvSpPr/>
          <p:nvPr/>
        </p:nvSpPr>
        <p:spPr>
          <a:xfrm>
            <a:off x="2114818" y="1339735"/>
            <a:ext cx="502781" cy="29489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7" name="Овал 76">
            <a:extLst>
              <a:ext uri="{FF2B5EF4-FFF2-40B4-BE49-F238E27FC236}">
                <a16:creationId xmlns:a16="http://schemas.microsoft.com/office/drawing/2014/main" id="{58FF3188-B594-40F8-BBFF-0DB9AB877A35}"/>
              </a:ext>
            </a:extLst>
          </p:cNvPr>
          <p:cNvSpPr/>
          <p:nvPr/>
        </p:nvSpPr>
        <p:spPr>
          <a:xfrm>
            <a:off x="2225738" y="5518365"/>
            <a:ext cx="914400" cy="9144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8" name="Овал 77">
            <a:extLst>
              <a:ext uri="{FF2B5EF4-FFF2-40B4-BE49-F238E27FC236}">
                <a16:creationId xmlns:a16="http://schemas.microsoft.com/office/drawing/2014/main" id="{3078C8A2-0DBC-4F3B-B89D-74D69C74CE18}"/>
              </a:ext>
            </a:extLst>
          </p:cNvPr>
          <p:cNvSpPr/>
          <p:nvPr/>
        </p:nvSpPr>
        <p:spPr>
          <a:xfrm>
            <a:off x="2640677" y="5654913"/>
            <a:ext cx="914400" cy="9144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9" name="Овал 78">
            <a:extLst>
              <a:ext uri="{FF2B5EF4-FFF2-40B4-BE49-F238E27FC236}">
                <a16:creationId xmlns:a16="http://schemas.microsoft.com/office/drawing/2014/main" id="{25B5A1F1-5377-4F57-9C94-82B218B53477}"/>
              </a:ext>
            </a:extLst>
          </p:cNvPr>
          <p:cNvSpPr/>
          <p:nvPr/>
        </p:nvSpPr>
        <p:spPr>
          <a:xfrm>
            <a:off x="2222206" y="6018422"/>
            <a:ext cx="914400" cy="9144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0" name="Овал 79">
            <a:extLst>
              <a:ext uri="{FF2B5EF4-FFF2-40B4-BE49-F238E27FC236}">
                <a16:creationId xmlns:a16="http://schemas.microsoft.com/office/drawing/2014/main" id="{418171C8-4CDC-49A0-AF27-240E5BAC9CAE}"/>
              </a:ext>
            </a:extLst>
          </p:cNvPr>
          <p:cNvSpPr/>
          <p:nvPr/>
        </p:nvSpPr>
        <p:spPr>
          <a:xfrm>
            <a:off x="1337174" y="5694656"/>
            <a:ext cx="914400" cy="9144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1" name="Овал 80">
            <a:extLst>
              <a:ext uri="{FF2B5EF4-FFF2-40B4-BE49-F238E27FC236}">
                <a16:creationId xmlns:a16="http://schemas.microsoft.com/office/drawing/2014/main" id="{F81EAB80-09E0-474C-84F2-8073B0A80C97}"/>
              </a:ext>
            </a:extLst>
          </p:cNvPr>
          <p:cNvSpPr/>
          <p:nvPr/>
        </p:nvSpPr>
        <p:spPr>
          <a:xfrm>
            <a:off x="1752113" y="5831204"/>
            <a:ext cx="914400" cy="9144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2" name="Овал 81">
            <a:extLst>
              <a:ext uri="{FF2B5EF4-FFF2-40B4-BE49-F238E27FC236}">
                <a16:creationId xmlns:a16="http://schemas.microsoft.com/office/drawing/2014/main" id="{CEB122D0-E51E-4444-9E4B-66124A837B1C}"/>
              </a:ext>
            </a:extLst>
          </p:cNvPr>
          <p:cNvSpPr/>
          <p:nvPr/>
        </p:nvSpPr>
        <p:spPr>
          <a:xfrm>
            <a:off x="1333642" y="6194713"/>
            <a:ext cx="914400" cy="9144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3" name="Овал 82">
            <a:extLst>
              <a:ext uri="{FF2B5EF4-FFF2-40B4-BE49-F238E27FC236}">
                <a16:creationId xmlns:a16="http://schemas.microsoft.com/office/drawing/2014/main" id="{06DFD0D2-D3A6-4EE0-874C-B55FDC83E7FB}"/>
              </a:ext>
            </a:extLst>
          </p:cNvPr>
          <p:cNvSpPr/>
          <p:nvPr/>
        </p:nvSpPr>
        <p:spPr>
          <a:xfrm>
            <a:off x="1978875" y="6171543"/>
            <a:ext cx="914400" cy="9144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4" name="Овал 83">
            <a:extLst>
              <a:ext uri="{FF2B5EF4-FFF2-40B4-BE49-F238E27FC236}">
                <a16:creationId xmlns:a16="http://schemas.microsoft.com/office/drawing/2014/main" id="{54CAD129-9085-4EDB-8CB9-CC998A48984A}"/>
              </a:ext>
            </a:extLst>
          </p:cNvPr>
          <p:cNvSpPr/>
          <p:nvPr/>
        </p:nvSpPr>
        <p:spPr>
          <a:xfrm>
            <a:off x="2674991" y="6106265"/>
            <a:ext cx="914400" cy="9144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5" name="Овал 84">
            <a:extLst>
              <a:ext uri="{FF2B5EF4-FFF2-40B4-BE49-F238E27FC236}">
                <a16:creationId xmlns:a16="http://schemas.microsoft.com/office/drawing/2014/main" id="{ECF76D6D-3234-43B4-B4F1-60B04E50C6D0}"/>
              </a:ext>
            </a:extLst>
          </p:cNvPr>
          <p:cNvSpPr/>
          <p:nvPr/>
        </p:nvSpPr>
        <p:spPr>
          <a:xfrm>
            <a:off x="5661933" y="6535371"/>
            <a:ext cx="502781" cy="29489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6" name="Овал 85">
            <a:extLst>
              <a:ext uri="{FF2B5EF4-FFF2-40B4-BE49-F238E27FC236}">
                <a16:creationId xmlns:a16="http://schemas.microsoft.com/office/drawing/2014/main" id="{9E76B5CB-ECA1-47D3-B401-D8C39CB7D0ED}"/>
              </a:ext>
            </a:extLst>
          </p:cNvPr>
          <p:cNvSpPr/>
          <p:nvPr/>
        </p:nvSpPr>
        <p:spPr>
          <a:xfrm>
            <a:off x="5913324" y="6578328"/>
            <a:ext cx="502781" cy="29489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7" name="Овал 86">
            <a:extLst>
              <a:ext uri="{FF2B5EF4-FFF2-40B4-BE49-F238E27FC236}">
                <a16:creationId xmlns:a16="http://schemas.microsoft.com/office/drawing/2014/main" id="{54E534F1-9A2F-402C-AB4F-9C92B3FBA1F8}"/>
              </a:ext>
            </a:extLst>
          </p:cNvPr>
          <p:cNvSpPr/>
          <p:nvPr/>
        </p:nvSpPr>
        <p:spPr>
          <a:xfrm>
            <a:off x="5664135" y="6725774"/>
            <a:ext cx="502781" cy="29489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6540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Группа 67">
            <a:extLst>
              <a:ext uri="{FF2B5EF4-FFF2-40B4-BE49-F238E27FC236}">
                <a16:creationId xmlns:a16="http://schemas.microsoft.com/office/drawing/2014/main" id="{D69CF705-2463-4FF6-A3B3-0EF2EBE64BE5}"/>
              </a:ext>
            </a:extLst>
          </p:cNvPr>
          <p:cNvGrpSpPr/>
          <p:nvPr/>
        </p:nvGrpSpPr>
        <p:grpSpPr>
          <a:xfrm>
            <a:off x="5875847" y="3206544"/>
            <a:ext cx="6553821" cy="1315913"/>
            <a:chOff x="4332717" y="997559"/>
            <a:chExt cx="6553821" cy="1315913"/>
          </a:xfrm>
        </p:grpSpPr>
        <p:sp>
          <p:nvSpPr>
            <p:cNvPr id="69" name="Овал 68">
              <a:extLst>
                <a:ext uri="{FF2B5EF4-FFF2-40B4-BE49-F238E27FC236}">
                  <a16:creationId xmlns:a16="http://schemas.microsoft.com/office/drawing/2014/main" id="{F59EB927-ABDE-4121-A903-D131789C4E71}"/>
                </a:ext>
              </a:extLst>
            </p:cNvPr>
            <p:cNvSpPr/>
            <p:nvPr/>
          </p:nvSpPr>
          <p:spPr>
            <a:xfrm>
              <a:off x="4332717" y="1385397"/>
              <a:ext cx="801279" cy="7756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70" name="Овал 69">
              <a:extLst>
                <a:ext uri="{FF2B5EF4-FFF2-40B4-BE49-F238E27FC236}">
                  <a16:creationId xmlns:a16="http://schemas.microsoft.com/office/drawing/2014/main" id="{55C721DA-7DAA-417C-88CA-AF79AAF8F3B3}"/>
                </a:ext>
              </a:extLst>
            </p:cNvPr>
            <p:cNvSpPr/>
            <p:nvPr/>
          </p:nvSpPr>
          <p:spPr>
            <a:xfrm>
              <a:off x="4940744" y="1281702"/>
              <a:ext cx="801279" cy="7756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71" name="Овал 70">
              <a:extLst>
                <a:ext uri="{FF2B5EF4-FFF2-40B4-BE49-F238E27FC236}">
                  <a16:creationId xmlns:a16="http://schemas.microsoft.com/office/drawing/2014/main" id="{67F8DC54-6202-4745-ACE6-742D3481B1C1}"/>
                </a:ext>
              </a:extLst>
            </p:cNvPr>
            <p:cNvSpPr/>
            <p:nvPr/>
          </p:nvSpPr>
          <p:spPr>
            <a:xfrm>
              <a:off x="5582865" y="997559"/>
              <a:ext cx="801279" cy="7756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72" name="Овал 71">
              <a:extLst>
                <a:ext uri="{FF2B5EF4-FFF2-40B4-BE49-F238E27FC236}">
                  <a16:creationId xmlns:a16="http://schemas.microsoft.com/office/drawing/2014/main" id="{ABE0EFC2-88C7-4F8C-8E65-F3C4A3D07126}"/>
                </a:ext>
              </a:extLst>
            </p:cNvPr>
            <p:cNvSpPr/>
            <p:nvPr/>
          </p:nvSpPr>
          <p:spPr>
            <a:xfrm>
              <a:off x="6220271" y="1264840"/>
              <a:ext cx="801279" cy="7756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73" name="Овал 72">
              <a:extLst>
                <a:ext uri="{FF2B5EF4-FFF2-40B4-BE49-F238E27FC236}">
                  <a16:creationId xmlns:a16="http://schemas.microsoft.com/office/drawing/2014/main" id="{705CB309-9312-4A84-9045-EEFAC6EAC3CB}"/>
                </a:ext>
              </a:extLst>
            </p:cNvPr>
            <p:cNvSpPr/>
            <p:nvPr/>
          </p:nvSpPr>
          <p:spPr>
            <a:xfrm>
              <a:off x="6877629" y="1210270"/>
              <a:ext cx="801279" cy="7756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74" name="Овал 73">
              <a:extLst>
                <a:ext uri="{FF2B5EF4-FFF2-40B4-BE49-F238E27FC236}">
                  <a16:creationId xmlns:a16="http://schemas.microsoft.com/office/drawing/2014/main" id="{657F3D19-5671-4B2B-AEC0-9BBC19080B65}"/>
                </a:ext>
              </a:extLst>
            </p:cNvPr>
            <p:cNvSpPr/>
            <p:nvPr/>
          </p:nvSpPr>
          <p:spPr>
            <a:xfrm>
              <a:off x="7633743" y="1367537"/>
              <a:ext cx="801279" cy="7756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75" name="Овал 74">
              <a:extLst>
                <a:ext uri="{FF2B5EF4-FFF2-40B4-BE49-F238E27FC236}">
                  <a16:creationId xmlns:a16="http://schemas.microsoft.com/office/drawing/2014/main" id="{8D9CC1E8-7F7E-4385-95F7-FBFD6D319D94}"/>
                </a:ext>
              </a:extLst>
            </p:cNvPr>
            <p:cNvSpPr/>
            <p:nvPr/>
          </p:nvSpPr>
          <p:spPr>
            <a:xfrm>
              <a:off x="8034382" y="1135416"/>
              <a:ext cx="801279" cy="7756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76" name="Овал 75">
              <a:extLst>
                <a:ext uri="{FF2B5EF4-FFF2-40B4-BE49-F238E27FC236}">
                  <a16:creationId xmlns:a16="http://schemas.microsoft.com/office/drawing/2014/main" id="{A7A0CE96-3B8D-427D-8646-D3DFBE85EA99}"/>
                </a:ext>
              </a:extLst>
            </p:cNvPr>
            <p:cNvSpPr/>
            <p:nvPr/>
          </p:nvSpPr>
          <p:spPr>
            <a:xfrm>
              <a:off x="8449321" y="1010425"/>
              <a:ext cx="801279" cy="7756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77" name="Овал 76">
              <a:extLst>
                <a:ext uri="{FF2B5EF4-FFF2-40B4-BE49-F238E27FC236}">
                  <a16:creationId xmlns:a16="http://schemas.microsoft.com/office/drawing/2014/main" id="{79B44ED3-55ED-45EF-A065-780E4ED97F84}"/>
                </a:ext>
              </a:extLst>
            </p:cNvPr>
            <p:cNvSpPr/>
            <p:nvPr/>
          </p:nvSpPr>
          <p:spPr>
            <a:xfrm>
              <a:off x="8987747" y="1303997"/>
              <a:ext cx="801279" cy="7756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78" name="Овал 77">
              <a:extLst>
                <a:ext uri="{FF2B5EF4-FFF2-40B4-BE49-F238E27FC236}">
                  <a16:creationId xmlns:a16="http://schemas.microsoft.com/office/drawing/2014/main" id="{9F9B4956-913D-4B0C-A811-584699C0FA92}"/>
                </a:ext>
              </a:extLst>
            </p:cNvPr>
            <p:cNvSpPr/>
            <p:nvPr/>
          </p:nvSpPr>
          <p:spPr>
            <a:xfrm>
              <a:off x="9459718" y="1398262"/>
              <a:ext cx="801279" cy="7756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79" name="Овал 78">
              <a:extLst>
                <a:ext uri="{FF2B5EF4-FFF2-40B4-BE49-F238E27FC236}">
                  <a16:creationId xmlns:a16="http://schemas.microsoft.com/office/drawing/2014/main" id="{37D9B012-E696-4143-892B-980031FEF639}"/>
                </a:ext>
              </a:extLst>
            </p:cNvPr>
            <p:cNvSpPr/>
            <p:nvPr/>
          </p:nvSpPr>
          <p:spPr>
            <a:xfrm>
              <a:off x="10085259" y="1471125"/>
              <a:ext cx="801279" cy="7756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82" name="Овал 81">
              <a:extLst>
                <a:ext uri="{FF2B5EF4-FFF2-40B4-BE49-F238E27FC236}">
                  <a16:creationId xmlns:a16="http://schemas.microsoft.com/office/drawing/2014/main" id="{B0D2A262-92C4-40A0-B6A4-5D011069114D}"/>
                </a:ext>
              </a:extLst>
            </p:cNvPr>
            <p:cNvSpPr/>
            <p:nvPr/>
          </p:nvSpPr>
          <p:spPr>
            <a:xfrm>
              <a:off x="4485117" y="1537797"/>
              <a:ext cx="801279" cy="7756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grpSp>
        <p:nvGrpSpPr>
          <p:cNvPr id="53" name="Группа 52">
            <a:extLst>
              <a:ext uri="{FF2B5EF4-FFF2-40B4-BE49-F238E27FC236}">
                <a16:creationId xmlns:a16="http://schemas.microsoft.com/office/drawing/2014/main" id="{62112C70-2798-40C2-9400-2D8F43D3097D}"/>
              </a:ext>
            </a:extLst>
          </p:cNvPr>
          <p:cNvGrpSpPr/>
          <p:nvPr/>
        </p:nvGrpSpPr>
        <p:grpSpPr>
          <a:xfrm>
            <a:off x="-174134" y="3229468"/>
            <a:ext cx="7663661" cy="1315913"/>
            <a:chOff x="4485117" y="997559"/>
            <a:chExt cx="7663661" cy="1315913"/>
          </a:xfrm>
        </p:grpSpPr>
        <p:sp>
          <p:nvSpPr>
            <p:cNvPr id="55" name="Овал 54">
              <a:extLst>
                <a:ext uri="{FF2B5EF4-FFF2-40B4-BE49-F238E27FC236}">
                  <a16:creationId xmlns:a16="http://schemas.microsoft.com/office/drawing/2014/main" id="{8B7CE7A1-5CF6-4087-A7D5-9EF12711D825}"/>
                </a:ext>
              </a:extLst>
            </p:cNvPr>
            <p:cNvSpPr/>
            <p:nvPr/>
          </p:nvSpPr>
          <p:spPr>
            <a:xfrm>
              <a:off x="4940744" y="1281702"/>
              <a:ext cx="801279" cy="7756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56" name="Овал 55">
              <a:extLst>
                <a:ext uri="{FF2B5EF4-FFF2-40B4-BE49-F238E27FC236}">
                  <a16:creationId xmlns:a16="http://schemas.microsoft.com/office/drawing/2014/main" id="{F2333E31-5823-4E50-B439-7BFC870A8396}"/>
                </a:ext>
              </a:extLst>
            </p:cNvPr>
            <p:cNvSpPr/>
            <p:nvPr/>
          </p:nvSpPr>
          <p:spPr>
            <a:xfrm>
              <a:off x="5582865" y="997559"/>
              <a:ext cx="801279" cy="7756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dirty="0"/>
            </a:p>
          </p:txBody>
        </p:sp>
        <p:sp>
          <p:nvSpPr>
            <p:cNvPr id="57" name="Овал 56">
              <a:extLst>
                <a:ext uri="{FF2B5EF4-FFF2-40B4-BE49-F238E27FC236}">
                  <a16:creationId xmlns:a16="http://schemas.microsoft.com/office/drawing/2014/main" id="{92FD9193-E573-4180-9140-779514C18732}"/>
                </a:ext>
              </a:extLst>
            </p:cNvPr>
            <p:cNvSpPr/>
            <p:nvPr/>
          </p:nvSpPr>
          <p:spPr>
            <a:xfrm>
              <a:off x="6220271" y="1264840"/>
              <a:ext cx="801279" cy="7756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58" name="Овал 57">
              <a:extLst>
                <a:ext uri="{FF2B5EF4-FFF2-40B4-BE49-F238E27FC236}">
                  <a16:creationId xmlns:a16="http://schemas.microsoft.com/office/drawing/2014/main" id="{1D1301D8-991F-4711-B275-2F9CA4B71B9B}"/>
                </a:ext>
              </a:extLst>
            </p:cNvPr>
            <p:cNvSpPr/>
            <p:nvPr/>
          </p:nvSpPr>
          <p:spPr>
            <a:xfrm>
              <a:off x="6877629" y="1210270"/>
              <a:ext cx="801279" cy="7756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59" name="Овал 58">
              <a:extLst>
                <a:ext uri="{FF2B5EF4-FFF2-40B4-BE49-F238E27FC236}">
                  <a16:creationId xmlns:a16="http://schemas.microsoft.com/office/drawing/2014/main" id="{28BFF35A-C38F-458F-8737-5728EBF9E9D5}"/>
                </a:ext>
              </a:extLst>
            </p:cNvPr>
            <p:cNvSpPr/>
            <p:nvPr/>
          </p:nvSpPr>
          <p:spPr>
            <a:xfrm>
              <a:off x="7633743" y="1367537"/>
              <a:ext cx="801279" cy="7756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60" name="Овал 59">
              <a:extLst>
                <a:ext uri="{FF2B5EF4-FFF2-40B4-BE49-F238E27FC236}">
                  <a16:creationId xmlns:a16="http://schemas.microsoft.com/office/drawing/2014/main" id="{75D06997-E6A4-4A6D-81C0-BBE4FD979F99}"/>
                </a:ext>
              </a:extLst>
            </p:cNvPr>
            <p:cNvSpPr/>
            <p:nvPr/>
          </p:nvSpPr>
          <p:spPr>
            <a:xfrm>
              <a:off x="8034382" y="1135416"/>
              <a:ext cx="801279" cy="7756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61" name="Овал 60">
              <a:extLst>
                <a:ext uri="{FF2B5EF4-FFF2-40B4-BE49-F238E27FC236}">
                  <a16:creationId xmlns:a16="http://schemas.microsoft.com/office/drawing/2014/main" id="{93E77DAE-BABE-45B2-B39B-7C076B7F5B45}"/>
                </a:ext>
              </a:extLst>
            </p:cNvPr>
            <p:cNvSpPr/>
            <p:nvPr/>
          </p:nvSpPr>
          <p:spPr>
            <a:xfrm>
              <a:off x="8449321" y="1010425"/>
              <a:ext cx="801279" cy="7756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62" name="Овал 61">
              <a:extLst>
                <a:ext uri="{FF2B5EF4-FFF2-40B4-BE49-F238E27FC236}">
                  <a16:creationId xmlns:a16="http://schemas.microsoft.com/office/drawing/2014/main" id="{DE1A9F11-AC8E-4D49-A414-6043E9995D32}"/>
                </a:ext>
              </a:extLst>
            </p:cNvPr>
            <p:cNvSpPr/>
            <p:nvPr/>
          </p:nvSpPr>
          <p:spPr>
            <a:xfrm>
              <a:off x="8987747" y="1303997"/>
              <a:ext cx="801279" cy="7756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63" name="Овал 62">
              <a:extLst>
                <a:ext uri="{FF2B5EF4-FFF2-40B4-BE49-F238E27FC236}">
                  <a16:creationId xmlns:a16="http://schemas.microsoft.com/office/drawing/2014/main" id="{4A6F60EA-378D-4C78-9A47-D56D2EE17905}"/>
                </a:ext>
              </a:extLst>
            </p:cNvPr>
            <p:cNvSpPr/>
            <p:nvPr/>
          </p:nvSpPr>
          <p:spPr>
            <a:xfrm>
              <a:off x="9459718" y="1398262"/>
              <a:ext cx="801279" cy="7756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64" name="Овал 63">
              <a:extLst>
                <a:ext uri="{FF2B5EF4-FFF2-40B4-BE49-F238E27FC236}">
                  <a16:creationId xmlns:a16="http://schemas.microsoft.com/office/drawing/2014/main" id="{56AEA659-A102-4577-B263-E1CEE6215637}"/>
                </a:ext>
              </a:extLst>
            </p:cNvPr>
            <p:cNvSpPr/>
            <p:nvPr/>
          </p:nvSpPr>
          <p:spPr>
            <a:xfrm>
              <a:off x="10085259" y="1471125"/>
              <a:ext cx="801279" cy="7756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65" name="Овал 64">
              <a:extLst>
                <a:ext uri="{FF2B5EF4-FFF2-40B4-BE49-F238E27FC236}">
                  <a16:creationId xmlns:a16="http://schemas.microsoft.com/office/drawing/2014/main" id="{C2EB6C28-2614-495E-97A0-DFCBAD72ED99}"/>
                </a:ext>
              </a:extLst>
            </p:cNvPr>
            <p:cNvSpPr/>
            <p:nvPr/>
          </p:nvSpPr>
          <p:spPr>
            <a:xfrm>
              <a:off x="10709866" y="1367537"/>
              <a:ext cx="801279" cy="7756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66" name="Овал 65">
              <a:extLst>
                <a:ext uri="{FF2B5EF4-FFF2-40B4-BE49-F238E27FC236}">
                  <a16:creationId xmlns:a16="http://schemas.microsoft.com/office/drawing/2014/main" id="{0C47ECCF-14E2-4031-A44A-34B29EF06D91}"/>
                </a:ext>
              </a:extLst>
            </p:cNvPr>
            <p:cNvSpPr/>
            <p:nvPr/>
          </p:nvSpPr>
          <p:spPr>
            <a:xfrm>
              <a:off x="11347499" y="1398262"/>
              <a:ext cx="801279" cy="7756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67" name="Овал 66">
              <a:extLst>
                <a:ext uri="{FF2B5EF4-FFF2-40B4-BE49-F238E27FC236}">
                  <a16:creationId xmlns:a16="http://schemas.microsoft.com/office/drawing/2014/main" id="{B6B9F6A2-7E0C-433A-BF39-F1A7E473C440}"/>
                </a:ext>
              </a:extLst>
            </p:cNvPr>
            <p:cNvSpPr/>
            <p:nvPr/>
          </p:nvSpPr>
          <p:spPr>
            <a:xfrm>
              <a:off x="4485117" y="1537797"/>
              <a:ext cx="801279" cy="7756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2E514AD-7693-42AD-914F-A3A2064F05E3}"/>
              </a:ext>
            </a:extLst>
          </p:cNvPr>
          <p:cNvSpPr/>
          <p:nvPr/>
        </p:nvSpPr>
        <p:spPr>
          <a:xfrm>
            <a:off x="-142240" y="4234040"/>
            <a:ext cx="12472500" cy="273236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E5DCEE9C-2EB5-4990-ACE8-E9BA2CAAC6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873" y="3872567"/>
            <a:ext cx="11387580" cy="2554545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Розберемо приклад: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</a:t>
            </a:r>
            <a:r>
              <a:rPr lang="uk-UA" sz="2000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2000" b="1" i="0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uk-UA" alt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 модифікатор доступу. Це значить, що цей метод є публічний і доступ до нього </a:t>
            </a:r>
            <a:r>
              <a:rPr lang="uk-UA" altLang="uk-UA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 є</a:t>
            </a:r>
            <a:r>
              <a:rPr lang="uk-UA" alt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altLang="uk-UA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обмеженим;</a:t>
            </a:r>
            <a:endParaRPr lang="en-US" altLang="uk-UA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0" lang="en-US" altLang="uk-UA" sz="20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</a:t>
            </a:r>
            <a:r>
              <a:rPr kumimoji="0" lang="uk-UA" altLang="uk-UA" sz="20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tatic</a:t>
            </a:r>
            <a:r>
              <a:rPr kumimoji="0" lang="en-US" altLang="uk-UA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lang="uk-UA" sz="2000" b="1" i="0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sz="2000" b="1" i="0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alt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 модифікатор</a:t>
            </a:r>
            <a:r>
              <a:rPr lang="en-US" alt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alt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також. На зараз можна не звертати увагу. Через те, що метод </a:t>
            </a:r>
            <a:r>
              <a:rPr kumimoji="0" lang="uk-UA" altLang="uk-UA" sz="2000" b="1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uk-UA" altLang="uk-UA" sz="2000" b="1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є статичним, усі методи, що будуть визиватись з нього повинні бути також</a:t>
            </a:r>
            <a:r>
              <a:rPr kumimoji="0" lang="en-US" altLang="uk-UA" sz="20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s</a:t>
            </a:r>
            <a:r>
              <a:rPr kumimoji="0" lang="uk-UA" altLang="uk-UA" sz="20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tatic</a:t>
            </a:r>
            <a:r>
              <a:rPr lang="uk-UA" alt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</a:t>
            </a:r>
            <a:r>
              <a:rPr lang="uk-UA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2000" b="1" i="0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uk-UA" alt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 тип даних, що буде повертатись з методу;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1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constructHelloSentence</a:t>
            </a:r>
            <a:r>
              <a:rPr lang="uk-UA" sz="2000" b="1" i="0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uk-UA" alt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 назва методу;</a:t>
            </a:r>
          </a:p>
          <a:p>
            <a:r>
              <a:rPr lang="en-US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(String name)</a:t>
            </a:r>
            <a:r>
              <a:rPr lang="uk-UA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2000" b="1" i="0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uk-UA" alt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 параметри методу. </a:t>
            </a:r>
            <a:r>
              <a:rPr lang="uk-UA" altLang="uk-U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Назараз</a:t>
            </a:r>
            <a:r>
              <a:rPr lang="uk-UA" alt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тут лише один параметр;</a:t>
            </a:r>
            <a:endParaRPr lang="en-US" altLang="uk-U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D27F95F1-4F5B-4978-8A18-C8CA1783FAD9}"/>
              </a:ext>
            </a:extLst>
          </p:cNvPr>
          <p:cNvGrpSpPr/>
          <p:nvPr/>
        </p:nvGrpSpPr>
        <p:grpSpPr>
          <a:xfrm>
            <a:off x="-334494" y="-512522"/>
            <a:ext cx="4082748" cy="1325063"/>
            <a:chOff x="-334494" y="-512522"/>
            <a:chExt cx="4082748" cy="1325063"/>
          </a:xfrm>
        </p:grpSpPr>
        <p:sp>
          <p:nvSpPr>
            <p:cNvPr id="10" name="Овал 9">
              <a:extLst>
                <a:ext uri="{FF2B5EF4-FFF2-40B4-BE49-F238E27FC236}">
                  <a16:creationId xmlns:a16="http://schemas.microsoft.com/office/drawing/2014/main" id="{2D9BEC40-44CB-4F04-B42A-511AE0F337C4}"/>
                </a:ext>
              </a:extLst>
            </p:cNvPr>
            <p:cNvSpPr/>
            <p:nvPr/>
          </p:nvSpPr>
          <p:spPr>
            <a:xfrm>
              <a:off x="251748" y="-512522"/>
              <a:ext cx="2910264" cy="914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1" name="Овал 10">
              <a:extLst>
                <a:ext uri="{FF2B5EF4-FFF2-40B4-BE49-F238E27FC236}">
                  <a16:creationId xmlns:a16="http://schemas.microsoft.com/office/drawing/2014/main" id="{BBCAED33-B29D-47A7-AB60-EE75EE723BD4}"/>
                </a:ext>
              </a:extLst>
            </p:cNvPr>
            <p:cNvSpPr/>
            <p:nvPr/>
          </p:nvSpPr>
          <p:spPr>
            <a:xfrm>
              <a:off x="-142240" y="36866"/>
              <a:ext cx="3698240" cy="7756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D31D0E5-E8A5-48FA-8D7F-4E1802610A59}"/>
                </a:ext>
              </a:extLst>
            </p:cNvPr>
            <p:cNvSpPr txBox="1"/>
            <p:nvPr/>
          </p:nvSpPr>
          <p:spPr>
            <a:xfrm>
              <a:off x="50014" y="-55322"/>
              <a:ext cx="331373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uk-UA" sz="4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Приклад</a:t>
              </a:r>
            </a:p>
          </p:txBody>
        </p:sp>
        <p:sp>
          <p:nvSpPr>
            <p:cNvPr id="13" name="Овал 12">
              <a:extLst>
                <a:ext uri="{FF2B5EF4-FFF2-40B4-BE49-F238E27FC236}">
                  <a16:creationId xmlns:a16="http://schemas.microsoft.com/office/drawing/2014/main" id="{2FBDEF0E-832F-4982-84DA-A2819C21DF6C}"/>
                </a:ext>
              </a:extLst>
            </p:cNvPr>
            <p:cNvSpPr/>
            <p:nvPr/>
          </p:nvSpPr>
          <p:spPr>
            <a:xfrm>
              <a:off x="2833854" y="-320717"/>
              <a:ext cx="914400" cy="914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4" name="Овал 13">
              <a:extLst>
                <a:ext uri="{FF2B5EF4-FFF2-40B4-BE49-F238E27FC236}">
                  <a16:creationId xmlns:a16="http://schemas.microsoft.com/office/drawing/2014/main" id="{B0A8938A-1713-4292-A945-C0753FEFD897}"/>
                </a:ext>
              </a:extLst>
            </p:cNvPr>
            <p:cNvSpPr/>
            <p:nvPr/>
          </p:nvSpPr>
          <p:spPr>
            <a:xfrm>
              <a:off x="-334494" y="-320717"/>
              <a:ext cx="914400" cy="914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sp>
        <p:nvSpPr>
          <p:cNvPr id="84" name="Овал 83">
            <a:extLst>
              <a:ext uri="{FF2B5EF4-FFF2-40B4-BE49-F238E27FC236}">
                <a16:creationId xmlns:a16="http://schemas.microsoft.com/office/drawing/2014/main" id="{923EA3C1-DD9A-4CDB-B872-A2C93674DCD2}"/>
              </a:ext>
            </a:extLst>
          </p:cNvPr>
          <p:cNvSpPr/>
          <p:nvPr/>
        </p:nvSpPr>
        <p:spPr>
          <a:xfrm>
            <a:off x="5114912" y="395238"/>
            <a:ext cx="502781" cy="29489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5" name="Овал 84">
            <a:extLst>
              <a:ext uri="{FF2B5EF4-FFF2-40B4-BE49-F238E27FC236}">
                <a16:creationId xmlns:a16="http://schemas.microsoft.com/office/drawing/2014/main" id="{7977FCD2-D181-42CF-AE88-81DFE002C7FD}"/>
              </a:ext>
            </a:extLst>
          </p:cNvPr>
          <p:cNvSpPr/>
          <p:nvPr/>
        </p:nvSpPr>
        <p:spPr>
          <a:xfrm>
            <a:off x="5366303" y="438195"/>
            <a:ext cx="502781" cy="29489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6" name="Овал 85">
            <a:extLst>
              <a:ext uri="{FF2B5EF4-FFF2-40B4-BE49-F238E27FC236}">
                <a16:creationId xmlns:a16="http://schemas.microsoft.com/office/drawing/2014/main" id="{502FC84D-016C-48C9-BEF5-0F753739D0E0}"/>
              </a:ext>
            </a:extLst>
          </p:cNvPr>
          <p:cNvSpPr/>
          <p:nvPr/>
        </p:nvSpPr>
        <p:spPr>
          <a:xfrm>
            <a:off x="5117114" y="585641"/>
            <a:ext cx="502781" cy="29489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7" name="Овал 86">
            <a:extLst>
              <a:ext uri="{FF2B5EF4-FFF2-40B4-BE49-F238E27FC236}">
                <a16:creationId xmlns:a16="http://schemas.microsoft.com/office/drawing/2014/main" id="{3C0F427B-451C-495E-846D-57F4AF72F749}"/>
              </a:ext>
            </a:extLst>
          </p:cNvPr>
          <p:cNvSpPr/>
          <p:nvPr/>
        </p:nvSpPr>
        <p:spPr>
          <a:xfrm>
            <a:off x="5136798" y="3002631"/>
            <a:ext cx="502781" cy="29489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8" name="Овал 87">
            <a:extLst>
              <a:ext uri="{FF2B5EF4-FFF2-40B4-BE49-F238E27FC236}">
                <a16:creationId xmlns:a16="http://schemas.microsoft.com/office/drawing/2014/main" id="{4AB931CA-9F8D-4A3C-AA86-D699AFF26975}"/>
              </a:ext>
            </a:extLst>
          </p:cNvPr>
          <p:cNvSpPr/>
          <p:nvPr/>
        </p:nvSpPr>
        <p:spPr>
          <a:xfrm>
            <a:off x="5388189" y="3045588"/>
            <a:ext cx="502781" cy="29489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9" name="Овал 88">
            <a:extLst>
              <a:ext uri="{FF2B5EF4-FFF2-40B4-BE49-F238E27FC236}">
                <a16:creationId xmlns:a16="http://schemas.microsoft.com/office/drawing/2014/main" id="{106A6456-3B0D-4152-A935-D19EFC3DB759}"/>
              </a:ext>
            </a:extLst>
          </p:cNvPr>
          <p:cNvSpPr/>
          <p:nvPr/>
        </p:nvSpPr>
        <p:spPr>
          <a:xfrm>
            <a:off x="5139000" y="3193034"/>
            <a:ext cx="502781" cy="29489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0" name="Овал 89">
            <a:extLst>
              <a:ext uri="{FF2B5EF4-FFF2-40B4-BE49-F238E27FC236}">
                <a16:creationId xmlns:a16="http://schemas.microsoft.com/office/drawing/2014/main" id="{68E76AC2-CB2C-4254-8EB2-F512EA8FAF19}"/>
              </a:ext>
            </a:extLst>
          </p:cNvPr>
          <p:cNvSpPr/>
          <p:nvPr/>
        </p:nvSpPr>
        <p:spPr>
          <a:xfrm>
            <a:off x="10690282" y="-423452"/>
            <a:ext cx="914400" cy="9144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1" name="Овал 90">
            <a:extLst>
              <a:ext uri="{FF2B5EF4-FFF2-40B4-BE49-F238E27FC236}">
                <a16:creationId xmlns:a16="http://schemas.microsoft.com/office/drawing/2014/main" id="{AC0F9B94-0156-414C-9E78-B4A9E5574C95}"/>
              </a:ext>
            </a:extLst>
          </p:cNvPr>
          <p:cNvSpPr/>
          <p:nvPr/>
        </p:nvSpPr>
        <p:spPr>
          <a:xfrm>
            <a:off x="11105221" y="-286904"/>
            <a:ext cx="914400" cy="9144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2" name="Овал 91">
            <a:extLst>
              <a:ext uri="{FF2B5EF4-FFF2-40B4-BE49-F238E27FC236}">
                <a16:creationId xmlns:a16="http://schemas.microsoft.com/office/drawing/2014/main" id="{48C0879C-E048-463F-AA5D-C860215719E7}"/>
              </a:ext>
            </a:extLst>
          </p:cNvPr>
          <p:cNvSpPr/>
          <p:nvPr/>
        </p:nvSpPr>
        <p:spPr>
          <a:xfrm>
            <a:off x="10686750" y="76605"/>
            <a:ext cx="914400" cy="9144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3" name="Овал 92">
            <a:extLst>
              <a:ext uri="{FF2B5EF4-FFF2-40B4-BE49-F238E27FC236}">
                <a16:creationId xmlns:a16="http://schemas.microsoft.com/office/drawing/2014/main" id="{232A3B09-5202-4EE4-9C27-F812B2551E94}"/>
              </a:ext>
            </a:extLst>
          </p:cNvPr>
          <p:cNvSpPr/>
          <p:nvPr/>
        </p:nvSpPr>
        <p:spPr>
          <a:xfrm flipV="1">
            <a:off x="9159903" y="2424898"/>
            <a:ext cx="502781" cy="36313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4" name="Овал 93">
            <a:extLst>
              <a:ext uri="{FF2B5EF4-FFF2-40B4-BE49-F238E27FC236}">
                <a16:creationId xmlns:a16="http://schemas.microsoft.com/office/drawing/2014/main" id="{F82719B7-178E-4F94-8213-859F38B51C51}"/>
              </a:ext>
            </a:extLst>
          </p:cNvPr>
          <p:cNvSpPr/>
          <p:nvPr/>
        </p:nvSpPr>
        <p:spPr>
          <a:xfrm flipV="1">
            <a:off x="9411294" y="2467855"/>
            <a:ext cx="502781" cy="36313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5" name="Овал 94">
            <a:extLst>
              <a:ext uri="{FF2B5EF4-FFF2-40B4-BE49-F238E27FC236}">
                <a16:creationId xmlns:a16="http://schemas.microsoft.com/office/drawing/2014/main" id="{78C187FF-160D-4A29-8E13-34561509885C}"/>
              </a:ext>
            </a:extLst>
          </p:cNvPr>
          <p:cNvSpPr/>
          <p:nvPr/>
        </p:nvSpPr>
        <p:spPr>
          <a:xfrm flipV="1">
            <a:off x="9162105" y="2615301"/>
            <a:ext cx="502781" cy="36313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7" name="Rectangle 4">
            <a:extLst>
              <a:ext uri="{FF2B5EF4-FFF2-40B4-BE49-F238E27FC236}">
                <a16:creationId xmlns:a16="http://schemas.microsoft.com/office/drawing/2014/main" id="{54B04A8B-CFE5-46E9-8065-A2C37AF686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68" y="987595"/>
            <a:ext cx="12019621" cy="224676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uk-UA" altLang="uk-UA" sz="2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static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uk-UA" altLang="uk-UA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uk-UA" altLang="uk-UA" sz="28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constructHelloSentence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uk-UA" altLang="uk-UA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uk-UA" altLang="uk-UA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name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uk-UA" altLang="uk-UA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uk-UA" altLang="uk-UA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resultSentence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uk-UA" altLang="uk-UA" sz="2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Hello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</a:t>
            </a:r>
            <a:r>
              <a:rPr kumimoji="0" lang="uk-UA" altLang="uk-UA" sz="2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world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! </a:t>
            </a:r>
            <a:r>
              <a:rPr kumimoji="0" lang="uk-UA" altLang="uk-UA" sz="2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My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</a:t>
            </a:r>
            <a:r>
              <a:rPr kumimoji="0" lang="uk-UA" altLang="uk-UA" sz="2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name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</a:t>
            </a:r>
            <a:r>
              <a:rPr kumimoji="0" lang="uk-UA" altLang="uk-UA" sz="2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is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" 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+ </a:t>
            </a:r>
            <a:r>
              <a:rPr kumimoji="0" lang="uk-UA" altLang="uk-UA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name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uk-UA" altLang="uk-UA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uk-UA" altLang="uk-UA" sz="28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uk-UA" altLang="uk-UA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uk-UA" altLang="uk-UA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resultSentence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uk-UA" altLang="uk-UA" sz="2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uk-UA" altLang="uk-UA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resultSentence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uk-UA" altLang="uk-UA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7607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Группа 144">
            <a:extLst>
              <a:ext uri="{FF2B5EF4-FFF2-40B4-BE49-F238E27FC236}">
                <a16:creationId xmlns:a16="http://schemas.microsoft.com/office/drawing/2014/main" id="{5C8ABC61-4DC8-4382-8C68-FF5DDEB707E3}"/>
              </a:ext>
            </a:extLst>
          </p:cNvPr>
          <p:cNvGrpSpPr/>
          <p:nvPr/>
        </p:nvGrpSpPr>
        <p:grpSpPr>
          <a:xfrm>
            <a:off x="3527758" y="2691360"/>
            <a:ext cx="1079770" cy="1000691"/>
            <a:chOff x="3527758" y="2691360"/>
            <a:chExt cx="1079770" cy="1000691"/>
          </a:xfrm>
        </p:grpSpPr>
        <p:sp>
          <p:nvSpPr>
            <p:cNvPr id="81" name="Овал 80">
              <a:extLst>
                <a:ext uri="{FF2B5EF4-FFF2-40B4-BE49-F238E27FC236}">
                  <a16:creationId xmlns:a16="http://schemas.microsoft.com/office/drawing/2014/main" id="{5D6E459A-4FA3-4025-9322-0291ACBB5441}"/>
                </a:ext>
              </a:extLst>
            </p:cNvPr>
            <p:cNvSpPr/>
            <p:nvPr/>
          </p:nvSpPr>
          <p:spPr>
            <a:xfrm>
              <a:off x="3527758" y="2691360"/>
              <a:ext cx="622570" cy="54349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dirty="0"/>
            </a:p>
          </p:txBody>
        </p:sp>
        <p:sp>
          <p:nvSpPr>
            <p:cNvPr id="87" name="Овал 86">
              <a:extLst>
                <a:ext uri="{FF2B5EF4-FFF2-40B4-BE49-F238E27FC236}">
                  <a16:creationId xmlns:a16="http://schemas.microsoft.com/office/drawing/2014/main" id="{7FD49DE9-DE9F-40F5-80EC-420AEC719846}"/>
                </a:ext>
              </a:extLst>
            </p:cNvPr>
            <p:cNvSpPr/>
            <p:nvPr/>
          </p:nvSpPr>
          <p:spPr>
            <a:xfrm>
              <a:off x="3680158" y="2843760"/>
              <a:ext cx="622570" cy="54349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dirty="0"/>
            </a:p>
          </p:txBody>
        </p:sp>
        <p:sp>
          <p:nvSpPr>
            <p:cNvPr id="95" name="Овал 94">
              <a:extLst>
                <a:ext uri="{FF2B5EF4-FFF2-40B4-BE49-F238E27FC236}">
                  <a16:creationId xmlns:a16="http://schemas.microsoft.com/office/drawing/2014/main" id="{CE43E2E2-F8A8-4E78-B7BE-B91CF9441B19}"/>
                </a:ext>
              </a:extLst>
            </p:cNvPr>
            <p:cNvSpPr/>
            <p:nvPr/>
          </p:nvSpPr>
          <p:spPr>
            <a:xfrm>
              <a:off x="3832558" y="2996160"/>
              <a:ext cx="622570" cy="54349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dirty="0"/>
            </a:p>
          </p:txBody>
        </p:sp>
        <p:sp>
          <p:nvSpPr>
            <p:cNvPr id="97" name="Овал 96">
              <a:extLst>
                <a:ext uri="{FF2B5EF4-FFF2-40B4-BE49-F238E27FC236}">
                  <a16:creationId xmlns:a16="http://schemas.microsoft.com/office/drawing/2014/main" id="{D3235FB2-C05D-438C-BB39-5B95281BC2C9}"/>
                </a:ext>
              </a:extLst>
            </p:cNvPr>
            <p:cNvSpPr/>
            <p:nvPr/>
          </p:nvSpPr>
          <p:spPr>
            <a:xfrm>
              <a:off x="3984958" y="3148560"/>
              <a:ext cx="622570" cy="54349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dirty="0"/>
            </a:p>
          </p:txBody>
        </p:sp>
      </p:grpSp>
      <p:grpSp>
        <p:nvGrpSpPr>
          <p:cNvPr id="101" name="Группа 100">
            <a:extLst>
              <a:ext uri="{FF2B5EF4-FFF2-40B4-BE49-F238E27FC236}">
                <a16:creationId xmlns:a16="http://schemas.microsoft.com/office/drawing/2014/main" id="{BE0A33FB-756F-4D70-AB28-7913AE025B9B}"/>
              </a:ext>
            </a:extLst>
          </p:cNvPr>
          <p:cNvGrpSpPr/>
          <p:nvPr/>
        </p:nvGrpSpPr>
        <p:grpSpPr>
          <a:xfrm>
            <a:off x="4172457" y="5950430"/>
            <a:ext cx="7271930" cy="807845"/>
            <a:chOff x="3002466" y="740620"/>
            <a:chExt cx="7271930" cy="807845"/>
          </a:xfrm>
        </p:grpSpPr>
        <p:sp>
          <p:nvSpPr>
            <p:cNvPr id="102" name="Овал 101">
              <a:extLst>
                <a:ext uri="{FF2B5EF4-FFF2-40B4-BE49-F238E27FC236}">
                  <a16:creationId xmlns:a16="http://schemas.microsoft.com/office/drawing/2014/main" id="{8C5D9360-11A6-4B0E-8B4E-548E33A570F6}"/>
                </a:ext>
              </a:extLst>
            </p:cNvPr>
            <p:cNvSpPr/>
            <p:nvPr/>
          </p:nvSpPr>
          <p:spPr>
            <a:xfrm>
              <a:off x="3002466" y="891334"/>
              <a:ext cx="622570" cy="54349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dirty="0"/>
            </a:p>
          </p:txBody>
        </p:sp>
        <p:sp>
          <p:nvSpPr>
            <p:cNvPr id="103" name="Овал 102">
              <a:extLst>
                <a:ext uri="{FF2B5EF4-FFF2-40B4-BE49-F238E27FC236}">
                  <a16:creationId xmlns:a16="http://schemas.microsoft.com/office/drawing/2014/main" id="{607A1A59-BB16-45F7-B3A3-AE59CFB8086C}"/>
                </a:ext>
              </a:extLst>
            </p:cNvPr>
            <p:cNvSpPr/>
            <p:nvPr/>
          </p:nvSpPr>
          <p:spPr>
            <a:xfrm>
              <a:off x="3455137" y="989130"/>
              <a:ext cx="622570" cy="54349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dirty="0"/>
            </a:p>
          </p:txBody>
        </p:sp>
        <p:sp>
          <p:nvSpPr>
            <p:cNvPr id="104" name="Овал 103">
              <a:extLst>
                <a:ext uri="{FF2B5EF4-FFF2-40B4-BE49-F238E27FC236}">
                  <a16:creationId xmlns:a16="http://schemas.microsoft.com/office/drawing/2014/main" id="{AF13BB03-D84E-410C-BE99-15DC869ECB51}"/>
                </a:ext>
              </a:extLst>
            </p:cNvPr>
            <p:cNvSpPr/>
            <p:nvPr/>
          </p:nvSpPr>
          <p:spPr>
            <a:xfrm>
              <a:off x="3900350" y="772416"/>
              <a:ext cx="622570" cy="54349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dirty="0"/>
            </a:p>
          </p:txBody>
        </p:sp>
        <p:sp>
          <p:nvSpPr>
            <p:cNvPr id="105" name="Овал 104">
              <a:extLst>
                <a:ext uri="{FF2B5EF4-FFF2-40B4-BE49-F238E27FC236}">
                  <a16:creationId xmlns:a16="http://schemas.microsoft.com/office/drawing/2014/main" id="{26483D73-F09E-46F5-A0BF-FF41A2F2B254}"/>
                </a:ext>
              </a:extLst>
            </p:cNvPr>
            <p:cNvSpPr/>
            <p:nvPr/>
          </p:nvSpPr>
          <p:spPr>
            <a:xfrm>
              <a:off x="4241080" y="1004974"/>
              <a:ext cx="622570" cy="54349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dirty="0"/>
            </a:p>
          </p:txBody>
        </p:sp>
        <p:sp>
          <p:nvSpPr>
            <p:cNvPr id="106" name="Овал 105">
              <a:extLst>
                <a:ext uri="{FF2B5EF4-FFF2-40B4-BE49-F238E27FC236}">
                  <a16:creationId xmlns:a16="http://schemas.microsoft.com/office/drawing/2014/main" id="{71222F9E-2781-4545-B906-12593B67E41B}"/>
                </a:ext>
              </a:extLst>
            </p:cNvPr>
            <p:cNvSpPr/>
            <p:nvPr/>
          </p:nvSpPr>
          <p:spPr>
            <a:xfrm>
              <a:off x="4701129" y="887990"/>
              <a:ext cx="622570" cy="54349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dirty="0"/>
            </a:p>
          </p:txBody>
        </p:sp>
        <p:sp>
          <p:nvSpPr>
            <p:cNvPr id="107" name="Овал 106">
              <a:extLst>
                <a:ext uri="{FF2B5EF4-FFF2-40B4-BE49-F238E27FC236}">
                  <a16:creationId xmlns:a16="http://schemas.microsoft.com/office/drawing/2014/main" id="{26274B18-8CD5-4BF2-A072-30508517C6C7}"/>
                </a:ext>
              </a:extLst>
            </p:cNvPr>
            <p:cNvSpPr/>
            <p:nvPr/>
          </p:nvSpPr>
          <p:spPr>
            <a:xfrm>
              <a:off x="5287123" y="927525"/>
              <a:ext cx="622570" cy="54349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dirty="0"/>
            </a:p>
          </p:txBody>
        </p:sp>
        <p:sp>
          <p:nvSpPr>
            <p:cNvPr id="108" name="Овал 107">
              <a:extLst>
                <a:ext uri="{FF2B5EF4-FFF2-40B4-BE49-F238E27FC236}">
                  <a16:creationId xmlns:a16="http://schemas.microsoft.com/office/drawing/2014/main" id="{2DC424E5-5B55-4F98-95ED-37915E9EDDB9}"/>
                </a:ext>
              </a:extLst>
            </p:cNvPr>
            <p:cNvSpPr/>
            <p:nvPr/>
          </p:nvSpPr>
          <p:spPr>
            <a:xfrm>
              <a:off x="5021904" y="839158"/>
              <a:ext cx="622570" cy="54349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dirty="0"/>
            </a:p>
          </p:txBody>
        </p:sp>
        <p:sp>
          <p:nvSpPr>
            <p:cNvPr id="109" name="Овал 108">
              <a:extLst>
                <a:ext uri="{FF2B5EF4-FFF2-40B4-BE49-F238E27FC236}">
                  <a16:creationId xmlns:a16="http://schemas.microsoft.com/office/drawing/2014/main" id="{1F5AB678-D766-49B7-ACB4-8946FACA473B}"/>
                </a:ext>
              </a:extLst>
            </p:cNvPr>
            <p:cNvSpPr/>
            <p:nvPr/>
          </p:nvSpPr>
          <p:spPr>
            <a:xfrm>
              <a:off x="5720518" y="885015"/>
              <a:ext cx="622570" cy="54349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dirty="0"/>
            </a:p>
          </p:txBody>
        </p:sp>
        <p:sp>
          <p:nvSpPr>
            <p:cNvPr id="110" name="Овал 109">
              <a:extLst>
                <a:ext uri="{FF2B5EF4-FFF2-40B4-BE49-F238E27FC236}">
                  <a16:creationId xmlns:a16="http://schemas.microsoft.com/office/drawing/2014/main" id="{38605ED7-321A-4607-990E-287A003D1C9A}"/>
                </a:ext>
              </a:extLst>
            </p:cNvPr>
            <p:cNvSpPr/>
            <p:nvPr/>
          </p:nvSpPr>
          <p:spPr>
            <a:xfrm>
              <a:off x="6236121" y="796562"/>
              <a:ext cx="622570" cy="54349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dirty="0"/>
            </a:p>
          </p:txBody>
        </p:sp>
        <p:sp>
          <p:nvSpPr>
            <p:cNvPr id="111" name="Овал 110">
              <a:extLst>
                <a:ext uri="{FF2B5EF4-FFF2-40B4-BE49-F238E27FC236}">
                  <a16:creationId xmlns:a16="http://schemas.microsoft.com/office/drawing/2014/main" id="{FC329399-F778-42D1-827A-86B763A6B7B3}"/>
                </a:ext>
              </a:extLst>
            </p:cNvPr>
            <p:cNvSpPr/>
            <p:nvPr/>
          </p:nvSpPr>
          <p:spPr>
            <a:xfrm>
              <a:off x="6786364" y="740620"/>
              <a:ext cx="622570" cy="54349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dirty="0"/>
            </a:p>
          </p:txBody>
        </p:sp>
        <p:sp>
          <p:nvSpPr>
            <p:cNvPr id="112" name="Овал 111">
              <a:extLst>
                <a:ext uri="{FF2B5EF4-FFF2-40B4-BE49-F238E27FC236}">
                  <a16:creationId xmlns:a16="http://schemas.microsoft.com/office/drawing/2014/main" id="{8262DF9B-C619-44F0-8EF0-6ED298B45028}"/>
                </a:ext>
              </a:extLst>
            </p:cNvPr>
            <p:cNvSpPr/>
            <p:nvPr/>
          </p:nvSpPr>
          <p:spPr>
            <a:xfrm>
              <a:off x="7210874" y="845065"/>
              <a:ext cx="622570" cy="54349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dirty="0"/>
            </a:p>
          </p:txBody>
        </p:sp>
        <p:sp>
          <p:nvSpPr>
            <p:cNvPr id="113" name="Овал 112">
              <a:extLst>
                <a:ext uri="{FF2B5EF4-FFF2-40B4-BE49-F238E27FC236}">
                  <a16:creationId xmlns:a16="http://schemas.microsoft.com/office/drawing/2014/main" id="{3B92F64F-C2BE-4ED8-855F-A562F1E9D69B}"/>
                </a:ext>
              </a:extLst>
            </p:cNvPr>
            <p:cNvSpPr/>
            <p:nvPr/>
          </p:nvSpPr>
          <p:spPr>
            <a:xfrm>
              <a:off x="7753419" y="839158"/>
              <a:ext cx="622570" cy="54349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dirty="0"/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9AA2B988-034D-4664-A278-F322CC868321}"/>
                </a:ext>
              </a:extLst>
            </p:cNvPr>
            <p:cNvSpPr/>
            <p:nvPr/>
          </p:nvSpPr>
          <p:spPr>
            <a:xfrm>
              <a:off x="8309002" y="847970"/>
              <a:ext cx="622570" cy="54349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dirty="0"/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61F134BE-470D-4333-85FE-59BAEC495B5E}"/>
                </a:ext>
              </a:extLst>
            </p:cNvPr>
            <p:cNvSpPr/>
            <p:nvPr/>
          </p:nvSpPr>
          <p:spPr>
            <a:xfrm>
              <a:off x="8771844" y="839158"/>
              <a:ext cx="622570" cy="54349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dirty="0"/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34114219-F65F-4D72-9902-37E65BA994EE}"/>
                </a:ext>
              </a:extLst>
            </p:cNvPr>
            <p:cNvSpPr/>
            <p:nvPr/>
          </p:nvSpPr>
          <p:spPr>
            <a:xfrm>
              <a:off x="9294865" y="786072"/>
              <a:ext cx="622570" cy="54349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dirty="0"/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8F9E0D3E-F5D4-4E17-A900-53E3B870A42C}"/>
                </a:ext>
              </a:extLst>
            </p:cNvPr>
            <p:cNvSpPr/>
            <p:nvPr/>
          </p:nvSpPr>
          <p:spPr>
            <a:xfrm>
              <a:off x="9651826" y="897894"/>
              <a:ext cx="622570" cy="54349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dirty="0"/>
            </a:p>
          </p:txBody>
        </p:sp>
      </p:grpSp>
      <p:grpSp>
        <p:nvGrpSpPr>
          <p:cNvPr id="100" name="Группа 99">
            <a:extLst>
              <a:ext uri="{FF2B5EF4-FFF2-40B4-BE49-F238E27FC236}">
                <a16:creationId xmlns:a16="http://schemas.microsoft.com/office/drawing/2014/main" id="{1240A850-56EF-4B99-A64A-5C44860ADC04}"/>
              </a:ext>
            </a:extLst>
          </p:cNvPr>
          <p:cNvGrpSpPr/>
          <p:nvPr/>
        </p:nvGrpSpPr>
        <p:grpSpPr>
          <a:xfrm>
            <a:off x="3002466" y="740620"/>
            <a:ext cx="7271930" cy="807845"/>
            <a:chOff x="3002466" y="740620"/>
            <a:chExt cx="7271930" cy="807845"/>
          </a:xfrm>
        </p:grpSpPr>
        <p:sp>
          <p:nvSpPr>
            <p:cNvPr id="80" name="Овал 79">
              <a:extLst>
                <a:ext uri="{FF2B5EF4-FFF2-40B4-BE49-F238E27FC236}">
                  <a16:creationId xmlns:a16="http://schemas.microsoft.com/office/drawing/2014/main" id="{2F174FCE-F4A9-425D-96C5-6DFF7E1C07E8}"/>
                </a:ext>
              </a:extLst>
            </p:cNvPr>
            <p:cNvSpPr/>
            <p:nvPr/>
          </p:nvSpPr>
          <p:spPr>
            <a:xfrm>
              <a:off x="3002466" y="891334"/>
              <a:ext cx="622570" cy="54349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dirty="0"/>
            </a:p>
          </p:txBody>
        </p:sp>
        <p:sp>
          <p:nvSpPr>
            <p:cNvPr id="82" name="Овал 81">
              <a:extLst>
                <a:ext uri="{FF2B5EF4-FFF2-40B4-BE49-F238E27FC236}">
                  <a16:creationId xmlns:a16="http://schemas.microsoft.com/office/drawing/2014/main" id="{8077AD9A-99A2-4D46-8AD1-09F878A72192}"/>
                </a:ext>
              </a:extLst>
            </p:cNvPr>
            <p:cNvSpPr/>
            <p:nvPr/>
          </p:nvSpPr>
          <p:spPr>
            <a:xfrm>
              <a:off x="3455137" y="989130"/>
              <a:ext cx="622570" cy="54349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dirty="0"/>
            </a:p>
          </p:txBody>
        </p:sp>
        <p:sp>
          <p:nvSpPr>
            <p:cNvPr id="83" name="Овал 82">
              <a:extLst>
                <a:ext uri="{FF2B5EF4-FFF2-40B4-BE49-F238E27FC236}">
                  <a16:creationId xmlns:a16="http://schemas.microsoft.com/office/drawing/2014/main" id="{9E819210-43B9-4DE3-A15C-CC010E7758B4}"/>
                </a:ext>
              </a:extLst>
            </p:cNvPr>
            <p:cNvSpPr/>
            <p:nvPr/>
          </p:nvSpPr>
          <p:spPr>
            <a:xfrm>
              <a:off x="3900350" y="772416"/>
              <a:ext cx="622570" cy="54349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dirty="0"/>
            </a:p>
          </p:txBody>
        </p:sp>
        <p:sp>
          <p:nvSpPr>
            <p:cNvPr id="84" name="Овал 83">
              <a:extLst>
                <a:ext uri="{FF2B5EF4-FFF2-40B4-BE49-F238E27FC236}">
                  <a16:creationId xmlns:a16="http://schemas.microsoft.com/office/drawing/2014/main" id="{D4F90CC8-B3BE-4BF1-BD76-30734480EE9F}"/>
                </a:ext>
              </a:extLst>
            </p:cNvPr>
            <p:cNvSpPr/>
            <p:nvPr/>
          </p:nvSpPr>
          <p:spPr>
            <a:xfrm>
              <a:off x="4241080" y="1004974"/>
              <a:ext cx="622570" cy="54349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dirty="0"/>
            </a:p>
          </p:txBody>
        </p:sp>
        <p:sp>
          <p:nvSpPr>
            <p:cNvPr id="85" name="Овал 84">
              <a:extLst>
                <a:ext uri="{FF2B5EF4-FFF2-40B4-BE49-F238E27FC236}">
                  <a16:creationId xmlns:a16="http://schemas.microsoft.com/office/drawing/2014/main" id="{F919A679-E6CE-4945-990C-78EC2C23262C}"/>
                </a:ext>
              </a:extLst>
            </p:cNvPr>
            <p:cNvSpPr/>
            <p:nvPr/>
          </p:nvSpPr>
          <p:spPr>
            <a:xfrm>
              <a:off x="4701129" y="887990"/>
              <a:ext cx="622570" cy="54349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dirty="0"/>
            </a:p>
          </p:txBody>
        </p:sp>
        <p:sp>
          <p:nvSpPr>
            <p:cNvPr id="86" name="Овал 85">
              <a:extLst>
                <a:ext uri="{FF2B5EF4-FFF2-40B4-BE49-F238E27FC236}">
                  <a16:creationId xmlns:a16="http://schemas.microsoft.com/office/drawing/2014/main" id="{F56014BB-E1EE-47BB-A25C-4C0E7EAF66A8}"/>
                </a:ext>
              </a:extLst>
            </p:cNvPr>
            <p:cNvSpPr/>
            <p:nvPr/>
          </p:nvSpPr>
          <p:spPr>
            <a:xfrm>
              <a:off x="5287123" y="927525"/>
              <a:ext cx="622570" cy="54349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dirty="0"/>
            </a:p>
          </p:txBody>
        </p:sp>
        <p:sp>
          <p:nvSpPr>
            <p:cNvPr id="88" name="Овал 87">
              <a:extLst>
                <a:ext uri="{FF2B5EF4-FFF2-40B4-BE49-F238E27FC236}">
                  <a16:creationId xmlns:a16="http://schemas.microsoft.com/office/drawing/2014/main" id="{E5DF844F-C961-4522-94CF-E533935960C9}"/>
                </a:ext>
              </a:extLst>
            </p:cNvPr>
            <p:cNvSpPr/>
            <p:nvPr/>
          </p:nvSpPr>
          <p:spPr>
            <a:xfrm>
              <a:off x="5021904" y="839158"/>
              <a:ext cx="622570" cy="54349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dirty="0"/>
            </a:p>
          </p:txBody>
        </p:sp>
        <p:sp>
          <p:nvSpPr>
            <p:cNvPr id="89" name="Овал 88">
              <a:extLst>
                <a:ext uri="{FF2B5EF4-FFF2-40B4-BE49-F238E27FC236}">
                  <a16:creationId xmlns:a16="http://schemas.microsoft.com/office/drawing/2014/main" id="{851CBABB-50E0-42FD-93D5-9FBA110898FA}"/>
                </a:ext>
              </a:extLst>
            </p:cNvPr>
            <p:cNvSpPr/>
            <p:nvPr/>
          </p:nvSpPr>
          <p:spPr>
            <a:xfrm>
              <a:off x="5720518" y="885015"/>
              <a:ext cx="622570" cy="54349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dirty="0"/>
            </a:p>
          </p:txBody>
        </p:sp>
        <p:sp>
          <p:nvSpPr>
            <p:cNvPr id="90" name="Овал 89">
              <a:extLst>
                <a:ext uri="{FF2B5EF4-FFF2-40B4-BE49-F238E27FC236}">
                  <a16:creationId xmlns:a16="http://schemas.microsoft.com/office/drawing/2014/main" id="{B5018A85-2D07-4057-B89D-F1C5712976D8}"/>
                </a:ext>
              </a:extLst>
            </p:cNvPr>
            <p:cNvSpPr/>
            <p:nvPr/>
          </p:nvSpPr>
          <p:spPr>
            <a:xfrm>
              <a:off x="6236121" y="796562"/>
              <a:ext cx="622570" cy="54349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dirty="0"/>
            </a:p>
          </p:txBody>
        </p:sp>
        <p:sp>
          <p:nvSpPr>
            <p:cNvPr id="91" name="Овал 90">
              <a:extLst>
                <a:ext uri="{FF2B5EF4-FFF2-40B4-BE49-F238E27FC236}">
                  <a16:creationId xmlns:a16="http://schemas.microsoft.com/office/drawing/2014/main" id="{E46972EA-5FF3-46A1-821C-1C1A6A7DCA07}"/>
                </a:ext>
              </a:extLst>
            </p:cNvPr>
            <p:cNvSpPr/>
            <p:nvPr/>
          </p:nvSpPr>
          <p:spPr>
            <a:xfrm>
              <a:off x="6786364" y="740620"/>
              <a:ext cx="622570" cy="54349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dirty="0"/>
            </a:p>
          </p:txBody>
        </p:sp>
        <p:sp>
          <p:nvSpPr>
            <p:cNvPr id="92" name="Овал 91">
              <a:extLst>
                <a:ext uri="{FF2B5EF4-FFF2-40B4-BE49-F238E27FC236}">
                  <a16:creationId xmlns:a16="http://schemas.microsoft.com/office/drawing/2014/main" id="{75FB6094-31B6-41E6-A423-F1579C71E071}"/>
                </a:ext>
              </a:extLst>
            </p:cNvPr>
            <p:cNvSpPr/>
            <p:nvPr/>
          </p:nvSpPr>
          <p:spPr>
            <a:xfrm>
              <a:off x="7210874" y="845065"/>
              <a:ext cx="622570" cy="54349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dirty="0"/>
            </a:p>
          </p:txBody>
        </p:sp>
        <p:sp>
          <p:nvSpPr>
            <p:cNvPr id="93" name="Овал 92">
              <a:extLst>
                <a:ext uri="{FF2B5EF4-FFF2-40B4-BE49-F238E27FC236}">
                  <a16:creationId xmlns:a16="http://schemas.microsoft.com/office/drawing/2014/main" id="{A6A85ADD-7F72-4930-9EC2-C061E8B4CB16}"/>
                </a:ext>
              </a:extLst>
            </p:cNvPr>
            <p:cNvSpPr/>
            <p:nvPr/>
          </p:nvSpPr>
          <p:spPr>
            <a:xfrm>
              <a:off x="7753419" y="839158"/>
              <a:ext cx="622570" cy="54349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dirty="0"/>
            </a:p>
          </p:txBody>
        </p:sp>
        <p:sp>
          <p:nvSpPr>
            <p:cNvPr id="94" name="Овал 93">
              <a:extLst>
                <a:ext uri="{FF2B5EF4-FFF2-40B4-BE49-F238E27FC236}">
                  <a16:creationId xmlns:a16="http://schemas.microsoft.com/office/drawing/2014/main" id="{7F8F0464-A6FA-43F3-9AED-88BCFCA5454B}"/>
                </a:ext>
              </a:extLst>
            </p:cNvPr>
            <p:cNvSpPr/>
            <p:nvPr/>
          </p:nvSpPr>
          <p:spPr>
            <a:xfrm>
              <a:off x="8309002" y="847970"/>
              <a:ext cx="622570" cy="54349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dirty="0"/>
            </a:p>
          </p:txBody>
        </p:sp>
        <p:sp>
          <p:nvSpPr>
            <p:cNvPr id="96" name="Овал 95">
              <a:extLst>
                <a:ext uri="{FF2B5EF4-FFF2-40B4-BE49-F238E27FC236}">
                  <a16:creationId xmlns:a16="http://schemas.microsoft.com/office/drawing/2014/main" id="{ECA902E2-BBBF-47A1-8C16-4A93FF3C4D7B}"/>
                </a:ext>
              </a:extLst>
            </p:cNvPr>
            <p:cNvSpPr/>
            <p:nvPr/>
          </p:nvSpPr>
          <p:spPr>
            <a:xfrm>
              <a:off x="8771844" y="839158"/>
              <a:ext cx="622570" cy="54349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dirty="0"/>
            </a:p>
          </p:txBody>
        </p:sp>
        <p:sp>
          <p:nvSpPr>
            <p:cNvPr id="98" name="Овал 97">
              <a:extLst>
                <a:ext uri="{FF2B5EF4-FFF2-40B4-BE49-F238E27FC236}">
                  <a16:creationId xmlns:a16="http://schemas.microsoft.com/office/drawing/2014/main" id="{D451DDCE-CDB8-42D0-82B7-134B67CA1ED7}"/>
                </a:ext>
              </a:extLst>
            </p:cNvPr>
            <p:cNvSpPr/>
            <p:nvPr/>
          </p:nvSpPr>
          <p:spPr>
            <a:xfrm>
              <a:off x="9294865" y="786072"/>
              <a:ext cx="622570" cy="54349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dirty="0"/>
            </a:p>
          </p:txBody>
        </p:sp>
        <p:sp>
          <p:nvSpPr>
            <p:cNvPr id="99" name="Овал 98">
              <a:extLst>
                <a:ext uri="{FF2B5EF4-FFF2-40B4-BE49-F238E27FC236}">
                  <a16:creationId xmlns:a16="http://schemas.microsoft.com/office/drawing/2014/main" id="{6B5164B6-5407-44EB-B3C3-0E30775CD8A4}"/>
                </a:ext>
              </a:extLst>
            </p:cNvPr>
            <p:cNvSpPr/>
            <p:nvPr/>
          </p:nvSpPr>
          <p:spPr>
            <a:xfrm>
              <a:off x="9651826" y="897894"/>
              <a:ext cx="622570" cy="54349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dirty="0"/>
            </a:p>
          </p:txBody>
        </p:sp>
      </p:grpSp>
      <p:sp>
        <p:nvSpPr>
          <p:cNvPr id="79" name="Овал 78">
            <a:extLst>
              <a:ext uri="{FF2B5EF4-FFF2-40B4-BE49-F238E27FC236}">
                <a16:creationId xmlns:a16="http://schemas.microsoft.com/office/drawing/2014/main" id="{A567DB17-CB9D-4BA1-AC16-028295661FCB}"/>
              </a:ext>
            </a:extLst>
          </p:cNvPr>
          <p:cNvSpPr/>
          <p:nvPr/>
        </p:nvSpPr>
        <p:spPr>
          <a:xfrm>
            <a:off x="10778811" y="4839549"/>
            <a:ext cx="622570" cy="54349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grpSp>
        <p:nvGrpSpPr>
          <p:cNvPr id="50" name="Группа 49">
            <a:extLst>
              <a:ext uri="{FF2B5EF4-FFF2-40B4-BE49-F238E27FC236}">
                <a16:creationId xmlns:a16="http://schemas.microsoft.com/office/drawing/2014/main" id="{A70A6E55-B04C-4D4B-A546-3B9585D14FB0}"/>
              </a:ext>
            </a:extLst>
          </p:cNvPr>
          <p:cNvGrpSpPr/>
          <p:nvPr/>
        </p:nvGrpSpPr>
        <p:grpSpPr>
          <a:xfrm>
            <a:off x="9738049" y="1090697"/>
            <a:ext cx="1884784" cy="5347235"/>
            <a:chOff x="2603967" y="1090697"/>
            <a:chExt cx="1884784" cy="5347235"/>
          </a:xfrm>
        </p:grpSpPr>
        <p:sp>
          <p:nvSpPr>
            <p:cNvPr id="51" name="Овал 50">
              <a:extLst>
                <a:ext uri="{FF2B5EF4-FFF2-40B4-BE49-F238E27FC236}">
                  <a16:creationId xmlns:a16="http://schemas.microsoft.com/office/drawing/2014/main" id="{8B982A88-FA05-4802-9B91-C4D724727435}"/>
                </a:ext>
              </a:extLst>
            </p:cNvPr>
            <p:cNvSpPr/>
            <p:nvPr/>
          </p:nvSpPr>
          <p:spPr>
            <a:xfrm>
              <a:off x="2652606" y="2205493"/>
              <a:ext cx="622570" cy="54349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52" name="Овал 51">
              <a:extLst>
                <a:ext uri="{FF2B5EF4-FFF2-40B4-BE49-F238E27FC236}">
                  <a16:creationId xmlns:a16="http://schemas.microsoft.com/office/drawing/2014/main" id="{C7354A2B-3F0B-4DAD-B5E3-292C6F8F2E26}"/>
                </a:ext>
              </a:extLst>
            </p:cNvPr>
            <p:cNvSpPr/>
            <p:nvPr/>
          </p:nvSpPr>
          <p:spPr>
            <a:xfrm>
              <a:off x="3156921" y="2258146"/>
              <a:ext cx="622570" cy="54349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53" name="Овал 52">
              <a:extLst>
                <a:ext uri="{FF2B5EF4-FFF2-40B4-BE49-F238E27FC236}">
                  <a16:creationId xmlns:a16="http://schemas.microsoft.com/office/drawing/2014/main" id="{C1CCA3BF-9D5E-469E-B792-CB02B4B84601}"/>
                </a:ext>
              </a:extLst>
            </p:cNvPr>
            <p:cNvSpPr/>
            <p:nvPr/>
          </p:nvSpPr>
          <p:spPr>
            <a:xfrm>
              <a:off x="2805006" y="2357893"/>
              <a:ext cx="622570" cy="54349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54" name="Овал 53">
              <a:extLst>
                <a:ext uri="{FF2B5EF4-FFF2-40B4-BE49-F238E27FC236}">
                  <a16:creationId xmlns:a16="http://schemas.microsoft.com/office/drawing/2014/main" id="{86FAA5AD-1440-44AA-8033-0C897FC81F2C}"/>
                </a:ext>
              </a:extLst>
            </p:cNvPr>
            <p:cNvSpPr/>
            <p:nvPr/>
          </p:nvSpPr>
          <p:spPr>
            <a:xfrm>
              <a:off x="3723704" y="2321798"/>
              <a:ext cx="622570" cy="54349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55" name="Овал 54">
              <a:extLst>
                <a:ext uri="{FF2B5EF4-FFF2-40B4-BE49-F238E27FC236}">
                  <a16:creationId xmlns:a16="http://schemas.microsoft.com/office/drawing/2014/main" id="{208CECB1-2C95-4FB5-8195-7E6686BEBAEB}"/>
                </a:ext>
              </a:extLst>
            </p:cNvPr>
            <p:cNvSpPr/>
            <p:nvPr/>
          </p:nvSpPr>
          <p:spPr>
            <a:xfrm>
              <a:off x="3866181" y="2657195"/>
              <a:ext cx="622570" cy="54349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56" name="Овал 55">
              <a:extLst>
                <a:ext uri="{FF2B5EF4-FFF2-40B4-BE49-F238E27FC236}">
                  <a16:creationId xmlns:a16="http://schemas.microsoft.com/office/drawing/2014/main" id="{ECA9D3EE-3113-4505-AC39-82AACB63D468}"/>
                </a:ext>
              </a:extLst>
            </p:cNvPr>
            <p:cNvSpPr/>
            <p:nvPr/>
          </p:nvSpPr>
          <p:spPr>
            <a:xfrm>
              <a:off x="3779491" y="3094153"/>
              <a:ext cx="622570" cy="54349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57" name="Овал 56">
              <a:extLst>
                <a:ext uri="{FF2B5EF4-FFF2-40B4-BE49-F238E27FC236}">
                  <a16:creationId xmlns:a16="http://schemas.microsoft.com/office/drawing/2014/main" id="{0C29FB69-6138-49E8-858B-B911911C119F}"/>
                </a:ext>
              </a:extLst>
            </p:cNvPr>
            <p:cNvSpPr/>
            <p:nvPr/>
          </p:nvSpPr>
          <p:spPr>
            <a:xfrm>
              <a:off x="3733434" y="3219390"/>
              <a:ext cx="622570" cy="54349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58" name="Овал 57">
              <a:extLst>
                <a:ext uri="{FF2B5EF4-FFF2-40B4-BE49-F238E27FC236}">
                  <a16:creationId xmlns:a16="http://schemas.microsoft.com/office/drawing/2014/main" id="{F1285769-37F6-4FD9-AEDA-2BAA8092A794}"/>
                </a:ext>
              </a:extLst>
            </p:cNvPr>
            <p:cNvSpPr/>
            <p:nvPr/>
          </p:nvSpPr>
          <p:spPr>
            <a:xfrm>
              <a:off x="2957406" y="2510293"/>
              <a:ext cx="622570" cy="54349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59" name="Овал 58">
              <a:extLst>
                <a:ext uri="{FF2B5EF4-FFF2-40B4-BE49-F238E27FC236}">
                  <a16:creationId xmlns:a16="http://schemas.microsoft.com/office/drawing/2014/main" id="{638540D4-35F0-4B96-AC7F-A5D4FBD3043A}"/>
                </a:ext>
              </a:extLst>
            </p:cNvPr>
            <p:cNvSpPr/>
            <p:nvPr/>
          </p:nvSpPr>
          <p:spPr>
            <a:xfrm>
              <a:off x="3355381" y="3329453"/>
              <a:ext cx="622570" cy="54349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60" name="Овал 59">
              <a:extLst>
                <a:ext uri="{FF2B5EF4-FFF2-40B4-BE49-F238E27FC236}">
                  <a16:creationId xmlns:a16="http://schemas.microsoft.com/office/drawing/2014/main" id="{D02D120E-24FB-48C1-BE26-07B6521B3CCF}"/>
                </a:ext>
              </a:extLst>
            </p:cNvPr>
            <p:cNvSpPr/>
            <p:nvPr/>
          </p:nvSpPr>
          <p:spPr>
            <a:xfrm>
              <a:off x="2934576" y="3412222"/>
              <a:ext cx="622570" cy="54349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61" name="Овал 60">
              <a:extLst>
                <a:ext uri="{FF2B5EF4-FFF2-40B4-BE49-F238E27FC236}">
                  <a16:creationId xmlns:a16="http://schemas.microsoft.com/office/drawing/2014/main" id="{AE7D4C1B-0637-40F1-B9C3-338DCA4196E6}"/>
                </a:ext>
              </a:extLst>
            </p:cNvPr>
            <p:cNvSpPr/>
            <p:nvPr/>
          </p:nvSpPr>
          <p:spPr>
            <a:xfrm>
              <a:off x="2694562" y="3565526"/>
              <a:ext cx="622570" cy="54349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62" name="Овал 61">
              <a:extLst>
                <a:ext uri="{FF2B5EF4-FFF2-40B4-BE49-F238E27FC236}">
                  <a16:creationId xmlns:a16="http://schemas.microsoft.com/office/drawing/2014/main" id="{602A6CBA-1494-42E4-A579-2B3C2E877502}"/>
                </a:ext>
              </a:extLst>
            </p:cNvPr>
            <p:cNvSpPr/>
            <p:nvPr/>
          </p:nvSpPr>
          <p:spPr>
            <a:xfrm>
              <a:off x="2656378" y="3903012"/>
              <a:ext cx="622570" cy="54349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63" name="Овал 62">
              <a:extLst>
                <a:ext uri="{FF2B5EF4-FFF2-40B4-BE49-F238E27FC236}">
                  <a16:creationId xmlns:a16="http://schemas.microsoft.com/office/drawing/2014/main" id="{28F5A331-6A14-4ED9-AA4D-E878DB3DC3FE}"/>
                </a:ext>
              </a:extLst>
            </p:cNvPr>
            <p:cNvSpPr/>
            <p:nvPr/>
          </p:nvSpPr>
          <p:spPr>
            <a:xfrm>
              <a:off x="2603967" y="4222879"/>
              <a:ext cx="622570" cy="54349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64" name="Овал 63">
              <a:extLst>
                <a:ext uri="{FF2B5EF4-FFF2-40B4-BE49-F238E27FC236}">
                  <a16:creationId xmlns:a16="http://schemas.microsoft.com/office/drawing/2014/main" id="{B317786F-EB18-4EDA-95A4-3DA8FEBC442A}"/>
                </a:ext>
              </a:extLst>
            </p:cNvPr>
            <p:cNvSpPr/>
            <p:nvPr/>
          </p:nvSpPr>
          <p:spPr>
            <a:xfrm>
              <a:off x="2696050" y="4608486"/>
              <a:ext cx="622570" cy="54349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65" name="Овал 64">
              <a:extLst>
                <a:ext uri="{FF2B5EF4-FFF2-40B4-BE49-F238E27FC236}">
                  <a16:creationId xmlns:a16="http://schemas.microsoft.com/office/drawing/2014/main" id="{DC81E2EE-871C-4033-A9A4-C1E0C1828EE5}"/>
                </a:ext>
              </a:extLst>
            </p:cNvPr>
            <p:cNvSpPr/>
            <p:nvPr/>
          </p:nvSpPr>
          <p:spPr>
            <a:xfrm>
              <a:off x="2847025" y="4954408"/>
              <a:ext cx="622570" cy="54349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66" name="Овал 65">
              <a:extLst>
                <a:ext uri="{FF2B5EF4-FFF2-40B4-BE49-F238E27FC236}">
                  <a16:creationId xmlns:a16="http://schemas.microsoft.com/office/drawing/2014/main" id="{227A1C3B-A9A0-4551-9B26-C302FFCA8327}"/>
                </a:ext>
              </a:extLst>
            </p:cNvPr>
            <p:cNvSpPr/>
            <p:nvPr/>
          </p:nvSpPr>
          <p:spPr>
            <a:xfrm>
              <a:off x="3213469" y="5026972"/>
              <a:ext cx="622570" cy="54349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67" name="Овал 66">
              <a:extLst>
                <a:ext uri="{FF2B5EF4-FFF2-40B4-BE49-F238E27FC236}">
                  <a16:creationId xmlns:a16="http://schemas.microsoft.com/office/drawing/2014/main" id="{B6E83832-3459-4385-9A24-B19C150E63AB}"/>
                </a:ext>
              </a:extLst>
            </p:cNvPr>
            <p:cNvSpPr/>
            <p:nvPr/>
          </p:nvSpPr>
          <p:spPr>
            <a:xfrm>
              <a:off x="3109806" y="2662693"/>
              <a:ext cx="622570" cy="54349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68" name="Овал 67">
              <a:extLst>
                <a:ext uri="{FF2B5EF4-FFF2-40B4-BE49-F238E27FC236}">
                  <a16:creationId xmlns:a16="http://schemas.microsoft.com/office/drawing/2014/main" id="{C1CC669A-86E4-401C-AFF1-D466B0E21F7C}"/>
                </a:ext>
              </a:extLst>
            </p:cNvPr>
            <p:cNvSpPr/>
            <p:nvPr/>
          </p:nvSpPr>
          <p:spPr>
            <a:xfrm>
              <a:off x="3455137" y="5327546"/>
              <a:ext cx="622570" cy="54349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69" name="Овал 68">
              <a:extLst>
                <a:ext uri="{FF2B5EF4-FFF2-40B4-BE49-F238E27FC236}">
                  <a16:creationId xmlns:a16="http://schemas.microsoft.com/office/drawing/2014/main" id="{2D06CA25-3DA7-4C7C-A02C-4D16E395CB35}"/>
                </a:ext>
              </a:extLst>
            </p:cNvPr>
            <p:cNvSpPr/>
            <p:nvPr/>
          </p:nvSpPr>
          <p:spPr>
            <a:xfrm>
              <a:off x="3262206" y="2815093"/>
              <a:ext cx="622570" cy="54349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70" name="Овал 69">
              <a:extLst>
                <a:ext uri="{FF2B5EF4-FFF2-40B4-BE49-F238E27FC236}">
                  <a16:creationId xmlns:a16="http://schemas.microsoft.com/office/drawing/2014/main" id="{F6C5461D-949C-49C6-B207-B7020905E628}"/>
                </a:ext>
              </a:extLst>
            </p:cNvPr>
            <p:cNvSpPr/>
            <p:nvPr/>
          </p:nvSpPr>
          <p:spPr>
            <a:xfrm>
              <a:off x="3744914" y="5606225"/>
              <a:ext cx="622570" cy="54349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71" name="Овал 70">
              <a:extLst>
                <a:ext uri="{FF2B5EF4-FFF2-40B4-BE49-F238E27FC236}">
                  <a16:creationId xmlns:a16="http://schemas.microsoft.com/office/drawing/2014/main" id="{553CD594-C02D-4886-81BB-124EBBA453AD}"/>
                </a:ext>
              </a:extLst>
            </p:cNvPr>
            <p:cNvSpPr/>
            <p:nvPr/>
          </p:nvSpPr>
          <p:spPr>
            <a:xfrm>
              <a:off x="3865385" y="5894441"/>
              <a:ext cx="622570" cy="54349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72" name="Овал 71">
              <a:extLst>
                <a:ext uri="{FF2B5EF4-FFF2-40B4-BE49-F238E27FC236}">
                  <a16:creationId xmlns:a16="http://schemas.microsoft.com/office/drawing/2014/main" id="{246479E1-6BDB-4694-A0C2-49283B3AADB7}"/>
                </a:ext>
              </a:extLst>
            </p:cNvPr>
            <p:cNvSpPr/>
            <p:nvPr/>
          </p:nvSpPr>
          <p:spPr>
            <a:xfrm>
              <a:off x="3744914" y="5136268"/>
              <a:ext cx="622570" cy="54349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73" name="Овал 72">
              <a:extLst>
                <a:ext uri="{FF2B5EF4-FFF2-40B4-BE49-F238E27FC236}">
                  <a16:creationId xmlns:a16="http://schemas.microsoft.com/office/drawing/2014/main" id="{D9BA7CC7-FA2F-4B89-9C31-8C1E428ECE51}"/>
                </a:ext>
              </a:extLst>
            </p:cNvPr>
            <p:cNvSpPr/>
            <p:nvPr/>
          </p:nvSpPr>
          <p:spPr>
            <a:xfrm>
              <a:off x="3520353" y="2791880"/>
              <a:ext cx="622570" cy="54349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74" name="Овал 73">
              <a:extLst>
                <a:ext uri="{FF2B5EF4-FFF2-40B4-BE49-F238E27FC236}">
                  <a16:creationId xmlns:a16="http://schemas.microsoft.com/office/drawing/2014/main" id="{8EC1A086-4AF1-4162-B23B-4BDCDB3A2390}"/>
                </a:ext>
              </a:extLst>
            </p:cNvPr>
            <p:cNvSpPr/>
            <p:nvPr/>
          </p:nvSpPr>
          <p:spPr>
            <a:xfrm>
              <a:off x="3375358" y="2538960"/>
              <a:ext cx="622570" cy="54349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75" name="Овал 74">
              <a:extLst>
                <a:ext uri="{FF2B5EF4-FFF2-40B4-BE49-F238E27FC236}">
                  <a16:creationId xmlns:a16="http://schemas.microsoft.com/office/drawing/2014/main" id="{0EA05057-19BB-4968-BE87-500A4ED0A07A}"/>
                </a:ext>
              </a:extLst>
            </p:cNvPr>
            <p:cNvSpPr/>
            <p:nvPr/>
          </p:nvSpPr>
          <p:spPr>
            <a:xfrm>
              <a:off x="2680793" y="1770061"/>
              <a:ext cx="622570" cy="54349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76" name="Овал 75">
              <a:extLst>
                <a:ext uri="{FF2B5EF4-FFF2-40B4-BE49-F238E27FC236}">
                  <a16:creationId xmlns:a16="http://schemas.microsoft.com/office/drawing/2014/main" id="{269226FA-94AC-4978-8124-AB6E7438FA7A}"/>
                </a:ext>
              </a:extLst>
            </p:cNvPr>
            <p:cNvSpPr/>
            <p:nvPr/>
          </p:nvSpPr>
          <p:spPr>
            <a:xfrm>
              <a:off x="3414606" y="2967493"/>
              <a:ext cx="622570" cy="54349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77" name="Овал 76">
              <a:extLst>
                <a:ext uri="{FF2B5EF4-FFF2-40B4-BE49-F238E27FC236}">
                  <a16:creationId xmlns:a16="http://schemas.microsoft.com/office/drawing/2014/main" id="{BA5E0181-C092-4730-A69B-78B2D6EA24C2}"/>
                </a:ext>
              </a:extLst>
            </p:cNvPr>
            <p:cNvSpPr/>
            <p:nvPr/>
          </p:nvSpPr>
          <p:spPr>
            <a:xfrm>
              <a:off x="2683803" y="1090697"/>
              <a:ext cx="622570" cy="54349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78" name="Овал 77">
              <a:extLst>
                <a:ext uri="{FF2B5EF4-FFF2-40B4-BE49-F238E27FC236}">
                  <a16:creationId xmlns:a16="http://schemas.microsoft.com/office/drawing/2014/main" id="{73A389CC-B18B-4A57-A345-BDF4600CDE20}"/>
                </a:ext>
              </a:extLst>
            </p:cNvPr>
            <p:cNvSpPr/>
            <p:nvPr/>
          </p:nvSpPr>
          <p:spPr>
            <a:xfrm>
              <a:off x="2654358" y="1417091"/>
              <a:ext cx="622570" cy="54349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grpSp>
        <p:nvGrpSpPr>
          <p:cNvPr id="49" name="Группа 48">
            <a:extLst>
              <a:ext uri="{FF2B5EF4-FFF2-40B4-BE49-F238E27FC236}">
                <a16:creationId xmlns:a16="http://schemas.microsoft.com/office/drawing/2014/main" id="{8B1841E0-4C7C-451B-A561-9D93E717A707}"/>
              </a:ext>
            </a:extLst>
          </p:cNvPr>
          <p:cNvGrpSpPr/>
          <p:nvPr/>
        </p:nvGrpSpPr>
        <p:grpSpPr>
          <a:xfrm>
            <a:off x="2603967" y="1090697"/>
            <a:ext cx="1884784" cy="5347235"/>
            <a:chOff x="2603967" y="1090697"/>
            <a:chExt cx="1884784" cy="5347235"/>
          </a:xfrm>
        </p:grpSpPr>
        <p:sp>
          <p:nvSpPr>
            <p:cNvPr id="21" name="Овал 20">
              <a:extLst>
                <a:ext uri="{FF2B5EF4-FFF2-40B4-BE49-F238E27FC236}">
                  <a16:creationId xmlns:a16="http://schemas.microsoft.com/office/drawing/2014/main" id="{03690415-6FD1-470F-B4E5-CDCF9980B415}"/>
                </a:ext>
              </a:extLst>
            </p:cNvPr>
            <p:cNvSpPr/>
            <p:nvPr/>
          </p:nvSpPr>
          <p:spPr>
            <a:xfrm>
              <a:off x="2652606" y="2205493"/>
              <a:ext cx="622570" cy="54349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dirty="0"/>
            </a:p>
          </p:txBody>
        </p:sp>
        <p:sp>
          <p:nvSpPr>
            <p:cNvPr id="22" name="Овал 21">
              <a:extLst>
                <a:ext uri="{FF2B5EF4-FFF2-40B4-BE49-F238E27FC236}">
                  <a16:creationId xmlns:a16="http://schemas.microsoft.com/office/drawing/2014/main" id="{9C2FAD67-85DA-4333-B528-3938406D4AD4}"/>
                </a:ext>
              </a:extLst>
            </p:cNvPr>
            <p:cNvSpPr/>
            <p:nvPr/>
          </p:nvSpPr>
          <p:spPr>
            <a:xfrm>
              <a:off x="3156921" y="2258146"/>
              <a:ext cx="622570" cy="54349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3" name="Овал 22">
              <a:extLst>
                <a:ext uri="{FF2B5EF4-FFF2-40B4-BE49-F238E27FC236}">
                  <a16:creationId xmlns:a16="http://schemas.microsoft.com/office/drawing/2014/main" id="{3AE0E14D-A967-49B5-9061-2EB832D3C8FA}"/>
                </a:ext>
              </a:extLst>
            </p:cNvPr>
            <p:cNvSpPr/>
            <p:nvPr/>
          </p:nvSpPr>
          <p:spPr>
            <a:xfrm>
              <a:off x="2805006" y="2357893"/>
              <a:ext cx="622570" cy="54349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4" name="Овал 23">
              <a:extLst>
                <a:ext uri="{FF2B5EF4-FFF2-40B4-BE49-F238E27FC236}">
                  <a16:creationId xmlns:a16="http://schemas.microsoft.com/office/drawing/2014/main" id="{1F59D91D-D699-4E28-B10C-4C8366CE28DC}"/>
                </a:ext>
              </a:extLst>
            </p:cNvPr>
            <p:cNvSpPr/>
            <p:nvPr/>
          </p:nvSpPr>
          <p:spPr>
            <a:xfrm>
              <a:off x="3723704" y="2321798"/>
              <a:ext cx="622570" cy="54349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5" name="Овал 24">
              <a:extLst>
                <a:ext uri="{FF2B5EF4-FFF2-40B4-BE49-F238E27FC236}">
                  <a16:creationId xmlns:a16="http://schemas.microsoft.com/office/drawing/2014/main" id="{A90184E9-6C88-455C-861D-1E30E0FE43FF}"/>
                </a:ext>
              </a:extLst>
            </p:cNvPr>
            <p:cNvSpPr/>
            <p:nvPr/>
          </p:nvSpPr>
          <p:spPr>
            <a:xfrm>
              <a:off x="3866181" y="2657195"/>
              <a:ext cx="622570" cy="54349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6" name="Овал 25">
              <a:extLst>
                <a:ext uri="{FF2B5EF4-FFF2-40B4-BE49-F238E27FC236}">
                  <a16:creationId xmlns:a16="http://schemas.microsoft.com/office/drawing/2014/main" id="{09ACB27E-BAC6-4CE9-BEE0-94B3F58518BA}"/>
                </a:ext>
              </a:extLst>
            </p:cNvPr>
            <p:cNvSpPr/>
            <p:nvPr/>
          </p:nvSpPr>
          <p:spPr>
            <a:xfrm>
              <a:off x="3779491" y="3094153"/>
              <a:ext cx="622570" cy="54349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7" name="Овал 26">
              <a:extLst>
                <a:ext uri="{FF2B5EF4-FFF2-40B4-BE49-F238E27FC236}">
                  <a16:creationId xmlns:a16="http://schemas.microsoft.com/office/drawing/2014/main" id="{904F80BC-8DA8-4B13-8FE9-BA0079DD965B}"/>
                </a:ext>
              </a:extLst>
            </p:cNvPr>
            <p:cNvSpPr/>
            <p:nvPr/>
          </p:nvSpPr>
          <p:spPr>
            <a:xfrm>
              <a:off x="3733434" y="3219390"/>
              <a:ext cx="622570" cy="54349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8" name="Овал 27">
              <a:extLst>
                <a:ext uri="{FF2B5EF4-FFF2-40B4-BE49-F238E27FC236}">
                  <a16:creationId xmlns:a16="http://schemas.microsoft.com/office/drawing/2014/main" id="{DFB1D01E-1543-4CDE-8E1F-C6A097CDD363}"/>
                </a:ext>
              </a:extLst>
            </p:cNvPr>
            <p:cNvSpPr/>
            <p:nvPr/>
          </p:nvSpPr>
          <p:spPr>
            <a:xfrm>
              <a:off x="2957406" y="2510293"/>
              <a:ext cx="622570" cy="54349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9" name="Овал 28">
              <a:extLst>
                <a:ext uri="{FF2B5EF4-FFF2-40B4-BE49-F238E27FC236}">
                  <a16:creationId xmlns:a16="http://schemas.microsoft.com/office/drawing/2014/main" id="{4141CDAF-BC61-4257-91C0-9B707FB8018D}"/>
                </a:ext>
              </a:extLst>
            </p:cNvPr>
            <p:cNvSpPr/>
            <p:nvPr/>
          </p:nvSpPr>
          <p:spPr>
            <a:xfrm>
              <a:off x="3355381" y="3329453"/>
              <a:ext cx="622570" cy="54349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30" name="Овал 29">
              <a:extLst>
                <a:ext uri="{FF2B5EF4-FFF2-40B4-BE49-F238E27FC236}">
                  <a16:creationId xmlns:a16="http://schemas.microsoft.com/office/drawing/2014/main" id="{B716E1E6-2B7F-4D40-8A15-920BD2C1796E}"/>
                </a:ext>
              </a:extLst>
            </p:cNvPr>
            <p:cNvSpPr/>
            <p:nvPr/>
          </p:nvSpPr>
          <p:spPr>
            <a:xfrm>
              <a:off x="2934576" y="3412222"/>
              <a:ext cx="622570" cy="54349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31" name="Овал 30">
              <a:extLst>
                <a:ext uri="{FF2B5EF4-FFF2-40B4-BE49-F238E27FC236}">
                  <a16:creationId xmlns:a16="http://schemas.microsoft.com/office/drawing/2014/main" id="{2F79FF2D-7BFE-4F69-B77F-25048DF3AAE9}"/>
                </a:ext>
              </a:extLst>
            </p:cNvPr>
            <p:cNvSpPr/>
            <p:nvPr/>
          </p:nvSpPr>
          <p:spPr>
            <a:xfrm>
              <a:off x="2694562" y="3565526"/>
              <a:ext cx="622570" cy="54349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32" name="Овал 31">
              <a:extLst>
                <a:ext uri="{FF2B5EF4-FFF2-40B4-BE49-F238E27FC236}">
                  <a16:creationId xmlns:a16="http://schemas.microsoft.com/office/drawing/2014/main" id="{6CB5C432-81EB-4C3C-AA98-C6CA5B67EB3D}"/>
                </a:ext>
              </a:extLst>
            </p:cNvPr>
            <p:cNvSpPr/>
            <p:nvPr/>
          </p:nvSpPr>
          <p:spPr>
            <a:xfrm>
              <a:off x="2656378" y="3903012"/>
              <a:ext cx="622570" cy="54349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33" name="Овал 32">
              <a:extLst>
                <a:ext uri="{FF2B5EF4-FFF2-40B4-BE49-F238E27FC236}">
                  <a16:creationId xmlns:a16="http://schemas.microsoft.com/office/drawing/2014/main" id="{8F15D455-148A-4954-98E8-31B83BC131BC}"/>
                </a:ext>
              </a:extLst>
            </p:cNvPr>
            <p:cNvSpPr/>
            <p:nvPr/>
          </p:nvSpPr>
          <p:spPr>
            <a:xfrm>
              <a:off x="2603967" y="4222879"/>
              <a:ext cx="622570" cy="54349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34" name="Овал 33">
              <a:extLst>
                <a:ext uri="{FF2B5EF4-FFF2-40B4-BE49-F238E27FC236}">
                  <a16:creationId xmlns:a16="http://schemas.microsoft.com/office/drawing/2014/main" id="{3731558D-4CD7-4291-8970-833AD3728D78}"/>
                </a:ext>
              </a:extLst>
            </p:cNvPr>
            <p:cNvSpPr/>
            <p:nvPr/>
          </p:nvSpPr>
          <p:spPr>
            <a:xfrm>
              <a:off x="2696050" y="4608486"/>
              <a:ext cx="622570" cy="54349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35" name="Овал 34">
              <a:extLst>
                <a:ext uri="{FF2B5EF4-FFF2-40B4-BE49-F238E27FC236}">
                  <a16:creationId xmlns:a16="http://schemas.microsoft.com/office/drawing/2014/main" id="{9BA24B10-B6EC-4B76-B3F1-C9C22A45549F}"/>
                </a:ext>
              </a:extLst>
            </p:cNvPr>
            <p:cNvSpPr/>
            <p:nvPr/>
          </p:nvSpPr>
          <p:spPr>
            <a:xfrm>
              <a:off x="2847025" y="4954408"/>
              <a:ext cx="622570" cy="54349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36" name="Овал 35">
              <a:extLst>
                <a:ext uri="{FF2B5EF4-FFF2-40B4-BE49-F238E27FC236}">
                  <a16:creationId xmlns:a16="http://schemas.microsoft.com/office/drawing/2014/main" id="{F181F308-5135-4060-B695-D1B9422910A1}"/>
                </a:ext>
              </a:extLst>
            </p:cNvPr>
            <p:cNvSpPr/>
            <p:nvPr/>
          </p:nvSpPr>
          <p:spPr>
            <a:xfrm>
              <a:off x="3213469" y="5026972"/>
              <a:ext cx="622570" cy="54349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37" name="Овал 36">
              <a:extLst>
                <a:ext uri="{FF2B5EF4-FFF2-40B4-BE49-F238E27FC236}">
                  <a16:creationId xmlns:a16="http://schemas.microsoft.com/office/drawing/2014/main" id="{6A1D112B-B72D-4C7B-8360-43E36FB14178}"/>
                </a:ext>
              </a:extLst>
            </p:cNvPr>
            <p:cNvSpPr/>
            <p:nvPr/>
          </p:nvSpPr>
          <p:spPr>
            <a:xfrm>
              <a:off x="3109806" y="2662693"/>
              <a:ext cx="622570" cy="54349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38" name="Овал 37">
              <a:extLst>
                <a:ext uri="{FF2B5EF4-FFF2-40B4-BE49-F238E27FC236}">
                  <a16:creationId xmlns:a16="http://schemas.microsoft.com/office/drawing/2014/main" id="{E5C3BA57-4E68-4802-B41C-FEB98201DD84}"/>
                </a:ext>
              </a:extLst>
            </p:cNvPr>
            <p:cNvSpPr/>
            <p:nvPr/>
          </p:nvSpPr>
          <p:spPr>
            <a:xfrm>
              <a:off x="3455137" y="5327546"/>
              <a:ext cx="622570" cy="54349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39" name="Овал 38">
              <a:extLst>
                <a:ext uri="{FF2B5EF4-FFF2-40B4-BE49-F238E27FC236}">
                  <a16:creationId xmlns:a16="http://schemas.microsoft.com/office/drawing/2014/main" id="{7104851D-E129-4A7C-8E31-31A06D820EA5}"/>
                </a:ext>
              </a:extLst>
            </p:cNvPr>
            <p:cNvSpPr/>
            <p:nvPr/>
          </p:nvSpPr>
          <p:spPr>
            <a:xfrm>
              <a:off x="3262206" y="2815093"/>
              <a:ext cx="622570" cy="54349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40" name="Овал 39">
              <a:extLst>
                <a:ext uri="{FF2B5EF4-FFF2-40B4-BE49-F238E27FC236}">
                  <a16:creationId xmlns:a16="http://schemas.microsoft.com/office/drawing/2014/main" id="{973696D4-7542-46AA-9CDC-A521CF956144}"/>
                </a:ext>
              </a:extLst>
            </p:cNvPr>
            <p:cNvSpPr/>
            <p:nvPr/>
          </p:nvSpPr>
          <p:spPr>
            <a:xfrm>
              <a:off x="3744914" y="5606225"/>
              <a:ext cx="622570" cy="54349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41" name="Овал 40">
              <a:extLst>
                <a:ext uri="{FF2B5EF4-FFF2-40B4-BE49-F238E27FC236}">
                  <a16:creationId xmlns:a16="http://schemas.microsoft.com/office/drawing/2014/main" id="{67812EB9-EA04-4700-B5C4-A3360E4E15CA}"/>
                </a:ext>
              </a:extLst>
            </p:cNvPr>
            <p:cNvSpPr/>
            <p:nvPr/>
          </p:nvSpPr>
          <p:spPr>
            <a:xfrm>
              <a:off x="3865385" y="5894441"/>
              <a:ext cx="622570" cy="54349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42" name="Овал 41">
              <a:extLst>
                <a:ext uri="{FF2B5EF4-FFF2-40B4-BE49-F238E27FC236}">
                  <a16:creationId xmlns:a16="http://schemas.microsoft.com/office/drawing/2014/main" id="{9EEAB93F-370D-46B4-AF6C-C4E42B0DA063}"/>
                </a:ext>
              </a:extLst>
            </p:cNvPr>
            <p:cNvSpPr/>
            <p:nvPr/>
          </p:nvSpPr>
          <p:spPr>
            <a:xfrm>
              <a:off x="3744914" y="5136268"/>
              <a:ext cx="622570" cy="54349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43" name="Овал 42">
              <a:extLst>
                <a:ext uri="{FF2B5EF4-FFF2-40B4-BE49-F238E27FC236}">
                  <a16:creationId xmlns:a16="http://schemas.microsoft.com/office/drawing/2014/main" id="{80CC73EF-8569-4914-A2E0-0C07C3425E5A}"/>
                </a:ext>
              </a:extLst>
            </p:cNvPr>
            <p:cNvSpPr/>
            <p:nvPr/>
          </p:nvSpPr>
          <p:spPr>
            <a:xfrm>
              <a:off x="3520353" y="2791880"/>
              <a:ext cx="622570" cy="54349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44" name="Овал 43">
              <a:extLst>
                <a:ext uri="{FF2B5EF4-FFF2-40B4-BE49-F238E27FC236}">
                  <a16:creationId xmlns:a16="http://schemas.microsoft.com/office/drawing/2014/main" id="{CAE22CB5-0F3B-484D-B938-866A8649FADC}"/>
                </a:ext>
              </a:extLst>
            </p:cNvPr>
            <p:cNvSpPr/>
            <p:nvPr/>
          </p:nvSpPr>
          <p:spPr>
            <a:xfrm>
              <a:off x="3375358" y="2538960"/>
              <a:ext cx="622570" cy="54349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dirty="0"/>
            </a:p>
          </p:txBody>
        </p:sp>
        <p:sp>
          <p:nvSpPr>
            <p:cNvPr id="45" name="Овал 44">
              <a:extLst>
                <a:ext uri="{FF2B5EF4-FFF2-40B4-BE49-F238E27FC236}">
                  <a16:creationId xmlns:a16="http://schemas.microsoft.com/office/drawing/2014/main" id="{37E91CF2-4577-4985-88F2-D62FAC00AF2A}"/>
                </a:ext>
              </a:extLst>
            </p:cNvPr>
            <p:cNvSpPr/>
            <p:nvPr/>
          </p:nvSpPr>
          <p:spPr>
            <a:xfrm>
              <a:off x="2680793" y="1770061"/>
              <a:ext cx="622570" cy="54349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46" name="Овал 45">
              <a:extLst>
                <a:ext uri="{FF2B5EF4-FFF2-40B4-BE49-F238E27FC236}">
                  <a16:creationId xmlns:a16="http://schemas.microsoft.com/office/drawing/2014/main" id="{99CE34FF-77EA-41D0-A6B3-BEC03E87D834}"/>
                </a:ext>
              </a:extLst>
            </p:cNvPr>
            <p:cNvSpPr/>
            <p:nvPr/>
          </p:nvSpPr>
          <p:spPr>
            <a:xfrm>
              <a:off x="3414606" y="2967493"/>
              <a:ext cx="622570" cy="54349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47" name="Овал 46">
              <a:extLst>
                <a:ext uri="{FF2B5EF4-FFF2-40B4-BE49-F238E27FC236}">
                  <a16:creationId xmlns:a16="http://schemas.microsoft.com/office/drawing/2014/main" id="{5C6A13EC-15B5-4779-8313-3BE371AA62B6}"/>
                </a:ext>
              </a:extLst>
            </p:cNvPr>
            <p:cNvSpPr/>
            <p:nvPr/>
          </p:nvSpPr>
          <p:spPr>
            <a:xfrm>
              <a:off x="2683803" y="1090697"/>
              <a:ext cx="622570" cy="54349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48" name="Овал 47">
              <a:extLst>
                <a:ext uri="{FF2B5EF4-FFF2-40B4-BE49-F238E27FC236}">
                  <a16:creationId xmlns:a16="http://schemas.microsoft.com/office/drawing/2014/main" id="{497D2E4E-C213-4E04-9DC6-E4D3A071B721}"/>
                </a:ext>
              </a:extLst>
            </p:cNvPr>
            <p:cNvSpPr/>
            <p:nvPr/>
          </p:nvSpPr>
          <p:spPr>
            <a:xfrm>
              <a:off x="2654358" y="1417091"/>
              <a:ext cx="622570" cy="54349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7544E502-F88C-4988-9BF8-FD1599E1A12D}"/>
              </a:ext>
            </a:extLst>
          </p:cNvPr>
          <p:cNvSpPr/>
          <p:nvPr/>
        </p:nvSpPr>
        <p:spPr>
          <a:xfrm>
            <a:off x="4137694" y="5086320"/>
            <a:ext cx="7045872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03B3CDD7-55B7-49C5-87C2-D89C121D284E}"/>
              </a:ext>
            </a:extLst>
          </p:cNvPr>
          <p:cNvSpPr/>
          <p:nvPr/>
        </p:nvSpPr>
        <p:spPr>
          <a:xfrm>
            <a:off x="2876341" y="3683968"/>
            <a:ext cx="7045872" cy="15948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ECA5AD5D-C717-45EC-9EAF-4C8347D20430}"/>
              </a:ext>
            </a:extLst>
          </p:cNvPr>
          <p:cNvSpPr/>
          <p:nvPr/>
        </p:nvSpPr>
        <p:spPr>
          <a:xfrm>
            <a:off x="4218758" y="2493563"/>
            <a:ext cx="7045872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FE1EFB07-6D66-4F29-8BBE-126AE1D22D55}"/>
              </a:ext>
            </a:extLst>
          </p:cNvPr>
          <p:cNvSpPr/>
          <p:nvPr/>
        </p:nvSpPr>
        <p:spPr>
          <a:xfrm>
            <a:off x="2876341" y="1170124"/>
            <a:ext cx="7045872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7B6427E-E6B5-44CA-B4F9-FA0403172C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7669" y="5315184"/>
            <a:ext cx="7295744" cy="9233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uk-UA" sz="2000" b="1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: антипод модифікатора </a:t>
            </a:r>
            <a:r>
              <a:rPr kumimoji="0" lang="uk-UA" altLang="uk-UA" sz="2000" b="1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. Метод або змінна з таким модифікатором доступні виключно у класі, в якому вони оголошені.</a:t>
            </a:r>
            <a:endParaRPr kumimoji="0" lang="uk-UA" altLang="uk-UA" sz="2000" b="1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3702B38E-1C22-4598-B1E5-7FF4DA21DA8E}"/>
              </a:ext>
            </a:extLst>
          </p:cNvPr>
          <p:cNvGrpSpPr/>
          <p:nvPr/>
        </p:nvGrpSpPr>
        <p:grpSpPr>
          <a:xfrm>
            <a:off x="-334494" y="-512522"/>
            <a:ext cx="7315907" cy="1325063"/>
            <a:chOff x="-334494" y="-512522"/>
            <a:chExt cx="7315907" cy="1325063"/>
          </a:xfrm>
        </p:grpSpPr>
        <p:sp>
          <p:nvSpPr>
            <p:cNvPr id="7" name="Овал 6">
              <a:extLst>
                <a:ext uri="{FF2B5EF4-FFF2-40B4-BE49-F238E27FC236}">
                  <a16:creationId xmlns:a16="http://schemas.microsoft.com/office/drawing/2014/main" id="{19EA81BD-E3AE-47B5-BAC7-F81562A30755}"/>
                </a:ext>
              </a:extLst>
            </p:cNvPr>
            <p:cNvSpPr/>
            <p:nvPr/>
          </p:nvSpPr>
          <p:spPr>
            <a:xfrm>
              <a:off x="0" y="-512522"/>
              <a:ext cx="6939123" cy="914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dirty="0"/>
            </a:p>
          </p:txBody>
        </p:sp>
        <p:sp>
          <p:nvSpPr>
            <p:cNvPr id="8" name="Овал 7">
              <a:extLst>
                <a:ext uri="{FF2B5EF4-FFF2-40B4-BE49-F238E27FC236}">
                  <a16:creationId xmlns:a16="http://schemas.microsoft.com/office/drawing/2014/main" id="{A3E70228-5BE3-42A2-9441-7BBABD6AAB17}"/>
                </a:ext>
              </a:extLst>
            </p:cNvPr>
            <p:cNvSpPr/>
            <p:nvPr/>
          </p:nvSpPr>
          <p:spPr>
            <a:xfrm>
              <a:off x="-142241" y="36866"/>
              <a:ext cx="6816417" cy="7756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0" name="Овал 9">
              <a:extLst>
                <a:ext uri="{FF2B5EF4-FFF2-40B4-BE49-F238E27FC236}">
                  <a16:creationId xmlns:a16="http://schemas.microsoft.com/office/drawing/2014/main" id="{9F3426B9-E93A-434F-9D41-0A033E932261}"/>
                </a:ext>
              </a:extLst>
            </p:cNvPr>
            <p:cNvSpPr/>
            <p:nvPr/>
          </p:nvSpPr>
          <p:spPr>
            <a:xfrm>
              <a:off x="6067013" y="-420334"/>
              <a:ext cx="914400" cy="914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dirty="0"/>
            </a:p>
          </p:txBody>
        </p:sp>
        <p:sp>
          <p:nvSpPr>
            <p:cNvPr id="11" name="Овал 10">
              <a:extLst>
                <a:ext uri="{FF2B5EF4-FFF2-40B4-BE49-F238E27FC236}">
                  <a16:creationId xmlns:a16="http://schemas.microsoft.com/office/drawing/2014/main" id="{39BC6EB8-F985-4E9E-A960-5937DB027BC3}"/>
                </a:ext>
              </a:extLst>
            </p:cNvPr>
            <p:cNvSpPr/>
            <p:nvPr/>
          </p:nvSpPr>
          <p:spPr>
            <a:xfrm>
              <a:off x="-334494" y="-320717"/>
              <a:ext cx="914400" cy="914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82BC2B77-AD18-4726-BDD8-DC43E515417B}"/>
              </a:ext>
            </a:extLst>
          </p:cNvPr>
          <p:cNvSpPr txBox="1"/>
          <p:nvPr/>
        </p:nvSpPr>
        <p:spPr>
          <a:xfrm>
            <a:off x="272670" y="-244743"/>
            <a:ext cx="62515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Модифікатори доступу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A8143B-F528-46B8-9E39-B8BE255154EF}"/>
              </a:ext>
            </a:extLst>
          </p:cNvPr>
          <p:cNvSpPr txBox="1"/>
          <p:nvPr/>
        </p:nvSpPr>
        <p:spPr>
          <a:xfrm>
            <a:off x="-1647728" y="951266"/>
            <a:ext cx="22276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є такі модифікатори доступу:</a:t>
            </a:r>
          </a:p>
          <a:p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C0865E-A095-43F9-854E-F7A72D285B95}"/>
              </a:ext>
            </a:extLst>
          </p:cNvPr>
          <p:cNvSpPr txBox="1"/>
          <p:nvPr/>
        </p:nvSpPr>
        <p:spPr>
          <a:xfrm>
            <a:off x="2915252" y="1133795"/>
            <a:ext cx="729574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uk-UA" sz="2000" b="1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: публічний. Методи або поля з цим модифікатором загальнодоступні, видимі іншим класам (а точніше, їх методам та полям) з поточного та зовнішніх пакетів. Це найширший рівень доступу із відомих;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A532563-F849-4561-B144-68E814176A9B}"/>
              </a:ext>
            </a:extLst>
          </p:cNvPr>
          <p:cNvSpPr txBox="1"/>
          <p:nvPr/>
        </p:nvSpPr>
        <p:spPr>
          <a:xfrm>
            <a:off x="4257669" y="2390717"/>
            <a:ext cx="729574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uk-UA" sz="2000" b="1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protected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: до методів або змінних з цим модифікатором є доступ з будь-якого місця в поточному класі або пакеті, або в класах, що успадковують даний, а заодно - методи або поля, навіть якщо вони знаходяться в інших пакетах.</a:t>
            </a:r>
            <a:endParaRPr kumimoji="0" lang="uk-UA" altLang="uk-UA" sz="2000" b="1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7C4CFB-20B8-411D-B447-7FB05A4A65CE}"/>
              </a:ext>
            </a:extLst>
          </p:cNvPr>
          <p:cNvSpPr txBox="1"/>
          <p:nvPr/>
        </p:nvSpPr>
        <p:spPr>
          <a:xfrm>
            <a:off x="2915252" y="3665803"/>
            <a:ext cx="7295744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uk-UA" sz="20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Модифікатор за </a:t>
            </a:r>
            <a:r>
              <a:rPr lang="uk-UA" altLang="uk-UA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</a:t>
            </a:r>
            <a:r>
              <a:rPr kumimoji="0" lang="uk-UA" altLang="uk-UA" sz="20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мовчанням. 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Якщо у поля або методу класу немає модифікатора, модифікатор застосовується за замовчуванням. У такому випадку поля або методи видно всім класам у поточному пакеті (як </a:t>
            </a:r>
            <a:r>
              <a:rPr kumimoji="0" lang="uk-UA" altLang="uk-UA" sz="2000" b="1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protected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, тільки з відсутністю видимості при спадкуванні).</a:t>
            </a:r>
          </a:p>
        </p:txBody>
      </p:sp>
      <p:sp>
        <p:nvSpPr>
          <p:cNvPr id="118" name="Овал 117">
            <a:extLst>
              <a:ext uri="{FF2B5EF4-FFF2-40B4-BE49-F238E27FC236}">
                <a16:creationId xmlns:a16="http://schemas.microsoft.com/office/drawing/2014/main" id="{62CFCE4E-46B0-4E84-9CD0-A169FBB7B9D8}"/>
              </a:ext>
            </a:extLst>
          </p:cNvPr>
          <p:cNvSpPr/>
          <p:nvPr/>
        </p:nvSpPr>
        <p:spPr>
          <a:xfrm>
            <a:off x="8057611" y="34917"/>
            <a:ext cx="502781" cy="29489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9" name="Овал 118">
            <a:extLst>
              <a:ext uri="{FF2B5EF4-FFF2-40B4-BE49-F238E27FC236}">
                <a16:creationId xmlns:a16="http://schemas.microsoft.com/office/drawing/2014/main" id="{3CFFB65C-AC29-437A-A7AF-256FCEEBC262}"/>
              </a:ext>
            </a:extLst>
          </p:cNvPr>
          <p:cNvSpPr/>
          <p:nvPr/>
        </p:nvSpPr>
        <p:spPr>
          <a:xfrm>
            <a:off x="8309002" y="77874"/>
            <a:ext cx="502781" cy="29489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0" name="Овал 119">
            <a:extLst>
              <a:ext uri="{FF2B5EF4-FFF2-40B4-BE49-F238E27FC236}">
                <a16:creationId xmlns:a16="http://schemas.microsoft.com/office/drawing/2014/main" id="{B4E6BD12-A7D8-42F4-901B-7713E7FEF963}"/>
              </a:ext>
            </a:extLst>
          </p:cNvPr>
          <p:cNvSpPr/>
          <p:nvPr/>
        </p:nvSpPr>
        <p:spPr>
          <a:xfrm>
            <a:off x="8059813" y="225320"/>
            <a:ext cx="502781" cy="29489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1" name="Овал 120">
            <a:extLst>
              <a:ext uri="{FF2B5EF4-FFF2-40B4-BE49-F238E27FC236}">
                <a16:creationId xmlns:a16="http://schemas.microsoft.com/office/drawing/2014/main" id="{12DA005C-E59C-4CE4-9529-943CE8B9A317}"/>
              </a:ext>
            </a:extLst>
          </p:cNvPr>
          <p:cNvSpPr/>
          <p:nvPr/>
        </p:nvSpPr>
        <p:spPr>
          <a:xfrm>
            <a:off x="5114912" y="395238"/>
            <a:ext cx="502781" cy="29489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2" name="Овал 121">
            <a:extLst>
              <a:ext uri="{FF2B5EF4-FFF2-40B4-BE49-F238E27FC236}">
                <a16:creationId xmlns:a16="http://schemas.microsoft.com/office/drawing/2014/main" id="{57A81415-E6AD-4AEF-856D-1B920CE36EDE}"/>
              </a:ext>
            </a:extLst>
          </p:cNvPr>
          <p:cNvSpPr/>
          <p:nvPr/>
        </p:nvSpPr>
        <p:spPr>
          <a:xfrm>
            <a:off x="5366303" y="438195"/>
            <a:ext cx="502781" cy="29489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3" name="Овал 122">
            <a:extLst>
              <a:ext uri="{FF2B5EF4-FFF2-40B4-BE49-F238E27FC236}">
                <a16:creationId xmlns:a16="http://schemas.microsoft.com/office/drawing/2014/main" id="{225E9241-5E4C-4E0F-9585-54ADFA4EA335}"/>
              </a:ext>
            </a:extLst>
          </p:cNvPr>
          <p:cNvSpPr/>
          <p:nvPr/>
        </p:nvSpPr>
        <p:spPr>
          <a:xfrm>
            <a:off x="5117114" y="585641"/>
            <a:ext cx="502781" cy="29489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4" name="Овал 123">
            <a:extLst>
              <a:ext uri="{FF2B5EF4-FFF2-40B4-BE49-F238E27FC236}">
                <a16:creationId xmlns:a16="http://schemas.microsoft.com/office/drawing/2014/main" id="{64FD5D29-D819-4822-896C-99F07E8BD7D4}"/>
              </a:ext>
            </a:extLst>
          </p:cNvPr>
          <p:cNvSpPr/>
          <p:nvPr/>
        </p:nvSpPr>
        <p:spPr>
          <a:xfrm>
            <a:off x="11082475" y="-112528"/>
            <a:ext cx="502781" cy="29489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5" name="Овал 124">
            <a:extLst>
              <a:ext uri="{FF2B5EF4-FFF2-40B4-BE49-F238E27FC236}">
                <a16:creationId xmlns:a16="http://schemas.microsoft.com/office/drawing/2014/main" id="{46D90EAB-CE71-4B92-893E-B7916CB3F1EE}"/>
              </a:ext>
            </a:extLst>
          </p:cNvPr>
          <p:cNvSpPr/>
          <p:nvPr/>
        </p:nvSpPr>
        <p:spPr>
          <a:xfrm>
            <a:off x="11333866" y="-69571"/>
            <a:ext cx="502781" cy="29489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6" name="Овал 125">
            <a:extLst>
              <a:ext uri="{FF2B5EF4-FFF2-40B4-BE49-F238E27FC236}">
                <a16:creationId xmlns:a16="http://schemas.microsoft.com/office/drawing/2014/main" id="{52A70206-6B2A-47B6-9F1C-F20125552649}"/>
              </a:ext>
            </a:extLst>
          </p:cNvPr>
          <p:cNvSpPr/>
          <p:nvPr/>
        </p:nvSpPr>
        <p:spPr>
          <a:xfrm>
            <a:off x="11084677" y="77875"/>
            <a:ext cx="502781" cy="29489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7" name="Овал 126">
            <a:extLst>
              <a:ext uri="{FF2B5EF4-FFF2-40B4-BE49-F238E27FC236}">
                <a16:creationId xmlns:a16="http://schemas.microsoft.com/office/drawing/2014/main" id="{7909B1E4-9832-4CA8-B323-7B1DCFDBEAD8}"/>
              </a:ext>
            </a:extLst>
          </p:cNvPr>
          <p:cNvSpPr/>
          <p:nvPr/>
        </p:nvSpPr>
        <p:spPr>
          <a:xfrm>
            <a:off x="1308539" y="985187"/>
            <a:ext cx="502781" cy="29489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8" name="Овал 127">
            <a:extLst>
              <a:ext uri="{FF2B5EF4-FFF2-40B4-BE49-F238E27FC236}">
                <a16:creationId xmlns:a16="http://schemas.microsoft.com/office/drawing/2014/main" id="{22772D8B-EE63-46D5-9B5E-0B73B92FCAF9}"/>
              </a:ext>
            </a:extLst>
          </p:cNvPr>
          <p:cNvSpPr/>
          <p:nvPr/>
        </p:nvSpPr>
        <p:spPr>
          <a:xfrm>
            <a:off x="1559930" y="1028144"/>
            <a:ext cx="502781" cy="29489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9" name="Овал 128">
            <a:extLst>
              <a:ext uri="{FF2B5EF4-FFF2-40B4-BE49-F238E27FC236}">
                <a16:creationId xmlns:a16="http://schemas.microsoft.com/office/drawing/2014/main" id="{F411C1E9-5DEA-477B-AAF4-62524229B70F}"/>
              </a:ext>
            </a:extLst>
          </p:cNvPr>
          <p:cNvSpPr/>
          <p:nvPr/>
        </p:nvSpPr>
        <p:spPr>
          <a:xfrm>
            <a:off x="1310741" y="1175590"/>
            <a:ext cx="502781" cy="29489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0" name="Овал 129">
            <a:extLst>
              <a:ext uri="{FF2B5EF4-FFF2-40B4-BE49-F238E27FC236}">
                <a16:creationId xmlns:a16="http://schemas.microsoft.com/office/drawing/2014/main" id="{718510A5-3028-4C45-A087-D791219E52A1}"/>
              </a:ext>
            </a:extLst>
          </p:cNvPr>
          <p:cNvSpPr/>
          <p:nvPr/>
        </p:nvSpPr>
        <p:spPr>
          <a:xfrm>
            <a:off x="1249381" y="3689491"/>
            <a:ext cx="502781" cy="29489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1" name="Овал 130">
            <a:extLst>
              <a:ext uri="{FF2B5EF4-FFF2-40B4-BE49-F238E27FC236}">
                <a16:creationId xmlns:a16="http://schemas.microsoft.com/office/drawing/2014/main" id="{347C1B83-E89A-4409-8BB5-BC0216D18BAC}"/>
              </a:ext>
            </a:extLst>
          </p:cNvPr>
          <p:cNvSpPr/>
          <p:nvPr/>
        </p:nvSpPr>
        <p:spPr>
          <a:xfrm>
            <a:off x="1500772" y="3732448"/>
            <a:ext cx="502781" cy="29489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2" name="Овал 131">
            <a:extLst>
              <a:ext uri="{FF2B5EF4-FFF2-40B4-BE49-F238E27FC236}">
                <a16:creationId xmlns:a16="http://schemas.microsoft.com/office/drawing/2014/main" id="{97D20C42-8C3C-4817-8B4E-D83737879E27}"/>
              </a:ext>
            </a:extLst>
          </p:cNvPr>
          <p:cNvSpPr/>
          <p:nvPr/>
        </p:nvSpPr>
        <p:spPr>
          <a:xfrm>
            <a:off x="1251583" y="3879894"/>
            <a:ext cx="502781" cy="29489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3" name="Овал 132">
            <a:extLst>
              <a:ext uri="{FF2B5EF4-FFF2-40B4-BE49-F238E27FC236}">
                <a16:creationId xmlns:a16="http://schemas.microsoft.com/office/drawing/2014/main" id="{95B275ED-9857-401D-A604-FE4994DC3FCE}"/>
              </a:ext>
            </a:extLst>
          </p:cNvPr>
          <p:cNvSpPr/>
          <p:nvPr/>
        </p:nvSpPr>
        <p:spPr>
          <a:xfrm>
            <a:off x="-180070" y="2477245"/>
            <a:ext cx="502781" cy="29489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4" name="Овал 133">
            <a:extLst>
              <a:ext uri="{FF2B5EF4-FFF2-40B4-BE49-F238E27FC236}">
                <a16:creationId xmlns:a16="http://schemas.microsoft.com/office/drawing/2014/main" id="{7B7D8D2D-6E20-4265-AD1E-9C996C6A8A14}"/>
              </a:ext>
            </a:extLst>
          </p:cNvPr>
          <p:cNvSpPr/>
          <p:nvPr/>
        </p:nvSpPr>
        <p:spPr>
          <a:xfrm>
            <a:off x="71321" y="2520202"/>
            <a:ext cx="502781" cy="29489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5" name="Овал 134">
            <a:extLst>
              <a:ext uri="{FF2B5EF4-FFF2-40B4-BE49-F238E27FC236}">
                <a16:creationId xmlns:a16="http://schemas.microsoft.com/office/drawing/2014/main" id="{392278E1-E96E-4C1B-8723-A88782297B34}"/>
              </a:ext>
            </a:extLst>
          </p:cNvPr>
          <p:cNvSpPr/>
          <p:nvPr/>
        </p:nvSpPr>
        <p:spPr>
          <a:xfrm>
            <a:off x="-177868" y="2667648"/>
            <a:ext cx="502781" cy="29489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6" name="Овал 135">
            <a:extLst>
              <a:ext uri="{FF2B5EF4-FFF2-40B4-BE49-F238E27FC236}">
                <a16:creationId xmlns:a16="http://schemas.microsoft.com/office/drawing/2014/main" id="{21797FC9-3ADC-4247-9876-ECB52CE39B16}"/>
              </a:ext>
            </a:extLst>
          </p:cNvPr>
          <p:cNvSpPr/>
          <p:nvPr/>
        </p:nvSpPr>
        <p:spPr>
          <a:xfrm>
            <a:off x="719097" y="5489356"/>
            <a:ext cx="502781" cy="29489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7" name="Овал 136">
            <a:extLst>
              <a:ext uri="{FF2B5EF4-FFF2-40B4-BE49-F238E27FC236}">
                <a16:creationId xmlns:a16="http://schemas.microsoft.com/office/drawing/2014/main" id="{1BE50247-F560-41DB-88D1-71E2FF45266B}"/>
              </a:ext>
            </a:extLst>
          </p:cNvPr>
          <p:cNvSpPr/>
          <p:nvPr/>
        </p:nvSpPr>
        <p:spPr>
          <a:xfrm>
            <a:off x="970488" y="5532313"/>
            <a:ext cx="502781" cy="29489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8" name="Овал 137">
            <a:extLst>
              <a:ext uri="{FF2B5EF4-FFF2-40B4-BE49-F238E27FC236}">
                <a16:creationId xmlns:a16="http://schemas.microsoft.com/office/drawing/2014/main" id="{091CB472-FA50-4C1E-93AD-724D60FAB18B}"/>
              </a:ext>
            </a:extLst>
          </p:cNvPr>
          <p:cNvSpPr/>
          <p:nvPr/>
        </p:nvSpPr>
        <p:spPr>
          <a:xfrm>
            <a:off x="721299" y="5679759"/>
            <a:ext cx="502781" cy="29489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9" name="Овал 138">
            <a:extLst>
              <a:ext uri="{FF2B5EF4-FFF2-40B4-BE49-F238E27FC236}">
                <a16:creationId xmlns:a16="http://schemas.microsoft.com/office/drawing/2014/main" id="{E4A977C7-3908-460F-B58D-671F995366A5}"/>
              </a:ext>
            </a:extLst>
          </p:cNvPr>
          <p:cNvSpPr/>
          <p:nvPr/>
        </p:nvSpPr>
        <p:spPr>
          <a:xfrm>
            <a:off x="10941605" y="1394854"/>
            <a:ext cx="502781" cy="29489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40" name="Овал 139">
            <a:extLst>
              <a:ext uri="{FF2B5EF4-FFF2-40B4-BE49-F238E27FC236}">
                <a16:creationId xmlns:a16="http://schemas.microsoft.com/office/drawing/2014/main" id="{9054B354-01C8-4D05-B87A-A180950BF5EA}"/>
              </a:ext>
            </a:extLst>
          </p:cNvPr>
          <p:cNvSpPr/>
          <p:nvPr/>
        </p:nvSpPr>
        <p:spPr>
          <a:xfrm>
            <a:off x="11192996" y="1437811"/>
            <a:ext cx="502781" cy="29489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41" name="Овал 140">
            <a:extLst>
              <a:ext uri="{FF2B5EF4-FFF2-40B4-BE49-F238E27FC236}">
                <a16:creationId xmlns:a16="http://schemas.microsoft.com/office/drawing/2014/main" id="{FD61C4DB-8B39-49B9-B758-BB85A04D2B48}"/>
              </a:ext>
            </a:extLst>
          </p:cNvPr>
          <p:cNvSpPr/>
          <p:nvPr/>
        </p:nvSpPr>
        <p:spPr>
          <a:xfrm>
            <a:off x="10943807" y="1585257"/>
            <a:ext cx="502781" cy="29489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42" name="Овал 141">
            <a:extLst>
              <a:ext uri="{FF2B5EF4-FFF2-40B4-BE49-F238E27FC236}">
                <a16:creationId xmlns:a16="http://schemas.microsoft.com/office/drawing/2014/main" id="{D63CFF77-7771-4C01-97DA-EE09F17DEAF5}"/>
              </a:ext>
            </a:extLst>
          </p:cNvPr>
          <p:cNvSpPr/>
          <p:nvPr/>
        </p:nvSpPr>
        <p:spPr>
          <a:xfrm>
            <a:off x="2562965" y="6257829"/>
            <a:ext cx="502781" cy="29489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43" name="Овал 142">
            <a:extLst>
              <a:ext uri="{FF2B5EF4-FFF2-40B4-BE49-F238E27FC236}">
                <a16:creationId xmlns:a16="http://schemas.microsoft.com/office/drawing/2014/main" id="{AAE8EB6D-F4A6-4D4C-8B5E-5F45E06730C3}"/>
              </a:ext>
            </a:extLst>
          </p:cNvPr>
          <p:cNvSpPr/>
          <p:nvPr/>
        </p:nvSpPr>
        <p:spPr>
          <a:xfrm>
            <a:off x="2814356" y="6300786"/>
            <a:ext cx="502781" cy="29489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44" name="Овал 143">
            <a:extLst>
              <a:ext uri="{FF2B5EF4-FFF2-40B4-BE49-F238E27FC236}">
                <a16:creationId xmlns:a16="http://schemas.microsoft.com/office/drawing/2014/main" id="{C8AFE8CE-7DF5-4E0A-9719-CAF5705515A2}"/>
              </a:ext>
            </a:extLst>
          </p:cNvPr>
          <p:cNvSpPr/>
          <p:nvPr/>
        </p:nvSpPr>
        <p:spPr>
          <a:xfrm>
            <a:off x="2565167" y="6448232"/>
            <a:ext cx="502781" cy="29489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46" name="Овал 145">
            <a:extLst>
              <a:ext uri="{FF2B5EF4-FFF2-40B4-BE49-F238E27FC236}">
                <a16:creationId xmlns:a16="http://schemas.microsoft.com/office/drawing/2014/main" id="{05C61C80-D1E6-464B-BDF5-EDE1D72FFAB6}"/>
              </a:ext>
            </a:extLst>
          </p:cNvPr>
          <p:cNvSpPr/>
          <p:nvPr/>
        </p:nvSpPr>
        <p:spPr>
          <a:xfrm>
            <a:off x="2928825" y="2638663"/>
            <a:ext cx="658728" cy="42417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47" name="Овал 146">
            <a:extLst>
              <a:ext uri="{FF2B5EF4-FFF2-40B4-BE49-F238E27FC236}">
                <a16:creationId xmlns:a16="http://schemas.microsoft.com/office/drawing/2014/main" id="{5931A436-0F00-41BB-9C8C-1FA520C3E8EE}"/>
              </a:ext>
            </a:extLst>
          </p:cNvPr>
          <p:cNvSpPr/>
          <p:nvPr/>
        </p:nvSpPr>
        <p:spPr>
          <a:xfrm>
            <a:off x="3180216" y="2681620"/>
            <a:ext cx="658728" cy="42417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48" name="Овал 147">
            <a:extLst>
              <a:ext uri="{FF2B5EF4-FFF2-40B4-BE49-F238E27FC236}">
                <a16:creationId xmlns:a16="http://schemas.microsoft.com/office/drawing/2014/main" id="{AA36ECF8-85B0-441C-AA9A-3A372D259675}"/>
              </a:ext>
            </a:extLst>
          </p:cNvPr>
          <p:cNvSpPr/>
          <p:nvPr/>
        </p:nvSpPr>
        <p:spPr>
          <a:xfrm>
            <a:off x="2676411" y="2951391"/>
            <a:ext cx="658728" cy="42417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49" name="Овал 148">
            <a:extLst>
              <a:ext uri="{FF2B5EF4-FFF2-40B4-BE49-F238E27FC236}">
                <a16:creationId xmlns:a16="http://schemas.microsoft.com/office/drawing/2014/main" id="{31154E0C-CEC6-48B8-BEDB-A76D6FC97B08}"/>
              </a:ext>
            </a:extLst>
          </p:cNvPr>
          <p:cNvSpPr/>
          <p:nvPr/>
        </p:nvSpPr>
        <p:spPr>
          <a:xfrm>
            <a:off x="2993807" y="3079323"/>
            <a:ext cx="502781" cy="29489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50" name="Овал 149">
            <a:extLst>
              <a:ext uri="{FF2B5EF4-FFF2-40B4-BE49-F238E27FC236}">
                <a16:creationId xmlns:a16="http://schemas.microsoft.com/office/drawing/2014/main" id="{6DAEE3D8-909A-46BC-A1C8-8C255662F6FF}"/>
              </a:ext>
            </a:extLst>
          </p:cNvPr>
          <p:cNvSpPr/>
          <p:nvPr/>
        </p:nvSpPr>
        <p:spPr>
          <a:xfrm>
            <a:off x="3245198" y="3122280"/>
            <a:ext cx="502781" cy="29489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51" name="Овал 150">
            <a:extLst>
              <a:ext uri="{FF2B5EF4-FFF2-40B4-BE49-F238E27FC236}">
                <a16:creationId xmlns:a16="http://schemas.microsoft.com/office/drawing/2014/main" id="{6497E2FF-E720-4218-88FC-6F83D8DD846C}"/>
              </a:ext>
            </a:extLst>
          </p:cNvPr>
          <p:cNvSpPr/>
          <p:nvPr/>
        </p:nvSpPr>
        <p:spPr>
          <a:xfrm>
            <a:off x="2821424" y="3251149"/>
            <a:ext cx="705363" cy="34826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52" name="Овал 151">
            <a:extLst>
              <a:ext uri="{FF2B5EF4-FFF2-40B4-BE49-F238E27FC236}">
                <a16:creationId xmlns:a16="http://schemas.microsoft.com/office/drawing/2014/main" id="{AEEC8D4E-30BF-4B32-9948-A6B187B5D21A}"/>
              </a:ext>
            </a:extLst>
          </p:cNvPr>
          <p:cNvSpPr/>
          <p:nvPr/>
        </p:nvSpPr>
        <p:spPr>
          <a:xfrm>
            <a:off x="-482541" y="2149407"/>
            <a:ext cx="726975" cy="69007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53" name="Овал 152">
            <a:extLst>
              <a:ext uri="{FF2B5EF4-FFF2-40B4-BE49-F238E27FC236}">
                <a16:creationId xmlns:a16="http://schemas.microsoft.com/office/drawing/2014/main" id="{69135F43-3C7C-4669-9319-076FDF8C77ED}"/>
              </a:ext>
            </a:extLst>
          </p:cNvPr>
          <p:cNvSpPr/>
          <p:nvPr/>
        </p:nvSpPr>
        <p:spPr>
          <a:xfrm>
            <a:off x="-67602" y="2285955"/>
            <a:ext cx="726975" cy="69007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54" name="Овал 153">
            <a:extLst>
              <a:ext uri="{FF2B5EF4-FFF2-40B4-BE49-F238E27FC236}">
                <a16:creationId xmlns:a16="http://schemas.microsoft.com/office/drawing/2014/main" id="{94281D08-C86A-4CCF-8AFE-35AA755D31E8}"/>
              </a:ext>
            </a:extLst>
          </p:cNvPr>
          <p:cNvSpPr/>
          <p:nvPr/>
        </p:nvSpPr>
        <p:spPr>
          <a:xfrm>
            <a:off x="-486073" y="2649464"/>
            <a:ext cx="726975" cy="69007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55" name="Овал 154">
            <a:extLst>
              <a:ext uri="{FF2B5EF4-FFF2-40B4-BE49-F238E27FC236}">
                <a16:creationId xmlns:a16="http://schemas.microsoft.com/office/drawing/2014/main" id="{F81D7FCC-B7F1-4B20-B65F-BA49311E0296}"/>
              </a:ext>
            </a:extLst>
          </p:cNvPr>
          <p:cNvSpPr/>
          <p:nvPr/>
        </p:nvSpPr>
        <p:spPr>
          <a:xfrm>
            <a:off x="395180" y="4976715"/>
            <a:ext cx="914400" cy="9144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56" name="Овал 155">
            <a:extLst>
              <a:ext uri="{FF2B5EF4-FFF2-40B4-BE49-F238E27FC236}">
                <a16:creationId xmlns:a16="http://schemas.microsoft.com/office/drawing/2014/main" id="{856F7384-9CFB-451B-91F9-03CFB677D999}"/>
              </a:ext>
            </a:extLst>
          </p:cNvPr>
          <p:cNvSpPr/>
          <p:nvPr/>
        </p:nvSpPr>
        <p:spPr>
          <a:xfrm>
            <a:off x="810119" y="5113263"/>
            <a:ext cx="914400" cy="9144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57" name="Овал 156">
            <a:extLst>
              <a:ext uri="{FF2B5EF4-FFF2-40B4-BE49-F238E27FC236}">
                <a16:creationId xmlns:a16="http://schemas.microsoft.com/office/drawing/2014/main" id="{8F0D2F26-2DF1-41B1-9ACD-39C6106EF658}"/>
              </a:ext>
            </a:extLst>
          </p:cNvPr>
          <p:cNvSpPr/>
          <p:nvPr/>
        </p:nvSpPr>
        <p:spPr>
          <a:xfrm>
            <a:off x="391648" y="5476772"/>
            <a:ext cx="914400" cy="9144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39994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Группа 60">
            <a:extLst>
              <a:ext uri="{FF2B5EF4-FFF2-40B4-BE49-F238E27FC236}">
                <a16:creationId xmlns:a16="http://schemas.microsoft.com/office/drawing/2014/main" id="{2DB1FD1D-8E40-49B9-A82F-2521A30529F9}"/>
              </a:ext>
            </a:extLst>
          </p:cNvPr>
          <p:cNvGrpSpPr/>
          <p:nvPr/>
        </p:nvGrpSpPr>
        <p:grpSpPr>
          <a:xfrm>
            <a:off x="6757248" y="6151653"/>
            <a:ext cx="5365023" cy="474179"/>
            <a:chOff x="6988666" y="540987"/>
            <a:chExt cx="5365023" cy="474179"/>
          </a:xfrm>
        </p:grpSpPr>
        <p:sp>
          <p:nvSpPr>
            <p:cNvPr id="62" name="Овал 61">
              <a:extLst>
                <a:ext uri="{FF2B5EF4-FFF2-40B4-BE49-F238E27FC236}">
                  <a16:creationId xmlns:a16="http://schemas.microsoft.com/office/drawing/2014/main" id="{D880BB2C-C857-4DA4-93D3-178C861BA591}"/>
                </a:ext>
              </a:extLst>
            </p:cNvPr>
            <p:cNvSpPr/>
            <p:nvPr/>
          </p:nvSpPr>
          <p:spPr>
            <a:xfrm>
              <a:off x="7373608" y="633274"/>
              <a:ext cx="502781" cy="29489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63" name="Овал 62">
              <a:extLst>
                <a:ext uri="{FF2B5EF4-FFF2-40B4-BE49-F238E27FC236}">
                  <a16:creationId xmlns:a16="http://schemas.microsoft.com/office/drawing/2014/main" id="{4B7FEFA1-9B30-4734-91EA-0F7F0FB3BE79}"/>
                </a:ext>
              </a:extLst>
            </p:cNvPr>
            <p:cNvSpPr/>
            <p:nvPr/>
          </p:nvSpPr>
          <p:spPr>
            <a:xfrm>
              <a:off x="8875160" y="617071"/>
              <a:ext cx="502781" cy="29489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64" name="Овал 63">
              <a:extLst>
                <a:ext uri="{FF2B5EF4-FFF2-40B4-BE49-F238E27FC236}">
                  <a16:creationId xmlns:a16="http://schemas.microsoft.com/office/drawing/2014/main" id="{0106DA55-2014-4815-9BF1-D06FF8BFA06C}"/>
                </a:ext>
              </a:extLst>
            </p:cNvPr>
            <p:cNvSpPr/>
            <p:nvPr/>
          </p:nvSpPr>
          <p:spPr>
            <a:xfrm>
              <a:off x="6988666" y="657086"/>
              <a:ext cx="502781" cy="29489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65" name="Овал 64">
              <a:extLst>
                <a:ext uri="{FF2B5EF4-FFF2-40B4-BE49-F238E27FC236}">
                  <a16:creationId xmlns:a16="http://schemas.microsoft.com/office/drawing/2014/main" id="{17C3D3F8-EBB7-4002-A1C9-BE8EC439BE91}"/>
                </a:ext>
              </a:extLst>
            </p:cNvPr>
            <p:cNvSpPr/>
            <p:nvPr/>
          </p:nvSpPr>
          <p:spPr>
            <a:xfrm>
              <a:off x="7745570" y="624636"/>
              <a:ext cx="502781" cy="29489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66" name="Овал 65">
              <a:extLst>
                <a:ext uri="{FF2B5EF4-FFF2-40B4-BE49-F238E27FC236}">
                  <a16:creationId xmlns:a16="http://schemas.microsoft.com/office/drawing/2014/main" id="{7CF693E6-2890-4EAC-9A34-FE9DDCF89661}"/>
                </a:ext>
              </a:extLst>
            </p:cNvPr>
            <p:cNvSpPr/>
            <p:nvPr/>
          </p:nvSpPr>
          <p:spPr>
            <a:xfrm>
              <a:off x="8136815" y="720275"/>
              <a:ext cx="502781" cy="29489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67" name="Овал 66">
              <a:extLst>
                <a:ext uri="{FF2B5EF4-FFF2-40B4-BE49-F238E27FC236}">
                  <a16:creationId xmlns:a16="http://schemas.microsoft.com/office/drawing/2014/main" id="{800C87B0-8F06-4F3E-97A1-44CBE8B55B07}"/>
                </a:ext>
              </a:extLst>
            </p:cNvPr>
            <p:cNvSpPr/>
            <p:nvPr/>
          </p:nvSpPr>
          <p:spPr>
            <a:xfrm>
              <a:off x="8503198" y="564324"/>
              <a:ext cx="502781" cy="29489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68" name="Овал 67">
              <a:extLst>
                <a:ext uri="{FF2B5EF4-FFF2-40B4-BE49-F238E27FC236}">
                  <a16:creationId xmlns:a16="http://schemas.microsoft.com/office/drawing/2014/main" id="{95F92BD7-954E-41FF-8CD8-642118D98322}"/>
                </a:ext>
              </a:extLst>
            </p:cNvPr>
            <p:cNvSpPr/>
            <p:nvPr/>
          </p:nvSpPr>
          <p:spPr>
            <a:xfrm>
              <a:off x="9258073" y="540987"/>
              <a:ext cx="502781" cy="29489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69" name="Овал 68">
              <a:extLst>
                <a:ext uri="{FF2B5EF4-FFF2-40B4-BE49-F238E27FC236}">
                  <a16:creationId xmlns:a16="http://schemas.microsoft.com/office/drawing/2014/main" id="{5F21B952-7FFE-459B-B762-280BC162FCA0}"/>
                </a:ext>
              </a:extLst>
            </p:cNvPr>
            <p:cNvSpPr/>
            <p:nvPr/>
          </p:nvSpPr>
          <p:spPr>
            <a:xfrm>
              <a:off x="9588575" y="614234"/>
              <a:ext cx="502781" cy="29489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dirty="0"/>
            </a:p>
          </p:txBody>
        </p:sp>
        <p:sp>
          <p:nvSpPr>
            <p:cNvPr id="70" name="Овал 69">
              <a:extLst>
                <a:ext uri="{FF2B5EF4-FFF2-40B4-BE49-F238E27FC236}">
                  <a16:creationId xmlns:a16="http://schemas.microsoft.com/office/drawing/2014/main" id="{EEAD9355-2831-4099-A3C3-BF1BE6B05DB6}"/>
                </a:ext>
              </a:extLst>
            </p:cNvPr>
            <p:cNvSpPr/>
            <p:nvPr/>
          </p:nvSpPr>
          <p:spPr>
            <a:xfrm>
              <a:off x="9979820" y="564324"/>
              <a:ext cx="502781" cy="29489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71" name="Овал 70">
              <a:extLst>
                <a:ext uri="{FF2B5EF4-FFF2-40B4-BE49-F238E27FC236}">
                  <a16:creationId xmlns:a16="http://schemas.microsoft.com/office/drawing/2014/main" id="{CF9D5577-4448-4DE7-AB07-FCDFE56FF77D}"/>
                </a:ext>
              </a:extLst>
            </p:cNvPr>
            <p:cNvSpPr/>
            <p:nvPr/>
          </p:nvSpPr>
          <p:spPr>
            <a:xfrm>
              <a:off x="10330881" y="558664"/>
              <a:ext cx="502781" cy="29489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72" name="Овал 71">
              <a:extLst>
                <a:ext uri="{FF2B5EF4-FFF2-40B4-BE49-F238E27FC236}">
                  <a16:creationId xmlns:a16="http://schemas.microsoft.com/office/drawing/2014/main" id="{D9323714-0732-4334-AADA-846A15E57E6C}"/>
                </a:ext>
              </a:extLst>
            </p:cNvPr>
            <p:cNvSpPr/>
            <p:nvPr/>
          </p:nvSpPr>
          <p:spPr>
            <a:xfrm>
              <a:off x="10646578" y="633273"/>
              <a:ext cx="502781" cy="29489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73" name="Овал 72">
              <a:extLst>
                <a:ext uri="{FF2B5EF4-FFF2-40B4-BE49-F238E27FC236}">
                  <a16:creationId xmlns:a16="http://schemas.microsoft.com/office/drawing/2014/main" id="{ACC89FDF-64F3-4A14-8774-32A0EF44648A}"/>
                </a:ext>
              </a:extLst>
            </p:cNvPr>
            <p:cNvSpPr/>
            <p:nvPr/>
          </p:nvSpPr>
          <p:spPr>
            <a:xfrm>
              <a:off x="11087095" y="586254"/>
              <a:ext cx="502781" cy="29489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74" name="Овал 73">
              <a:extLst>
                <a:ext uri="{FF2B5EF4-FFF2-40B4-BE49-F238E27FC236}">
                  <a16:creationId xmlns:a16="http://schemas.microsoft.com/office/drawing/2014/main" id="{41A151F3-2033-4941-9954-20372385FB74}"/>
                </a:ext>
              </a:extLst>
            </p:cNvPr>
            <p:cNvSpPr/>
            <p:nvPr/>
          </p:nvSpPr>
          <p:spPr>
            <a:xfrm>
              <a:off x="11453190" y="593683"/>
              <a:ext cx="502781" cy="29489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75" name="Овал 74">
              <a:extLst>
                <a:ext uri="{FF2B5EF4-FFF2-40B4-BE49-F238E27FC236}">
                  <a16:creationId xmlns:a16="http://schemas.microsoft.com/office/drawing/2014/main" id="{C1C63059-F595-44DA-8852-6DE88684CC5C}"/>
                </a:ext>
              </a:extLst>
            </p:cNvPr>
            <p:cNvSpPr/>
            <p:nvPr/>
          </p:nvSpPr>
          <p:spPr>
            <a:xfrm>
              <a:off x="11850908" y="593683"/>
              <a:ext cx="502781" cy="29489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grpSp>
        <p:nvGrpSpPr>
          <p:cNvPr id="76" name="Группа 75">
            <a:extLst>
              <a:ext uri="{FF2B5EF4-FFF2-40B4-BE49-F238E27FC236}">
                <a16:creationId xmlns:a16="http://schemas.microsoft.com/office/drawing/2014/main" id="{4F298BB3-801A-4167-9704-E33F59C336F0}"/>
              </a:ext>
            </a:extLst>
          </p:cNvPr>
          <p:cNvGrpSpPr/>
          <p:nvPr/>
        </p:nvGrpSpPr>
        <p:grpSpPr>
          <a:xfrm rot="5400000">
            <a:off x="4209253" y="3664629"/>
            <a:ext cx="5365023" cy="474179"/>
            <a:chOff x="6988666" y="540987"/>
            <a:chExt cx="5365023" cy="474179"/>
          </a:xfrm>
        </p:grpSpPr>
        <p:sp>
          <p:nvSpPr>
            <p:cNvPr id="77" name="Овал 76">
              <a:extLst>
                <a:ext uri="{FF2B5EF4-FFF2-40B4-BE49-F238E27FC236}">
                  <a16:creationId xmlns:a16="http://schemas.microsoft.com/office/drawing/2014/main" id="{8C111A59-C871-4F64-B03D-63FA07859E76}"/>
                </a:ext>
              </a:extLst>
            </p:cNvPr>
            <p:cNvSpPr/>
            <p:nvPr/>
          </p:nvSpPr>
          <p:spPr>
            <a:xfrm>
              <a:off x="7373608" y="633274"/>
              <a:ext cx="502781" cy="29489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78" name="Овал 77">
              <a:extLst>
                <a:ext uri="{FF2B5EF4-FFF2-40B4-BE49-F238E27FC236}">
                  <a16:creationId xmlns:a16="http://schemas.microsoft.com/office/drawing/2014/main" id="{B29533DB-70C3-48FA-A3BE-48B01905B1B6}"/>
                </a:ext>
              </a:extLst>
            </p:cNvPr>
            <p:cNvSpPr/>
            <p:nvPr/>
          </p:nvSpPr>
          <p:spPr>
            <a:xfrm>
              <a:off x="8875160" y="617071"/>
              <a:ext cx="502781" cy="29489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79" name="Овал 78">
              <a:extLst>
                <a:ext uri="{FF2B5EF4-FFF2-40B4-BE49-F238E27FC236}">
                  <a16:creationId xmlns:a16="http://schemas.microsoft.com/office/drawing/2014/main" id="{62F612D9-C730-406E-A3E4-20A5747514D6}"/>
                </a:ext>
              </a:extLst>
            </p:cNvPr>
            <p:cNvSpPr/>
            <p:nvPr/>
          </p:nvSpPr>
          <p:spPr>
            <a:xfrm>
              <a:off x="6988666" y="657086"/>
              <a:ext cx="502781" cy="29489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80" name="Овал 79">
              <a:extLst>
                <a:ext uri="{FF2B5EF4-FFF2-40B4-BE49-F238E27FC236}">
                  <a16:creationId xmlns:a16="http://schemas.microsoft.com/office/drawing/2014/main" id="{7417C134-FA5A-44A8-B8BD-1ECB24F2316B}"/>
                </a:ext>
              </a:extLst>
            </p:cNvPr>
            <p:cNvSpPr/>
            <p:nvPr/>
          </p:nvSpPr>
          <p:spPr>
            <a:xfrm>
              <a:off x="7745570" y="624636"/>
              <a:ext cx="502781" cy="29489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81" name="Овал 80">
              <a:extLst>
                <a:ext uri="{FF2B5EF4-FFF2-40B4-BE49-F238E27FC236}">
                  <a16:creationId xmlns:a16="http://schemas.microsoft.com/office/drawing/2014/main" id="{2B368924-02D1-431C-BCFA-23425990588E}"/>
                </a:ext>
              </a:extLst>
            </p:cNvPr>
            <p:cNvSpPr/>
            <p:nvPr/>
          </p:nvSpPr>
          <p:spPr>
            <a:xfrm>
              <a:off x="8136815" y="720275"/>
              <a:ext cx="502781" cy="29489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82" name="Овал 81">
              <a:extLst>
                <a:ext uri="{FF2B5EF4-FFF2-40B4-BE49-F238E27FC236}">
                  <a16:creationId xmlns:a16="http://schemas.microsoft.com/office/drawing/2014/main" id="{41C452F4-D49D-44E5-BB6F-ECD46E64A1FE}"/>
                </a:ext>
              </a:extLst>
            </p:cNvPr>
            <p:cNvSpPr/>
            <p:nvPr/>
          </p:nvSpPr>
          <p:spPr>
            <a:xfrm>
              <a:off x="8503198" y="564324"/>
              <a:ext cx="502781" cy="29489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83" name="Овал 82">
              <a:extLst>
                <a:ext uri="{FF2B5EF4-FFF2-40B4-BE49-F238E27FC236}">
                  <a16:creationId xmlns:a16="http://schemas.microsoft.com/office/drawing/2014/main" id="{B21D7B04-CEC5-4DCC-AC49-03044418C480}"/>
                </a:ext>
              </a:extLst>
            </p:cNvPr>
            <p:cNvSpPr/>
            <p:nvPr/>
          </p:nvSpPr>
          <p:spPr>
            <a:xfrm>
              <a:off x="9258073" y="540987"/>
              <a:ext cx="502781" cy="29489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84" name="Овал 83">
              <a:extLst>
                <a:ext uri="{FF2B5EF4-FFF2-40B4-BE49-F238E27FC236}">
                  <a16:creationId xmlns:a16="http://schemas.microsoft.com/office/drawing/2014/main" id="{5BCF737D-A0A2-4210-8130-37A1CB0EC088}"/>
                </a:ext>
              </a:extLst>
            </p:cNvPr>
            <p:cNvSpPr/>
            <p:nvPr/>
          </p:nvSpPr>
          <p:spPr>
            <a:xfrm>
              <a:off x="9588575" y="614234"/>
              <a:ext cx="502781" cy="29489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dirty="0"/>
            </a:p>
          </p:txBody>
        </p:sp>
        <p:sp>
          <p:nvSpPr>
            <p:cNvPr id="85" name="Овал 84">
              <a:extLst>
                <a:ext uri="{FF2B5EF4-FFF2-40B4-BE49-F238E27FC236}">
                  <a16:creationId xmlns:a16="http://schemas.microsoft.com/office/drawing/2014/main" id="{F9065A1B-C0E6-4930-A81F-FF4357045DB1}"/>
                </a:ext>
              </a:extLst>
            </p:cNvPr>
            <p:cNvSpPr/>
            <p:nvPr/>
          </p:nvSpPr>
          <p:spPr>
            <a:xfrm>
              <a:off x="9979820" y="564324"/>
              <a:ext cx="502781" cy="29489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86" name="Овал 85">
              <a:extLst>
                <a:ext uri="{FF2B5EF4-FFF2-40B4-BE49-F238E27FC236}">
                  <a16:creationId xmlns:a16="http://schemas.microsoft.com/office/drawing/2014/main" id="{AE23E0B5-8C8A-4FE3-8CAD-0663A88062FD}"/>
                </a:ext>
              </a:extLst>
            </p:cNvPr>
            <p:cNvSpPr/>
            <p:nvPr/>
          </p:nvSpPr>
          <p:spPr>
            <a:xfrm>
              <a:off x="10330881" y="558664"/>
              <a:ext cx="502781" cy="29489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87" name="Овал 86">
              <a:extLst>
                <a:ext uri="{FF2B5EF4-FFF2-40B4-BE49-F238E27FC236}">
                  <a16:creationId xmlns:a16="http://schemas.microsoft.com/office/drawing/2014/main" id="{23DFA11C-CF87-4A92-B900-49B6A6D5D8A2}"/>
                </a:ext>
              </a:extLst>
            </p:cNvPr>
            <p:cNvSpPr/>
            <p:nvPr/>
          </p:nvSpPr>
          <p:spPr>
            <a:xfrm>
              <a:off x="10646578" y="633273"/>
              <a:ext cx="502781" cy="29489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88" name="Овал 87">
              <a:extLst>
                <a:ext uri="{FF2B5EF4-FFF2-40B4-BE49-F238E27FC236}">
                  <a16:creationId xmlns:a16="http://schemas.microsoft.com/office/drawing/2014/main" id="{D5CA6969-4F83-4DC1-A6E7-8C272940CB0E}"/>
                </a:ext>
              </a:extLst>
            </p:cNvPr>
            <p:cNvSpPr/>
            <p:nvPr/>
          </p:nvSpPr>
          <p:spPr>
            <a:xfrm>
              <a:off x="11087095" y="586254"/>
              <a:ext cx="502781" cy="29489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89" name="Овал 88">
              <a:extLst>
                <a:ext uri="{FF2B5EF4-FFF2-40B4-BE49-F238E27FC236}">
                  <a16:creationId xmlns:a16="http://schemas.microsoft.com/office/drawing/2014/main" id="{FF2B08D5-B018-4AD9-8D98-8350C3B2DCA1}"/>
                </a:ext>
              </a:extLst>
            </p:cNvPr>
            <p:cNvSpPr/>
            <p:nvPr/>
          </p:nvSpPr>
          <p:spPr>
            <a:xfrm>
              <a:off x="11453190" y="593683"/>
              <a:ext cx="502781" cy="29489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90" name="Овал 89">
              <a:extLst>
                <a:ext uri="{FF2B5EF4-FFF2-40B4-BE49-F238E27FC236}">
                  <a16:creationId xmlns:a16="http://schemas.microsoft.com/office/drawing/2014/main" id="{8189896D-8743-4487-9584-497FFBF27BF6}"/>
                </a:ext>
              </a:extLst>
            </p:cNvPr>
            <p:cNvSpPr/>
            <p:nvPr/>
          </p:nvSpPr>
          <p:spPr>
            <a:xfrm>
              <a:off x="11850908" y="593683"/>
              <a:ext cx="502781" cy="29489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3C77D201-2B51-4D45-84E2-BB579D167736}"/>
              </a:ext>
            </a:extLst>
          </p:cNvPr>
          <p:cNvGrpSpPr/>
          <p:nvPr/>
        </p:nvGrpSpPr>
        <p:grpSpPr>
          <a:xfrm>
            <a:off x="6988666" y="540987"/>
            <a:ext cx="5365023" cy="474179"/>
            <a:chOff x="6988666" y="540987"/>
            <a:chExt cx="5365023" cy="474179"/>
          </a:xfrm>
        </p:grpSpPr>
        <p:sp>
          <p:nvSpPr>
            <p:cNvPr id="16" name="Овал 15">
              <a:extLst>
                <a:ext uri="{FF2B5EF4-FFF2-40B4-BE49-F238E27FC236}">
                  <a16:creationId xmlns:a16="http://schemas.microsoft.com/office/drawing/2014/main" id="{EE9CBFBC-486F-4825-8D55-77C63EE80B19}"/>
                </a:ext>
              </a:extLst>
            </p:cNvPr>
            <p:cNvSpPr/>
            <p:nvPr/>
          </p:nvSpPr>
          <p:spPr>
            <a:xfrm>
              <a:off x="7373608" y="633274"/>
              <a:ext cx="502781" cy="29489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7" name="Овал 16">
              <a:extLst>
                <a:ext uri="{FF2B5EF4-FFF2-40B4-BE49-F238E27FC236}">
                  <a16:creationId xmlns:a16="http://schemas.microsoft.com/office/drawing/2014/main" id="{F33FBA2F-DB2B-4A66-B170-AB00D398433A}"/>
                </a:ext>
              </a:extLst>
            </p:cNvPr>
            <p:cNvSpPr/>
            <p:nvPr/>
          </p:nvSpPr>
          <p:spPr>
            <a:xfrm>
              <a:off x="8875160" y="617071"/>
              <a:ext cx="502781" cy="29489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8" name="Овал 17">
              <a:extLst>
                <a:ext uri="{FF2B5EF4-FFF2-40B4-BE49-F238E27FC236}">
                  <a16:creationId xmlns:a16="http://schemas.microsoft.com/office/drawing/2014/main" id="{98EF4C03-87FE-4EA7-BB18-A5CFF31E5775}"/>
                </a:ext>
              </a:extLst>
            </p:cNvPr>
            <p:cNvSpPr/>
            <p:nvPr/>
          </p:nvSpPr>
          <p:spPr>
            <a:xfrm>
              <a:off x="6988666" y="657086"/>
              <a:ext cx="502781" cy="29489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48" name="Овал 47">
              <a:extLst>
                <a:ext uri="{FF2B5EF4-FFF2-40B4-BE49-F238E27FC236}">
                  <a16:creationId xmlns:a16="http://schemas.microsoft.com/office/drawing/2014/main" id="{2DC28391-15CA-4F6B-8245-91B6FCF9775F}"/>
                </a:ext>
              </a:extLst>
            </p:cNvPr>
            <p:cNvSpPr/>
            <p:nvPr/>
          </p:nvSpPr>
          <p:spPr>
            <a:xfrm>
              <a:off x="7745570" y="624636"/>
              <a:ext cx="502781" cy="29489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49" name="Овал 48">
              <a:extLst>
                <a:ext uri="{FF2B5EF4-FFF2-40B4-BE49-F238E27FC236}">
                  <a16:creationId xmlns:a16="http://schemas.microsoft.com/office/drawing/2014/main" id="{CE65E146-7EE6-42B1-B599-F42288B3DC69}"/>
                </a:ext>
              </a:extLst>
            </p:cNvPr>
            <p:cNvSpPr/>
            <p:nvPr/>
          </p:nvSpPr>
          <p:spPr>
            <a:xfrm>
              <a:off x="8136815" y="720275"/>
              <a:ext cx="502781" cy="29489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50" name="Овал 49">
              <a:extLst>
                <a:ext uri="{FF2B5EF4-FFF2-40B4-BE49-F238E27FC236}">
                  <a16:creationId xmlns:a16="http://schemas.microsoft.com/office/drawing/2014/main" id="{FB51E44E-CAD7-4237-B2A0-2B5A9EE366E0}"/>
                </a:ext>
              </a:extLst>
            </p:cNvPr>
            <p:cNvSpPr/>
            <p:nvPr/>
          </p:nvSpPr>
          <p:spPr>
            <a:xfrm>
              <a:off x="8503198" y="564324"/>
              <a:ext cx="502781" cy="29489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51" name="Овал 50">
              <a:extLst>
                <a:ext uri="{FF2B5EF4-FFF2-40B4-BE49-F238E27FC236}">
                  <a16:creationId xmlns:a16="http://schemas.microsoft.com/office/drawing/2014/main" id="{086DCDE3-1F2D-457E-93A9-59237854078D}"/>
                </a:ext>
              </a:extLst>
            </p:cNvPr>
            <p:cNvSpPr/>
            <p:nvPr/>
          </p:nvSpPr>
          <p:spPr>
            <a:xfrm>
              <a:off x="9258073" y="540987"/>
              <a:ext cx="502781" cy="29489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52" name="Овал 51">
              <a:extLst>
                <a:ext uri="{FF2B5EF4-FFF2-40B4-BE49-F238E27FC236}">
                  <a16:creationId xmlns:a16="http://schemas.microsoft.com/office/drawing/2014/main" id="{4DB0FC70-682E-4886-A9DF-7F91BFA1D015}"/>
                </a:ext>
              </a:extLst>
            </p:cNvPr>
            <p:cNvSpPr/>
            <p:nvPr/>
          </p:nvSpPr>
          <p:spPr>
            <a:xfrm>
              <a:off x="9588575" y="614234"/>
              <a:ext cx="502781" cy="29489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dirty="0"/>
            </a:p>
          </p:txBody>
        </p:sp>
        <p:sp>
          <p:nvSpPr>
            <p:cNvPr id="53" name="Овал 52">
              <a:extLst>
                <a:ext uri="{FF2B5EF4-FFF2-40B4-BE49-F238E27FC236}">
                  <a16:creationId xmlns:a16="http://schemas.microsoft.com/office/drawing/2014/main" id="{69C4DE1E-79C5-4C4B-908F-C05AD6E09A0C}"/>
                </a:ext>
              </a:extLst>
            </p:cNvPr>
            <p:cNvSpPr/>
            <p:nvPr/>
          </p:nvSpPr>
          <p:spPr>
            <a:xfrm>
              <a:off x="9979820" y="564324"/>
              <a:ext cx="502781" cy="29489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54" name="Овал 53">
              <a:extLst>
                <a:ext uri="{FF2B5EF4-FFF2-40B4-BE49-F238E27FC236}">
                  <a16:creationId xmlns:a16="http://schemas.microsoft.com/office/drawing/2014/main" id="{781ABA91-E0EA-457C-ABB4-91891D17870F}"/>
                </a:ext>
              </a:extLst>
            </p:cNvPr>
            <p:cNvSpPr/>
            <p:nvPr/>
          </p:nvSpPr>
          <p:spPr>
            <a:xfrm>
              <a:off x="10330881" y="558664"/>
              <a:ext cx="502781" cy="29489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55" name="Овал 54">
              <a:extLst>
                <a:ext uri="{FF2B5EF4-FFF2-40B4-BE49-F238E27FC236}">
                  <a16:creationId xmlns:a16="http://schemas.microsoft.com/office/drawing/2014/main" id="{C9CABF03-CB6F-431D-A36B-A69A2A41181D}"/>
                </a:ext>
              </a:extLst>
            </p:cNvPr>
            <p:cNvSpPr/>
            <p:nvPr/>
          </p:nvSpPr>
          <p:spPr>
            <a:xfrm>
              <a:off x="10646578" y="633273"/>
              <a:ext cx="502781" cy="29489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56" name="Овал 55">
              <a:extLst>
                <a:ext uri="{FF2B5EF4-FFF2-40B4-BE49-F238E27FC236}">
                  <a16:creationId xmlns:a16="http://schemas.microsoft.com/office/drawing/2014/main" id="{B562289B-2DE7-44FC-A0B1-2354322D96B7}"/>
                </a:ext>
              </a:extLst>
            </p:cNvPr>
            <p:cNvSpPr/>
            <p:nvPr/>
          </p:nvSpPr>
          <p:spPr>
            <a:xfrm>
              <a:off x="11087095" y="586254"/>
              <a:ext cx="502781" cy="29489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57" name="Овал 56">
              <a:extLst>
                <a:ext uri="{FF2B5EF4-FFF2-40B4-BE49-F238E27FC236}">
                  <a16:creationId xmlns:a16="http://schemas.microsoft.com/office/drawing/2014/main" id="{BAC5EE90-89C6-4DEB-9BAD-4B2718AB9121}"/>
                </a:ext>
              </a:extLst>
            </p:cNvPr>
            <p:cNvSpPr/>
            <p:nvPr/>
          </p:nvSpPr>
          <p:spPr>
            <a:xfrm>
              <a:off x="11453190" y="593683"/>
              <a:ext cx="502781" cy="29489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58" name="Овал 57">
              <a:extLst>
                <a:ext uri="{FF2B5EF4-FFF2-40B4-BE49-F238E27FC236}">
                  <a16:creationId xmlns:a16="http://schemas.microsoft.com/office/drawing/2014/main" id="{C6F2033B-E259-47B5-9E34-1B3238A66093}"/>
                </a:ext>
              </a:extLst>
            </p:cNvPr>
            <p:cNvSpPr/>
            <p:nvPr/>
          </p:nvSpPr>
          <p:spPr>
            <a:xfrm>
              <a:off x="11850908" y="593683"/>
              <a:ext cx="502781" cy="29489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46CD220F-B36C-463A-9324-892C64F53D02}"/>
              </a:ext>
            </a:extLst>
          </p:cNvPr>
          <p:cNvGrpSpPr/>
          <p:nvPr/>
        </p:nvGrpSpPr>
        <p:grpSpPr>
          <a:xfrm>
            <a:off x="6556209" y="772082"/>
            <a:ext cx="1884784" cy="5347235"/>
            <a:chOff x="2603967" y="1090697"/>
            <a:chExt cx="1884784" cy="5347235"/>
          </a:xfrm>
        </p:grpSpPr>
        <p:sp>
          <p:nvSpPr>
            <p:cNvPr id="20" name="Овал 19">
              <a:extLst>
                <a:ext uri="{FF2B5EF4-FFF2-40B4-BE49-F238E27FC236}">
                  <a16:creationId xmlns:a16="http://schemas.microsoft.com/office/drawing/2014/main" id="{4A76E510-DC73-4FCE-BADD-3D77F1AB0158}"/>
                </a:ext>
              </a:extLst>
            </p:cNvPr>
            <p:cNvSpPr/>
            <p:nvPr/>
          </p:nvSpPr>
          <p:spPr>
            <a:xfrm>
              <a:off x="2652606" y="2205493"/>
              <a:ext cx="622570" cy="54349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dirty="0"/>
            </a:p>
          </p:txBody>
        </p:sp>
        <p:sp>
          <p:nvSpPr>
            <p:cNvPr id="21" name="Овал 20">
              <a:extLst>
                <a:ext uri="{FF2B5EF4-FFF2-40B4-BE49-F238E27FC236}">
                  <a16:creationId xmlns:a16="http://schemas.microsoft.com/office/drawing/2014/main" id="{DCBAC807-F2B1-4947-A9AE-FA188B9A3128}"/>
                </a:ext>
              </a:extLst>
            </p:cNvPr>
            <p:cNvSpPr/>
            <p:nvPr/>
          </p:nvSpPr>
          <p:spPr>
            <a:xfrm>
              <a:off x="3156921" y="2258146"/>
              <a:ext cx="622570" cy="54349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2" name="Овал 21">
              <a:extLst>
                <a:ext uri="{FF2B5EF4-FFF2-40B4-BE49-F238E27FC236}">
                  <a16:creationId xmlns:a16="http://schemas.microsoft.com/office/drawing/2014/main" id="{30B81EC3-6F19-4D6C-8D9D-84049783094A}"/>
                </a:ext>
              </a:extLst>
            </p:cNvPr>
            <p:cNvSpPr/>
            <p:nvPr/>
          </p:nvSpPr>
          <p:spPr>
            <a:xfrm>
              <a:off x="2805006" y="2357893"/>
              <a:ext cx="622570" cy="54349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3" name="Овал 22">
              <a:extLst>
                <a:ext uri="{FF2B5EF4-FFF2-40B4-BE49-F238E27FC236}">
                  <a16:creationId xmlns:a16="http://schemas.microsoft.com/office/drawing/2014/main" id="{217565EC-9948-4342-AF4C-1FEE64674EDC}"/>
                </a:ext>
              </a:extLst>
            </p:cNvPr>
            <p:cNvSpPr/>
            <p:nvPr/>
          </p:nvSpPr>
          <p:spPr>
            <a:xfrm>
              <a:off x="3723704" y="2321798"/>
              <a:ext cx="622570" cy="54349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4" name="Овал 23">
              <a:extLst>
                <a:ext uri="{FF2B5EF4-FFF2-40B4-BE49-F238E27FC236}">
                  <a16:creationId xmlns:a16="http://schemas.microsoft.com/office/drawing/2014/main" id="{DDBC443D-A49A-4805-BCC9-E347DEACA251}"/>
                </a:ext>
              </a:extLst>
            </p:cNvPr>
            <p:cNvSpPr/>
            <p:nvPr/>
          </p:nvSpPr>
          <p:spPr>
            <a:xfrm>
              <a:off x="3866181" y="2657195"/>
              <a:ext cx="622570" cy="54349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5" name="Овал 24">
              <a:extLst>
                <a:ext uri="{FF2B5EF4-FFF2-40B4-BE49-F238E27FC236}">
                  <a16:creationId xmlns:a16="http://schemas.microsoft.com/office/drawing/2014/main" id="{D1E892A1-8F7B-4ED3-9DF1-E97D0060B6AB}"/>
                </a:ext>
              </a:extLst>
            </p:cNvPr>
            <p:cNvSpPr/>
            <p:nvPr/>
          </p:nvSpPr>
          <p:spPr>
            <a:xfrm>
              <a:off x="3779491" y="3094153"/>
              <a:ext cx="622570" cy="54349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6" name="Овал 25">
              <a:extLst>
                <a:ext uri="{FF2B5EF4-FFF2-40B4-BE49-F238E27FC236}">
                  <a16:creationId xmlns:a16="http://schemas.microsoft.com/office/drawing/2014/main" id="{53D3D3CB-2A3A-4C35-A169-10120F03FE4D}"/>
                </a:ext>
              </a:extLst>
            </p:cNvPr>
            <p:cNvSpPr/>
            <p:nvPr/>
          </p:nvSpPr>
          <p:spPr>
            <a:xfrm>
              <a:off x="3733434" y="3219390"/>
              <a:ext cx="622570" cy="54349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7" name="Овал 26">
              <a:extLst>
                <a:ext uri="{FF2B5EF4-FFF2-40B4-BE49-F238E27FC236}">
                  <a16:creationId xmlns:a16="http://schemas.microsoft.com/office/drawing/2014/main" id="{EC389479-559C-440B-B180-BEEAFA88BE51}"/>
                </a:ext>
              </a:extLst>
            </p:cNvPr>
            <p:cNvSpPr/>
            <p:nvPr/>
          </p:nvSpPr>
          <p:spPr>
            <a:xfrm>
              <a:off x="2957406" y="2510293"/>
              <a:ext cx="622570" cy="54349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8" name="Овал 27">
              <a:extLst>
                <a:ext uri="{FF2B5EF4-FFF2-40B4-BE49-F238E27FC236}">
                  <a16:creationId xmlns:a16="http://schemas.microsoft.com/office/drawing/2014/main" id="{D198DF05-A7E2-4089-BED1-1741CD70DCD8}"/>
                </a:ext>
              </a:extLst>
            </p:cNvPr>
            <p:cNvSpPr/>
            <p:nvPr/>
          </p:nvSpPr>
          <p:spPr>
            <a:xfrm>
              <a:off x="3355381" y="3329453"/>
              <a:ext cx="622570" cy="54349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9" name="Овал 28">
              <a:extLst>
                <a:ext uri="{FF2B5EF4-FFF2-40B4-BE49-F238E27FC236}">
                  <a16:creationId xmlns:a16="http://schemas.microsoft.com/office/drawing/2014/main" id="{01C1627A-3B82-4B16-ACCE-37AFC2CA7C6B}"/>
                </a:ext>
              </a:extLst>
            </p:cNvPr>
            <p:cNvSpPr/>
            <p:nvPr/>
          </p:nvSpPr>
          <p:spPr>
            <a:xfrm>
              <a:off x="2934576" y="3412222"/>
              <a:ext cx="622570" cy="54349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30" name="Овал 29">
              <a:extLst>
                <a:ext uri="{FF2B5EF4-FFF2-40B4-BE49-F238E27FC236}">
                  <a16:creationId xmlns:a16="http://schemas.microsoft.com/office/drawing/2014/main" id="{4860896D-B69A-4FBD-B44B-7172D633FB36}"/>
                </a:ext>
              </a:extLst>
            </p:cNvPr>
            <p:cNvSpPr/>
            <p:nvPr/>
          </p:nvSpPr>
          <p:spPr>
            <a:xfrm>
              <a:off x="2694562" y="3565526"/>
              <a:ext cx="622570" cy="54349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31" name="Овал 30">
              <a:extLst>
                <a:ext uri="{FF2B5EF4-FFF2-40B4-BE49-F238E27FC236}">
                  <a16:creationId xmlns:a16="http://schemas.microsoft.com/office/drawing/2014/main" id="{087EC8AC-919A-4F2F-ACB7-8407F87BD0A4}"/>
                </a:ext>
              </a:extLst>
            </p:cNvPr>
            <p:cNvSpPr/>
            <p:nvPr/>
          </p:nvSpPr>
          <p:spPr>
            <a:xfrm>
              <a:off x="2656378" y="3903012"/>
              <a:ext cx="622570" cy="54349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32" name="Овал 31">
              <a:extLst>
                <a:ext uri="{FF2B5EF4-FFF2-40B4-BE49-F238E27FC236}">
                  <a16:creationId xmlns:a16="http://schemas.microsoft.com/office/drawing/2014/main" id="{61BA1112-8252-4B13-A2EA-4853AE1B0B07}"/>
                </a:ext>
              </a:extLst>
            </p:cNvPr>
            <p:cNvSpPr/>
            <p:nvPr/>
          </p:nvSpPr>
          <p:spPr>
            <a:xfrm>
              <a:off x="2603967" y="4222879"/>
              <a:ext cx="622570" cy="54349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33" name="Овал 32">
              <a:extLst>
                <a:ext uri="{FF2B5EF4-FFF2-40B4-BE49-F238E27FC236}">
                  <a16:creationId xmlns:a16="http://schemas.microsoft.com/office/drawing/2014/main" id="{7E00E865-8FCD-4C15-BE7D-4C341E0F7434}"/>
                </a:ext>
              </a:extLst>
            </p:cNvPr>
            <p:cNvSpPr/>
            <p:nvPr/>
          </p:nvSpPr>
          <p:spPr>
            <a:xfrm>
              <a:off x="2696050" y="4608486"/>
              <a:ext cx="622570" cy="54349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34" name="Овал 33">
              <a:extLst>
                <a:ext uri="{FF2B5EF4-FFF2-40B4-BE49-F238E27FC236}">
                  <a16:creationId xmlns:a16="http://schemas.microsoft.com/office/drawing/2014/main" id="{19FE85F2-5305-4427-86F9-23BBF315072D}"/>
                </a:ext>
              </a:extLst>
            </p:cNvPr>
            <p:cNvSpPr/>
            <p:nvPr/>
          </p:nvSpPr>
          <p:spPr>
            <a:xfrm>
              <a:off x="2847025" y="4954408"/>
              <a:ext cx="622570" cy="54349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35" name="Овал 34">
              <a:extLst>
                <a:ext uri="{FF2B5EF4-FFF2-40B4-BE49-F238E27FC236}">
                  <a16:creationId xmlns:a16="http://schemas.microsoft.com/office/drawing/2014/main" id="{6D06858A-7C34-4D04-9406-5EF025083C6E}"/>
                </a:ext>
              </a:extLst>
            </p:cNvPr>
            <p:cNvSpPr/>
            <p:nvPr/>
          </p:nvSpPr>
          <p:spPr>
            <a:xfrm>
              <a:off x="3213469" y="5026972"/>
              <a:ext cx="622570" cy="54349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36" name="Овал 35">
              <a:extLst>
                <a:ext uri="{FF2B5EF4-FFF2-40B4-BE49-F238E27FC236}">
                  <a16:creationId xmlns:a16="http://schemas.microsoft.com/office/drawing/2014/main" id="{BD1F5E4F-F44F-4489-8C6A-8083CF774E81}"/>
                </a:ext>
              </a:extLst>
            </p:cNvPr>
            <p:cNvSpPr/>
            <p:nvPr/>
          </p:nvSpPr>
          <p:spPr>
            <a:xfrm>
              <a:off x="3109806" y="2662693"/>
              <a:ext cx="622570" cy="54349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37" name="Овал 36">
              <a:extLst>
                <a:ext uri="{FF2B5EF4-FFF2-40B4-BE49-F238E27FC236}">
                  <a16:creationId xmlns:a16="http://schemas.microsoft.com/office/drawing/2014/main" id="{D504B545-9492-4767-9B43-8F2ADEBD64EF}"/>
                </a:ext>
              </a:extLst>
            </p:cNvPr>
            <p:cNvSpPr/>
            <p:nvPr/>
          </p:nvSpPr>
          <p:spPr>
            <a:xfrm>
              <a:off x="3455137" y="5327546"/>
              <a:ext cx="622570" cy="54349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38" name="Овал 37">
              <a:extLst>
                <a:ext uri="{FF2B5EF4-FFF2-40B4-BE49-F238E27FC236}">
                  <a16:creationId xmlns:a16="http://schemas.microsoft.com/office/drawing/2014/main" id="{98E73BB5-B324-43D0-896E-52346136AB04}"/>
                </a:ext>
              </a:extLst>
            </p:cNvPr>
            <p:cNvSpPr/>
            <p:nvPr/>
          </p:nvSpPr>
          <p:spPr>
            <a:xfrm>
              <a:off x="3262206" y="2815093"/>
              <a:ext cx="622570" cy="54349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39" name="Овал 38">
              <a:extLst>
                <a:ext uri="{FF2B5EF4-FFF2-40B4-BE49-F238E27FC236}">
                  <a16:creationId xmlns:a16="http://schemas.microsoft.com/office/drawing/2014/main" id="{594932AF-1B79-42F5-9313-7F51AE27EE8A}"/>
                </a:ext>
              </a:extLst>
            </p:cNvPr>
            <p:cNvSpPr/>
            <p:nvPr/>
          </p:nvSpPr>
          <p:spPr>
            <a:xfrm>
              <a:off x="3744914" y="5606225"/>
              <a:ext cx="622570" cy="54349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40" name="Овал 39">
              <a:extLst>
                <a:ext uri="{FF2B5EF4-FFF2-40B4-BE49-F238E27FC236}">
                  <a16:creationId xmlns:a16="http://schemas.microsoft.com/office/drawing/2014/main" id="{7C34D56A-FCB8-446E-AE66-ADB6A9B6097B}"/>
                </a:ext>
              </a:extLst>
            </p:cNvPr>
            <p:cNvSpPr/>
            <p:nvPr/>
          </p:nvSpPr>
          <p:spPr>
            <a:xfrm>
              <a:off x="3865385" y="5894441"/>
              <a:ext cx="622570" cy="54349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41" name="Овал 40">
              <a:extLst>
                <a:ext uri="{FF2B5EF4-FFF2-40B4-BE49-F238E27FC236}">
                  <a16:creationId xmlns:a16="http://schemas.microsoft.com/office/drawing/2014/main" id="{2A7F40E8-7817-4CB5-B865-AA25BB196DF3}"/>
                </a:ext>
              </a:extLst>
            </p:cNvPr>
            <p:cNvSpPr/>
            <p:nvPr/>
          </p:nvSpPr>
          <p:spPr>
            <a:xfrm>
              <a:off x="3744914" y="5136268"/>
              <a:ext cx="622570" cy="54349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42" name="Овал 41">
              <a:extLst>
                <a:ext uri="{FF2B5EF4-FFF2-40B4-BE49-F238E27FC236}">
                  <a16:creationId xmlns:a16="http://schemas.microsoft.com/office/drawing/2014/main" id="{3BB1B816-5C37-4DA2-9011-A6B93749A61C}"/>
                </a:ext>
              </a:extLst>
            </p:cNvPr>
            <p:cNvSpPr/>
            <p:nvPr/>
          </p:nvSpPr>
          <p:spPr>
            <a:xfrm>
              <a:off x="3520353" y="2791880"/>
              <a:ext cx="622570" cy="54349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43" name="Овал 42">
              <a:extLst>
                <a:ext uri="{FF2B5EF4-FFF2-40B4-BE49-F238E27FC236}">
                  <a16:creationId xmlns:a16="http://schemas.microsoft.com/office/drawing/2014/main" id="{8AB10D98-40E9-4D23-BEA4-3185F882FA09}"/>
                </a:ext>
              </a:extLst>
            </p:cNvPr>
            <p:cNvSpPr/>
            <p:nvPr/>
          </p:nvSpPr>
          <p:spPr>
            <a:xfrm>
              <a:off x="3375358" y="2538960"/>
              <a:ext cx="622570" cy="54349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dirty="0"/>
            </a:p>
          </p:txBody>
        </p:sp>
        <p:sp>
          <p:nvSpPr>
            <p:cNvPr id="44" name="Овал 43">
              <a:extLst>
                <a:ext uri="{FF2B5EF4-FFF2-40B4-BE49-F238E27FC236}">
                  <a16:creationId xmlns:a16="http://schemas.microsoft.com/office/drawing/2014/main" id="{1A73212A-6354-455D-A1F4-4458F6436712}"/>
                </a:ext>
              </a:extLst>
            </p:cNvPr>
            <p:cNvSpPr/>
            <p:nvPr/>
          </p:nvSpPr>
          <p:spPr>
            <a:xfrm>
              <a:off x="2680793" y="1770061"/>
              <a:ext cx="622570" cy="54349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45" name="Овал 44">
              <a:extLst>
                <a:ext uri="{FF2B5EF4-FFF2-40B4-BE49-F238E27FC236}">
                  <a16:creationId xmlns:a16="http://schemas.microsoft.com/office/drawing/2014/main" id="{032D7179-6F59-4F4D-BEF1-8DD6DDA44B17}"/>
                </a:ext>
              </a:extLst>
            </p:cNvPr>
            <p:cNvSpPr/>
            <p:nvPr/>
          </p:nvSpPr>
          <p:spPr>
            <a:xfrm>
              <a:off x="3414606" y="2967493"/>
              <a:ext cx="622570" cy="54349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46" name="Овал 45">
              <a:extLst>
                <a:ext uri="{FF2B5EF4-FFF2-40B4-BE49-F238E27FC236}">
                  <a16:creationId xmlns:a16="http://schemas.microsoft.com/office/drawing/2014/main" id="{5EF7DC70-92C8-4E0C-85C2-8EE3E4BAE10F}"/>
                </a:ext>
              </a:extLst>
            </p:cNvPr>
            <p:cNvSpPr/>
            <p:nvPr/>
          </p:nvSpPr>
          <p:spPr>
            <a:xfrm>
              <a:off x="2683803" y="1090697"/>
              <a:ext cx="622570" cy="54349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47" name="Овал 46">
              <a:extLst>
                <a:ext uri="{FF2B5EF4-FFF2-40B4-BE49-F238E27FC236}">
                  <a16:creationId xmlns:a16="http://schemas.microsoft.com/office/drawing/2014/main" id="{774DF70A-099E-44DD-B078-8D75CFBFACAB}"/>
                </a:ext>
              </a:extLst>
            </p:cNvPr>
            <p:cNvSpPr/>
            <p:nvPr/>
          </p:nvSpPr>
          <p:spPr>
            <a:xfrm>
              <a:off x="2654358" y="1417091"/>
              <a:ext cx="622570" cy="54349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C760EFE1-D640-4B7C-8940-658EC4822F1B}"/>
              </a:ext>
            </a:extLst>
          </p:cNvPr>
          <p:cNvGrpSpPr/>
          <p:nvPr/>
        </p:nvGrpSpPr>
        <p:grpSpPr>
          <a:xfrm>
            <a:off x="-334494" y="-512522"/>
            <a:ext cx="7315907" cy="1325063"/>
            <a:chOff x="-334494" y="-512522"/>
            <a:chExt cx="7315907" cy="1325063"/>
          </a:xfrm>
        </p:grpSpPr>
        <p:sp>
          <p:nvSpPr>
            <p:cNvPr id="11" name="Овал 10">
              <a:extLst>
                <a:ext uri="{FF2B5EF4-FFF2-40B4-BE49-F238E27FC236}">
                  <a16:creationId xmlns:a16="http://schemas.microsoft.com/office/drawing/2014/main" id="{377667CC-3A4C-455D-9943-21D105984A12}"/>
                </a:ext>
              </a:extLst>
            </p:cNvPr>
            <p:cNvSpPr/>
            <p:nvPr/>
          </p:nvSpPr>
          <p:spPr>
            <a:xfrm>
              <a:off x="0" y="-512522"/>
              <a:ext cx="6939123" cy="914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dirty="0"/>
            </a:p>
          </p:txBody>
        </p:sp>
        <p:sp>
          <p:nvSpPr>
            <p:cNvPr id="12" name="Овал 11">
              <a:extLst>
                <a:ext uri="{FF2B5EF4-FFF2-40B4-BE49-F238E27FC236}">
                  <a16:creationId xmlns:a16="http://schemas.microsoft.com/office/drawing/2014/main" id="{F6DAE95B-E41C-4598-AFC8-F283AE449AEA}"/>
                </a:ext>
              </a:extLst>
            </p:cNvPr>
            <p:cNvSpPr/>
            <p:nvPr/>
          </p:nvSpPr>
          <p:spPr>
            <a:xfrm>
              <a:off x="-142241" y="36866"/>
              <a:ext cx="6816417" cy="7756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3" name="Овал 12">
              <a:extLst>
                <a:ext uri="{FF2B5EF4-FFF2-40B4-BE49-F238E27FC236}">
                  <a16:creationId xmlns:a16="http://schemas.microsoft.com/office/drawing/2014/main" id="{D84CE4D9-1A2F-4AF2-B069-52A02CA6E4FE}"/>
                </a:ext>
              </a:extLst>
            </p:cNvPr>
            <p:cNvSpPr/>
            <p:nvPr/>
          </p:nvSpPr>
          <p:spPr>
            <a:xfrm>
              <a:off x="6067013" y="-420334"/>
              <a:ext cx="914400" cy="914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dirty="0"/>
            </a:p>
          </p:txBody>
        </p:sp>
        <p:sp>
          <p:nvSpPr>
            <p:cNvPr id="14" name="Овал 13">
              <a:extLst>
                <a:ext uri="{FF2B5EF4-FFF2-40B4-BE49-F238E27FC236}">
                  <a16:creationId xmlns:a16="http://schemas.microsoft.com/office/drawing/2014/main" id="{792D9578-1E25-4ED6-A943-8D6F11180494}"/>
                </a:ext>
              </a:extLst>
            </p:cNvPr>
            <p:cNvSpPr/>
            <p:nvPr/>
          </p:nvSpPr>
          <p:spPr>
            <a:xfrm>
              <a:off x="-334494" y="-320717"/>
              <a:ext cx="914400" cy="914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1C223F22-842E-462B-8CDB-C6EB15F76A8F}"/>
              </a:ext>
            </a:extLst>
          </p:cNvPr>
          <p:cNvSpPr txBox="1"/>
          <p:nvPr/>
        </p:nvSpPr>
        <p:spPr>
          <a:xfrm>
            <a:off x="272670" y="-244743"/>
            <a:ext cx="62515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Повертаємий</a:t>
            </a:r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тип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F37ED46-157C-47A8-8B74-B6FF8E615B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99083"/>
            <a:ext cx="11362905" cy="163121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private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constructHelloSentence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name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resultSentence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Hello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world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!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My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name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is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"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+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name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resultSentence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uk-UA" altLang="uk-UA" sz="20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resultSentence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uk-UA" altLang="uk-UA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5BA7D9B3-B89E-44D5-89CA-BF371973EA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9122" y="812541"/>
            <a:ext cx="5252877" cy="563231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Кожен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метод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має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значення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що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повертається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uk-U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Це значення може бути даними будь-якого виду: як змінної простого типу, і посилального. </a:t>
            </a:r>
            <a:r>
              <a:rPr lang="uk-UA" alt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Слово </a:t>
            </a:r>
            <a:r>
              <a:rPr lang="en-US" alt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має пряме відношення до значення, що повертається: значення, що стоїть після нього, буде відправлено назад, на місце виклику методу, а сам же метод після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kumimoji="0" lang="en-US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закриється. </a:t>
            </a:r>
          </a:p>
          <a:p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Це слово зазвичай йде в останньому рядку методу (крім методів із різними розгалуженнями типу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...). Якщо написати код у наступному рядку після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uk-UA" alt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 ми отримаємо лайки компілятора, що не дуже добре (компілятор нісенітниці не порадить). Також слід пам'ятати, що тип даних </a:t>
            </a:r>
            <a:r>
              <a:rPr lang="uk-UA" altLang="uk-U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сповинен</a:t>
            </a:r>
            <a:r>
              <a:rPr lang="uk-UA" alt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збігатися з оголошеним в сигнатурі методу.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uk-UA" sz="20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Овал 90">
            <a:extLst>
              <a:ext uri="{FF2B5EF4-FFF2-40B4-BE49-F238E27FC236}">
                <a16:creationId xmlns:a16="http://schemas.microsoft.com/office/drawing/2014/main" id="{6014EB82-03FB-4897-8536-F5AA728C54CE}"/>
              </a:ext>
            </a:extLst>
          </p:cNvPr>
          <p:cNvSpPr/>
          <p:nvPr/>
        </p:nvSpPr>
        <p:spPr>
          <a:xfrm>
            <a:off x="517541" y="1872665"/>
            <a:ext cx="502781" cy="48340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2" name="Овал 91">
            <a:extLst>
              <a:ext uri="{FF2B5EF4-FFF2-40B4-BE49-F238E27FC236}">
                <a16:creationId xmlns:a16="http://schemas.microsoft.com/office/drawing/2014/main" id="{9C9F103B-7D79-4CE3-AAD1-5C46D7FDA464}"/>
              </a:ext>
            </a:extLst>
          </p:cNvPr>
          <p:cNvSpPr/>
          <p:nvPr/>
        </p:nvSpPr>
        <p:spPr>
          <a:xfrm>
            <a:off x="768932" y="1915622"/>
            <a:ext cx="502781" cy="48340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3" name="Овал 92">
            <a:extLst>
              <a:ext uri="{FF2B5EF4-FFF2-40B4-BE49-F238E27FC236}">
                <a16:creationId xmlns:a16="http://schemas.microsoft.com/office/drawing/2014/main" id="{8702CF72-16F9-4642-B6BA-C2DCAB3942F9}"/>
              </a:ext>
            </a:extLst>
          </p:cNvPr>
          <p:cNvSpPr/>
          <p:nvPr/>
        </p:nvSpPr>
        <p:spPr>
          <a:xfrm>
            <a:off x="519743" y="2063068"/>
            <a:ext cx="502781" cy="48340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4" name="Овал 93">
            <a:extLst>
              <a:ext uri="{FF2B5EF4-FFF2-40B4-BE49-F238E27FC236}">
                <a16:creationId xmlns:a16="http://schemas.microsoft.com/office/drawing/2014/main" id="{74FFD405-DEB8-42BD-B94B-6E6A4873EBD3}"/>
              </a:ext>
            </a:extLst>
          </p:cNvPr>
          <p:cNvSpPr/>
          <p:nvPr/>
        </p:nvSpPr>
        <p:spPr>
          <a:xfrm>
            <a:off x="5357510" y="4767458"/>
            <a:ext cx="502781" cy="29489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5" name="Овал 94">
            <a:extLst>
              <a:ext uri="{FF2B5EF4-FFF2-40B4-BE49-F238E27FC236}">
                <a16:creationId xmlns:a16="http://schemas.microsoft.com/office/drawing/2014/main" id="{931004FF-DAF8-445F-9782-868C41E8EB1A}"/>
              </a:ext>
            </a:extLst>
          </p:cNvPr>
          <p:cNvSpPr/>
          <p:nvPr/>
        </p:nvSpPr>
        <p:spPr>
          <a:xfrm>
            <a:off x="5608901" y="4810415"/>
            <a:ext cx="502781" cy="29489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6" name="Овал 95">
            <a:extLst>
              <a:ext uri="{FF2B5EF4-FFF2-40B4-BE49-F238E27FC236}">
                <a16:creationId xmlns:a16="http://schemas.microsoft.com/office/drawing/2014/main" id="{F341C299-9D79-4569-B04E-B1934F79F99B}"/>
              </a:ext>
            </a:extLst>
          </p:cNvPr>
          <p:cNvSpPr/>
          <p:nvPr/>
        </p:nvSpPr>
        <p:spPr>
          <a:xfrm>
            <a:off x="5359712" y="4957861"/>
            <a:ext cx="502781" cy="29489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7" name="Овал 96">
            <a:extLst>
              <a:ext uri="{FF2B5EF4-FFF2-40B4-BE49-F238E27FC236}">
                <a16:creationId xmlns:a16="http://schemas.microsoft.com/office/drawing/2014/main" id="{452F8FE7-3819-4902-BE7B-A6D5651C7F28}"/>
              </a:ext>
            </a:extLst>
          </p:cNvPr>
          <p:cNvSpPr/>
          <p:nvPr/>
        </p:nvSpPr>
        <p:spPr>
          <a:xfrm>
            <a:off x="4968418" y="1350145"/>
            <a:ext cx="502781" cy="29489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8" name="Овал 97">
            <a:extLst>
              <a:ext uri="{FF2B5EF4-FFF2-40B4-BE49-F238E27FC236}">
                <a16:creationId xmlns:a16="http://schemas.microsoft.com/office/drawing/2014/main" id="{9DBA5B9F-3DC7-471A-9E2E-B34B0DC8A361}"/>
              </a:ext>
            </a:extLst>
          </p:cNvPr>
          <p:cNvSpPr/>
          <p:nvPr/>
        </p:nvSpPr>
        <p:spPr>
          <a:xfrm>
            <a:off x="5219809" y="1393102"/>
            <a:ext cx="502781" cy="29489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9" name="Овал 98">
            <a:extLst>
              <a:ext uri="{FF2B5EF4-FFF2-40B4-BE49-F238E27FC236}">
                <a16:creationId xmlns:a16="http://schemas.microsoft.com/office/drawing/2014/main" id="{872FE4F0-064D-4935-A807-D8690CBFEA43}"/>
              </a:ext>
            </a:extLst>
          </p:cNvPr>
          <p:cNvSpPr/>
          <p:nvPr/>
        </p:nvSpPr>
        <p:spPr>
          <a:xfrm>
            <a:off x="4970620" y="1540548"/>
            <a:ext cx="502781" cy="29489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0" name="Овал 99">
            <a:extLst>
              <a:ext uri="{FF2B5EF4-FFF2-40B4-BE49-F238E27FC236}">
                <a16:creationId xmlns:a16="http://schemas.microsoft.com/office/drawing/2014/main" id="{9A9DCAAE-41CA-4618-841C-E0FF7E07A4EF}"/>
              </a:ext>
            </a:extLst>
          </p:cNvPr>
          <p:cNvSpPr/>
          <p:nvPr/>
        </p:nvSpPr>
        <p:spPr>
          <a:xfrm>
            <a:off x="1117204" y="5520449"/>
            <a:ext cx="502781" cy="29489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1" name="Овал 100">
            <a:extLst>
              <a:ext uri="{FF2B5EF4-FFF2-40B4-BE49-F238E27FC236}">
                <a16:creationId xmlns:a16="http://schemas.microsoft.com/office/drawing/2014/main" id="{64463C97-5B78-4BC1-B7C4-3AF1B9F23708}"/>
              </a:ext>
            </a:extLst>
          </p:cNvPr>
          <p:cNvSpPr/>
          <p:nvPr/>
        </p:nvSpPr>
        <p:spPr>
          <a:xfrm>
            <a:off x="1368595" y="5563406"/>
            <a:ext cx="502781" cy="29489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2" name="Овал 101">
            <a:extLst>
              <a:ext uri="{FF2B5EF4-FFF2-40B4-BE49-F238E27FC236}">
                <a16:creationId xmlns:a16="http://schemas.microsoft.com/office/drawing/2014/main" id="{A2B6C1FA-28BC-4D46-9795-BF1C05137003}"/>
              </a:ext>
            </a:extLst>
          </p:cNvPr>
          <p:cNvSpPr/>
          <p:nvPr/>
        </p:nvSpPr>
        <p:spPr>
          <a:xfrm>
            <a:off x="1119406" y="5710852"/>
            <a:ext cx="502781" cy="29489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3" name="Овал 102">
            <a:extLst>
              <a:ext uri="{FF2B5EF4-FFF2-40B4-BE49-F238E27FC236}">
                <a16:creationId xmlns:a16="http://schemas.microsoft.com/office/drawing/2014/main" id="{A9B2FAA3-00C8-43BA-BD5B-8CDBABB1080C}"/>
              </a:ext>
            </a:extLst>
          </p:cNvPr>
          <p:cNvSpPr/>
          <p:nvPr/>
        </p:nvSpPr>
        <p:spPr>
          <a:xfrm>
            <a:off x="4665947" y="1022307"/>
            <a:ext cx="726975" cy="69007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4" name="Овал 103">
            <a:extLst>
              <a:ext uri="{FF2B5EF4-FFF2-40B4-BE49-F238E27FC236}">
                <a16:creationId xmlns:a16="http://schemas.microsoft.com/office/drawing/2014/main" id="{9CFA4A76-B5E6-4D36-9A31-B94241FEFBC7}"/>
              </a:ext>
            </a:extLst>
          </p:cNvPr>
          <p:cNvSpPr/>
          <p:nvPr/>
        </p:nvSpPr>
        <p:spPr>
          <a:xfrm>
            <a:off x="5080886" y="1158855"/>
            <a:ext cx="726975" cy="69007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5" name="Овал 104">
            <a:extLst>
              <a:ext uri="{FF2B5EF4-FFF2-40B4-BE49-F238E27FC236}">
                <a16:creationId xmlns:a16="http://schemas.microsoft.com/office/drawing/2014/main" id="{5679A712-DB15-4B18-88BE-918CD4536AD0}"/>
              </a:ext>
            </a:extLst>
          </p:cNvPr>
          <p:cNvSpPr/>
          <p:nvPr/>
        </p:nvSpPr>
        <p:spPr>
          <a:xfrm>
            <a:off x="4662415" y="1522364"/>
            <a:ext cx="726975" cy="69007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6" name="Овал 105">
            <a:extLst>
              <a:ext uri="{FF2B5EF4-FFF2-40B4-BE49-F238E27FC236}">
                <a16:creationId xmlns:a16="http://schemas.microsoft.com/office/drawing/2014/main" id="{CE4229EF-2265-4771-94B2-2E663DB36B12}"/>
              </a:ext>
            </a:extLst>
          </p:cNvPr>
          <p:cNvSpPr/>
          <p:nvPr/>
        </p:nvSpPr>
        <p:spPr>
          <a:xfrm>
            <a:off x="793287" y="5007808"/>
            <a:ext cx="914400" cy="9144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7" name="Овал 106">
            <a:extLst>
              <a:ext uri="{FF2B5EF4-FFF2-40B4-BE49-F238E27FC236}">
                <a16:creationId xmlns:a16="http://schemas.microsoft.com/office/drawing/2014/main" id="{E3461CE1-DAD3-472E-B5F5-72ADDFDA7349}"/>
              </a:ext>
            </a:extLst>
          </p:cNvPr>
          <p:cNvSpPr/>
          <p:nvPr/>
        </p:nvSpPr>
        <p:spPr>
          <a:xfrm>
            <a:off x="1208226" y="5144356"/>
            <a:ext cx="914400" cy="9144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8" name="Овал 107">
            <a:extLst>
              <a:ext uri="{FF2B5EF4-FFF2-40B4-BE49-F238E27FC236}">
                <a16:creationId xmlns:a16="http://schemas.microsoft.com/office/drawing/2014/main" id="{5D84BFE8-3006-40D4-92B2-92FAD4C7DA65}"/>
              </a:ext>
            </a:extLst>
          </p:cNvPr>
          <p:cNvSpPr/>
          <p:nvPr/>
        </p:nvSpPr>
        <p:spPr>
          <a:xfrm>
            <a:off x="789755" y="5507865"/>
            <a:ext cx="914400" cy="9144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0" name="Овал 109">
            <a:extLst>
              <a:ext uri="{FF2B5EF4-FFF2-40B4-BE49-F238E27FC236}">
                <a16:creationId xmlns:a16="http://schemas.microsoft.com/office/drawing/2014/main" id="{2C891485-080D-4D12-A1E2-8F886D62F1C5}"/>
              </a:ext>
            </a:extLst>
          </p:cNvPr>
          <p:cNvSpPr/>
          <p:nvPr/>
        </p:nvSpPr>
        <p:spPr>
          <a:xfrm>
            <a:off x="10143796" y="-132760"/>
            <a:ext cx="502781" cy="29489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1" name="Овал 110">
            <a:extLst>
              <a:ext uri="{FF2B5EF4-FFF2-40B4-BE49-F238E27FC236}">
                <a16:creationId xmlns:a16="http://schemas.microsoft.com/office/drawing/2014/main" id="{D4E91661-02D5-4A36-AA85-799109C9A1A9}"/>
              </a:ext>
            </a:extLst>
          </p:cNvPr>
          <p:cNvSpPr/>
          <p:nvPr/>
        </p:nvSpPr>
        <p:spPr>
          <a:xfrm>
            <a:off x="10395187" y="-89803"/>
            <a:ext cx="502781" cy="29489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2" name="Овал 111">
            <a:extLst>
              <a:ext uri="{FF2B5EF4-FFF2-40B4-BE49-F238E27FC236}">
                <a16:creationId xmlns:a16="http://schemas.microsoft.com/office/drawing/2014/main" id="{91EC11BD-D011-479F-8FF0-2CEF7F8C2DD2}"/>
              </a:ext>
            </a:extLst>
          </p:cNvPr>
          <p:cNvSpPr/>
          <p:nvPr/>
        </p:nvSpPr>
        <p:spPr>
          <a:xfrm>
            <a:off x="10145998" y="57643"/>
            <a:ext cx="502781" cy="29489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18459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2B3495A6-1469-42DE-A09F-91A0308F5CE8}"/>
              </a:ext>
            </a:extLst>
          </p:cNvPr>
          <p:cNvGrpSpPr/>
          <p:nvPr/>
        </p:nvGrpSpPr>
        <p:grpSpPr>
          <a:xfrm>
            <a:off x="-79970" y="-288149"/>
            <a:ext cx="2813743" cy="1325063"/>
            <a:chOff x="-334494" y="-512522"/>
            <a:chExt cx="7315907" cy="1325063"/>
          </a:xfrm>
        </p:grpSpPr>
        <p:sp>
          <p:nvSpPr>
            <p:cNvPr id="10" name="Овал 9">
              <a:extLst>
                <a:ext uri="{FF2B5EF4-FFF2-40B4-BE49-F238E27FC236}">
                  <a16:creationId xmlns:a16="http://schemas.microsoft.com/office/drawing/2014/main" id="{1D77000C-FB36-4744-86D2-3623A1DA065C}"/>
                </a:ext>
              </a:extLst>
            </p:cNvPr>
            <p:cNvSpPr/>
            <p:nvPr/>
          </p:nvSpPr>
          <p:spPr>
            <a:xfrm>
              <a:off x="0" y="-512522"/>
              <a:ext cx="6939123" cy="914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dirty="0"/>
            </a:p>
          </p:txBody>
        </p:sp>
        <p:sp>
          <p:nvSpPr>
            <p:cNvPr id="11" name="Овал 10">
              <a:extLst>
                <a:ext uri="{FF2B5EF4-FFF2-40B4-BE49-F238E27FC236}">
                  <a16:creationId xmlns:a16="http://schemas.microsoft.com/office/drawing/2014/main" id="{04BFEA8E-8CAE-4B7F-B149-A57D3E7AA21A}"/>
                </a:ext>
              </a:extLst>
            </p:cNvPr>
            <p:cNvSpPr/>
            <p:nvPr/>
          </p:nvSpPr>
          <p:spPr>
            <a:xfrm>
              <a:off x="-142241" y="36866"/>
              <a:ext cx="6816417" cy="7756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2" name="Овал 11">
              <a:extLst>
                <a:ext uri="{FF2B5EF4-FFF2-40B4-BE49-F238E27FC236}">
                  <a16:creationId xmlns:a16="http://schemas.microsoft.com/office/drawing/2014/main" id="{78D38990-1EDC-4AE6-988F-7084296940A8}"/>
                </a:ext>
              </a:extLst>
            </p:cNvPr>
            <p:cNvSpPr/>
            <p:nvPr/>
          </p:nvSpPr>
          <p:spPr>
            <a:xfrm>
              <a:off x="6067013" y="-420334"/>
              <a:ext cx="914400" cy="914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dirty="0"/>
            </a:p>
          </p:txBody>
        </p:sp>
        <p:sp>
          <p:nvSpPr>
            <p:cNvPr id="13" name="Овал 12">
              <a:extLst>
                <a:ext uri="{FF2B5EF4-FFF2-40B4-BE49-F238E27FC236}">
                  <a16:creationId xmlns:a16="http://schemas.microsoft.com/office/drawing/2014/main" id="{EF402E91-EB24-499A-B48E-A2A32E143DF3}"/>
                </a:ext>
              </a:extLst>
            </p:cNvPr>
            <p:cNvSpPr/>
            <p:nvPr/>
          </p:nvSpPr>
          <p:spPr>
            <a:xfrm>
              <a:off x="-334494" y="-320717"/>
              <a:ext cx="914400" cy="914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A6FDFE13-152F-4357-B921-CCB75D90F61C}"/>
              </a:ext>
            </a:extLst>
          </p:cNvPr>
          <p:cNvSpPr txBox="1"/>
          <p:nvPr/>
        </p:nvSpPr>
        <p:spPr>
          <a:xfrm>
            <a:off x="-1742679" y="-119129"/>
            <a:ext cx="62515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endParaRPr lang="uk-UA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4" name="Группа 43">
            <a:extLst>
              <a:ext uri="{FF2B5EF4-FFF2-40B4-BE49-F238E27FC236}">
                <a16:creationId xmlns:a16="http://schemas.microsoft.com/office/drawing/2014/main" id="{8005D274-2B9E-4E21-8ACE-C0CE408C7771}"/>
              </a:ext>
            </a:extLst>
          </p:cNvPr>
          <p:cNvGrpSpPr/>
          <p:nvPr/>
        </p:nvGrpSpPr>
        <p:grpSpPr>
          <a:xfrm>
            <a:off x="5888618" y="3576084"/>
            <a:ext cx="6553821" cy="1315913"/>
            <a:chOff x="4332717" y="997559"/>
            <a:chExt cx="6553821" cy="1315913"/>
          </a:xfrm>
        </p:grpSpPr>
        <p:sp>
          <p:nvSpPr>
            <p:cNvPr id="45" name="Овал 44">
              <a:extLst>
                <a:ext uri="{FF2B5EF4-FFF2-40B4-BE49-F238E27FC236}">
                  <a16:creationId xmlns:a16="http://schemas.microsoft.com/office/drawing/2014/main" id="{C9815518-F56E-4C09-9016-7CF36568F12E}"/>
                </a:ext>
              </a:extLst>
            </p:cNvPr>
            <p:cNvSpPr/>
            <p:nvPr/>
          </p:nvSpPr>
          <p:spPr>
            <a:xfrm>
              <a:off x="4332717" y="1385397"/>
              <a:ext cx="801279" cy="7756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46" name="Овал 45">
              <a:extLst>
                <a:ext uri="{FF2B5EF4-FFF2-40B4-BE49-F238E27FC236}">
                  <a16:creationId xmlns:a16="http://schemas.microsoft.com/office/drawing/2014/main" id="{242EDB6E-7432-40E1-A6E0-F6DD6C47C29E}"/>
                </a:ext>
              </a:extLst>
            </p:cNvPr>
            <p:cNvSpPr/>
            <p:nvPr/>
          </p:nvSpPr>
          <p:spPr>
            <a:xfrm>
              <a:off x="4940744" y="1281702"/>
              <a:ext cx="801279" cy="7756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47" name="Овал 46">
              <a:extLst>
                <a:ext uri="{FF2B5EF4-FFF2-40B4-BE49-F238E27FC236}">
                  <a16:creationId xmlns:a16="http://schemas.microsoft.com/office/drawing/2014/main" id="{3C194AF0-5C67-460A-AD0F-9F014E64F67D}"/>
                </a:ext>
              </a:extLst>
            </p:cNvPr>
            <p:cNvSpPr/>
            <p:nvPr/>
          </p:nvSpPr>
          <p:spPr>
            <a:xfrm>
              <a:off x="5582865" y="997559"/>
              <a:ext cx="801279" cy="7756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48" name="Овал 47">
              <a:extLst>
                <a:ext uri="{FF2B5EF4-FFF2-40B4-BE49-F238E27FC236}">
                  <a16:creationId xmlns:a16="http://schemas.microsoft.com/office/drawing/2014/main" id="{F3967358-9978-43AB-8E95-7FE2946A302D}"/>
                </a:ext>
              </a:extLst>
            </p:cNvPr>
            <p:cNvSpPr/>
            <p:nvPr/>
          </p:nvSpPr>
          <p:spPr>
            <a:xfrm>
              <a:off x="6220271" y="1264840"/>
              <a:ext cx="801279" cy="7756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49" name="Овал 48">
              <a:extLst>
                <a:ext uri="{FF2B5EF4-FFF2-40B4-BE49-F238E27FC236}">
                  <a16:creationId xmlns:a16="http://schemas.microsoft.com/office/drawing/2014/main" id="{32C726DB-99A2-4492-9089-3BED98A198F1}"/>
                </a:ext>
              </a:extLst>
            </p:cNvPr>
            <p:cNvSpPr/>
            <p:nvPr/>
          </p:nvSpPr>
          <p:spPr>
            <a:xfrm>
              <a:off x="6877629" y="1210270"/>
              <a:ext cx="801279" cy="7756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50" name="Овал 49">
              <a:extLst>
                <a:ext uri="{FF2B5EF4-FFF2-40B4-BE49-F238E27FC236}">
                  <a16:creationId xmlns:a16="http://schemas.microsoft.com/office/drawing/2014/main" id="{E0066902-CFA2-4388-89D8-859947865EBF}"/>
                </a:ext>
              </a:extLst>
            </p:cNvPr>
            <p:cNvSpPr/>
            <p:nvPr/>
          </p:nvSpPr>
          <p:spPr>
            <a:xfrm>
              <a:off x="7633743" y="1367537"/>
              <a:ext cx="801279" cy="7756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51" name="Овал 50">
              <a:extLst>
                <a:ext uri="{FF2B5EF4-FFF2-40B4-BE49-F238E27FC236}">
                  <a16:creationId xmlns:a16="http://schemas.microsoft.com/office/drawing/2014/main" id="{A2E77A61-C133-4D37-B8F2-F654ED5A397C}"/>
                </a:ext>
              </a:extLst>
            </p:cNvPr>
            <p:cNvSpPr/>
            <p:nvPr/>
          </p:nvSpPr>
          <p:spPr>
            <a:xfrm>
              <a:off x="8034382" y="1135416"/>
              <a:ext cx="801279" cy="7756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52" name="Овал 51">
              <a:extLst>
                <a:ext uri="{FF2B5EF4-FFF2-40B4-BE49-F238E27FC236}">
                  <a16:creationId xmlns:a16="http://schemas.microsoft.com/office/drawing/2014/main" id="{F3342A12-8220-402A-B11D-84DD8A588D50}"/>
                </a:ext>
              </a:extLst>
            </p:cNvPr>
            <p:cNvSpPr/>
            <p:nvPr/>
          </p:nvSpPr>
          <p:spPr>
            <a:xfrm>
              <a:off x="8449321" y="1010425"/>
              <a:ext cx="801279" cy="7756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53" name="Овал 52">
              <a:extLst>
                <a:ext uri="{FF2B5EF4-FFF2-40B4-BE49-F238E27FC236}">
                  <a16:creationId xmlns:a16="http://schemas.microsoft.com/office/drawing/2014/main" id="{76D610DD-45A8-40CD-A92D-C5710536414D}"/>
                </a:ext>
              </a:extLst>
            </p:cNvPr>
            <p:cNvSpPr/>
            <p:nvPr/>
          </p:nvSpPr>
          <p:spPr>
            <a:xfrm>
              <a:off x="8987747" y="1303997"/>
              <a:ext cx="801279" cy="7756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54" name="Овал 53">
              <a:extLst>
                <a:ext uri="{FF2B5EF4-FFF2-40B4-BE49-F238E27FC236}">
                  <a16:creationId xmlns:a16="http://schemas.microsoft.com/office/drawing/2014/main" id="{E0CF7381-AE52-45E7-ACAC-DFA3AF072A29}"/>
                </a:ext>
              </a:extLst>
            </p:cNvPr>
            <p:cNvSpPr/>
            <p:nvPr/>
          </p:nvSpPr>
          <p:spPr>
            <a:xfrm>
              <a:off x="9459718" y="1398262"/>
              <a:ext cx="801279" cy="7756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55" name="Овал 54">
              <a:extLst>
                <a:ext uri="{FF2B5EF4-FFF2-40B4-BE49-F238E27FC236}">
                  <a16:creationId xmlns:a16="http://schemas.microsoft.com/office/drawing/2014/main" id="{257BEAB6-419B-45A5-B410-12D14B98A983}"/>
                </a:ext>
              </a:extLst>
            </p:cNvPr>
            <p:cNvSpPr/>
            <p:nvPr/>
          </p:nvSpPr>
          <p:spPr>
            <a:xfrm>
              <a:off x="10085259" y="1471125"/>
              <a:ext cx="801279" cy="7756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56" name="Овал 55">
              <a:extLst>
                <a:ext uri="{FF2B5EF4-FFF2-40B4-BE49-F238E27FC236}">
                  <a16:creationId xmlns:a16="http://schemas.microsoft.com/office/drawing/2014/main" id="{FC2B1676-30A2-4F76-B1A0-33460E160267}"/>
                </a:ext>
              </a:extLst>
            </p:cNvPr>
            <p:cNvSpPr/>
            <p:nvPr/>
          </p:nvSpPr>
          <p:spPr>
            <a:xfrm>
              <a:off x="4485117" y="1537797"/>
              <a:ext cx="801279" cy="7756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grpSp>
        <p:nvGrpSpPr>
          <p:cNvPr id="57" name="Группа 56">
            <a:extLst>
              <a:ext uri="{FF2B5EF4-FFF2-40B4-BE49-F238E27FC236}">
                <a16:creationId xmlns:a16="http://schemas.microsoft.com/office/drawing/2014/main" id="{2D6563E6-B119-4EA4-A227-3FD3B36F6F23}"/>
              </a:ext>
            </a:extLst>
          </p:cNvPr>
          <p:cNvGrpSpPr/>
          <p:nvPr/>
        </p:nvGrpSpPr>
        <p:grpSpPr>
          <a:xfrm>
            <a:off x="-254419" y="3627923"/>
            <a:ext cx="7663661" cy="1315913"/>
            <a:chOff x="4485117" y="997559"/>
            <a:chExt cx="7663661" cy="1315913"/>
          </a:xfrm>
        </p:grpSpPr>
        <p:sp>
          <p:nvSpPr>
            <p:cNvPr id="58" name="Овал 57">
              <a:extLst>
                <a:ext uri="{FF2B5EF4-FFF2-40B4-BE49-F238E27FC236}">
                  <a16:creationId xmlns:a16="http://schemas.microsoft.com/office/drawing/2014/main" id="{8113F655-D2F6-4F3C-A6F1-3F4F8947D6A9}"/>
                </a:ext>
              </a:extLst>
            </p:cNvPr>
            <p:cNvSpPr/>
            <p:nvPr/>
          </p:nvSpPr>
          <p:spPr>
            <a:xfrm>
              <a:off x="4940744" y="1281702"/>
              <a:ext cx="801279" cy="7756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59" name="Овал 58">
              <a:extLst>
                <a:ext uri="{FF2B5EF4-FFF2-40B4-BE49-F238E27FC236}">
                  <a16:creationId xmlns:a16="http://schemas.microsoft.com/office/drawing/2014/main" id="{C36D51C7-A167-45B7-8CEB-1C5FFDEBE1DD}"/>
                </a:ext>
              </a:extLst>
            </p:cNvPr>
            <p:cNvSpPr/>
            <p:nvPr/>
          </p:nvSpPr>
          <p:spPr>
            <a:xfrm>
              <a:off x="5582865" y="997559"/>
              <a:ext cx="801279" cy="7756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dirty="0"/>
            </a:p>
          </p:txBody>
        </p:sp>
        <p:sp>
          <p:nvSpPr>
            <p:cNvPr id="60" name="Овал 59">
              <a:extLst>
                <a:ext uri="{FF2B5EF4-FFF2-40B4-BE49-F238E27FC236}">
                  <a16:creationId xmlns:a16="http://schemas.microsoft.com/office/drawing/2014/main" id="{C9C7B7EC-9277-4B23-8037-74D9D393D36F}"/>
                </a:ext>
              </a:extLst>
            </p:cNvPr>
            <p:cNvSpPr/>
            <p:nvPr/>
          </p:nvSpPr>
          <p:spPr>
            <a:xfrm>
              <a:off x="6220271" y="1264840"/>
              <a:ext cx="801279" cy="7756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61" name="Овал 60">
              <a:extLst>
                <a:ext uri="{FF2B5EF4-FFF2-40B4-BE49-F238E27FC236}">
                  <a16:creationId xmlns:a16="http://schemas.microsoft.com/office/drawing/2014/main" id="{24C3B6E0-857A-4401-A7EA-194E63FE469F}"/>
                </a:ext>
              </a:extLst>
            </p:cNvPr>
            <p:cNvSpPr/>
            <p:nvPr/>
          </p:nvSpPr>
          <p:spPr>
            <a:xfrm>
              <a:off x="6877629" y="1210270"/>
              <a:ext cx="801279" cy="7756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62" name="Овал 61">
              <a:extLst>
                <a:ext uri="{FF2B5EF4-FFF2-40B4-BE49-F238E27FC236}">
                  <a16:creationId xmlns:a16="http://schemas.microsoft.com/office/drawing/2014/main" id="{8D03A220-BDF2-4114-B403-C3345309276F}"/>
                </a:ext>
              </a:extLst>
            </p:cNvPr>
            <p:cNvSpPr/>
            <p:nvPr/>
          </p:nvSpPr>
          <p:spPr>
            <a:xfrm>
              <a:off x="7633743" y="1367537"/>
              <a:ext cx="801279" cy="7756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63" name="Овал 62">
              <a:extLst>
                <a:ext uri="{FF2B5EF4-FFF2-40B4-BE49-F238E27FC236}">
                  <a16:creationId xmlns:a16="http://schemas.microsoft.com/office/drawing/2014/main" id="{8D00372D-210A-4BDD-ADBF-1B369E61F7D5}"/>
                </a:ext>
              </a:extLst>
            </p:cNvPr>
            <p:cNvSpPr/>
            <p:nvPr/>
          </p:nvSpPr>
          <p:spPr>
            <a:xfrm>
              <a:off x="8034382" y="1135416"/>
              <a:ext cx="801279" cy="7756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64" name="Овал 63">
              <a:extLst>
                <a:ext uri="{FF2B5EF4-FFF2-40B4-BE49-F238E27FC236}">
                  <a16:creationId xmlns:a16="http://schemas.microsoft.com/office/drawing/2014/main" id="{4E0D3C18-9BBC-49E1-BDB8-7F1392A0426B}"/>
                </a:ext>
              </a:extLst>
            </p:cNvPr>
            <p:cNvSpPr/>
            <p:nvPr/>
          </p:nvSpPr>
          <p:spPr>
            <a:xfrm>
              <a:off x="8449321" y="1010425"/>
              <a:ext cx="801279" cy="7756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65" name="Овал 64">
              <a:extLst>
                <a:ext uri="{FF2B5EF4-FFF2-40B4-BE49-F238E27FC236}">
                  <a16:creationId xmlns:a16="http://schemas.microsoft.com/office/drawing/2014/main" id="{D997C945-2EA8-4C81-9B65-197BE3EBB95B}"/>
                </a:ext>
              </a:extLst>
            </p:cNvPr>
            <p:cNvSpPr/>
            <p:nvPr/>
          </p:nvSpPr>
          <p:spPr>
            <a:xfrm>
              <a:off x="8987747" y="1303997"/>
              <a:ext cx="801279" cy="7756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66" name="Овал 65">
              <a:extLst>
                <a:ext uri="{FF2B5EF4-FFF2-40B4-BE49-F238E27FC236}">
                  <a16:creationId xmlns:a16="http://schemas.microsoft.com/office/drawing/2014/main" id="{2D5E0FE1-BADE-48A5-B540-FD6C64457A9D}"/>
                </a:ext>
              </a:extLst>
            </p:cNvPr>
            <p:cNvSpPr/>
            <p:nvPr/>
          </p:nvSpPr>
          <p:spPr>
            <a:xfrm>
              <a:off x="9459718" y="1398262"/>
              <a:ext cx="801279" cy="7756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67" name="Овал 66">
              <a:extLst>
                <a:ext uri="{FF2B5EF4-FFF2-40B4-BE49-F238E27FC236}">
                  <a16:creationId xmlns:a16="http://schemas.microsoft.com/office/drawing/2014/main" id="{E4A24590-1619-4613-96FB-F083ACB326F1}"/>
                </a:ext>
              </a:extLst>
            </p:cNvPr>
            <p:cNvSpPr/>
            <p:nvPr/>
          </p:nvSpPr>
          <p:spPr>
            <a:xfrm>
              <a:off x="10085259" y="1471125"/>
              <a:ext cx="801279" cy="7756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68" name="Овал 67">
              <a:extLst>
                <a:ext uri="{FF2B5EF4-FFF2-40B4-BE49-F238E27FC236}">
                  <a16:creationId xmlns:a16="http://schemas.microsoft.com/office/drawing/2014/main" id="{51CB9192-6DC0-4991-88B6-088E5E3B9EE8}"/>
                </a:ext>
              </a:extLst>
            </p:cNvPr>
            <p:cNvSpPr/>
            <p:nvPr/>
          </p:nvSpPr>
          <p:spPr>
            <a:xfrm>
              <a:off x="10709866" y="1367537"/>
              <a:ext cx="801279" cy="7756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69" name="Овал 68">
              <a:extLst>
                <a:ext uri="{FF2B5EF4-FFF2-40B4-BE49-F238E27FC236}">
                  <a16:creationId xmlns:a16="http://schemas.microsoft.com/office/drawing/2014/main" id="{DA750A03-D019-4854-BBC4-1FD6993B6424}"/>
                </a:ext>
              </a:extLst>
            </p:cNvPr>
            <p:cNvSpPr/>
            <p:nvPr/>
          </p:nvSpPr>
          <p:spPr>
            <a:xfrm>
              <a:off x="11347499" y="1398262"/>
              <a:ext cx="801279" cy="7756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70" name="Овал 69">
              <a:extLst>
                <a:ext uri="{FF2B5EF4-FFF2-40B4-BE49-F238E27FC236}">
                  <a16:creationId xmlns:a16="http://schemas.microsoft.com/office/drawing/2014/main" id="{A9CC2FE5-68E7-4A71-AA2E-BE1AB6C098F1}"/>
                </a:ext>
              </a:extLst>
            </p:cNvPr>
            <p:cNvSpPr/>
            <p:nvPr/>
          </p:nvSpPr>
          <p:spPr>
            <a:xfrm>
              <a:off x="4485117" y="1537797"/>
              <a:ext cx="801279" cy="7756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sp>
        <p:nvSpPr>
          <p:cNvPr id="71" name="Прямоугольник 70">
            <a:extLst>
              <a:ext uri="{FF2B5EF4-FFF2-40B4-BE49-F238E27FC236}">
                <a16:creationId xmlns:a16="http://schemas.microsoft.com/office/drawing/2014/main" id="{536F5B8B-B55F-4D39-92A1-444DDC989F82}"/>
              </a:ext>
            </a:extLst>
          </p:cNvPr>
          <p:cNvSpPr/>
          <p:nvPr/>
        </p:nvSpPr>
        <p:spPr>
          <a:xfrm>
            <a:off x="-142240" y="4234040"/>
            <a:ext cx="12472500" cy="273236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89880FB7-B306-4A72-AB3A-8D39493739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711" y="4423120"/>
            <a:ext cx="11697092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Як бачимо, за допомогою ключового слова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kumimoji="0" lang="en-US" altLang="uk-UA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ми вказали значення, що повертається, яке використовували далі в методі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В описі (визначенні) методу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getHelloMessage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ми вказали, що він поверне нам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Природно, тип значення, що повертається, зазначеного у визначенні методу, може бути ширшим ніж тип значення, що повертається з коду, тобто. головне, щоб типи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наводабося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один до одного. А якщо ні, то ми отримаємо помилку під час компіляції: «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incompatible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types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».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5DF97FE-D862-4D1D-8C05-EDC9606C9E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9753" y="485248"/>
            <a:ext cx="10275395" cy="30469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[]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uk-UA" altLang="uk-UA" sz="24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24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getHelloMessage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getHelloMessage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World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uk-UA" altLang="uk-UA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Овал 75">
            <a:extLst>
              <a:ext uri="{FF2B5EF4-FFF2-40B4-BE49-F238E27FC236}">
                <a16:creationId xmlns:a16="http://schemas.microsoft.com/office/drawing/2014/main" id="{959C2990-63FE-448E-A1BB-409D68E16232}"/>
              </a:ext>
            </a:extLst>
          </p:cNvPr>
          <p:cNvSpPr/>
          <p:nvPr/>
        </p:nvSpPr>
        <p:spPr>
          <a:xfrm>
            <a:off x="4275214" y="-86377"/>
            <a:ext cx="502781" cy="29489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7" name="Овал 76">
            <a:extLst>
              <a:ext uri="{FF2B5EF4-FFF2-40B4-BE49-F238E27FC236}">
                <a16:creationId xmlns:a16="http://schemas.microsoft.com/office/drawing/2014/main" id="{2BBDBF27-3170-4F68-BBEC-5A077BF640C8}"/>
              </a:ext>
            </a:extLst>
          </p:cNvPr>
          <p:cNvSpPr/>
          <p:nvPr/>
        </p:nvSpPr>
        <p:spPr>
          <a:xfrm>
            <a:off x="4526605" y="-43420"/>
            <a:ext cx="502781" cy="29489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8" name="Овал 77">
            <a:extLst>
              <a:ext uri="{FF2B5EF4-FFF2-40B4-BE49-F238E27FC236}">
                <a16:creationId xmlns:a16="http://schemas.microsoft.com/office/drawing/2014/main" id="{3BBAD297-C835-4533-AFCF-B2A6FBFC1C96}"/>
              </a:ext>
            </a:extLst>
          </p:cNvPr>
          <p:cNvSpPr/>
          <p:nvPr/>
        </p:nvSpPr>
        <p:spPr>
          <a:xfrm>
            <a:off x="4277416" y="104026"/>
            <a:ext cx="502781" cy="29489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9" name="Овал 78">
            <a:extLst>
              <a:ext uri="{FF2B5EF4-FFF2-40B4-BE49-F238E27FC236}">
                <a16:creationId xmlns:a16="http://schemas.microsoft.com/office/drawing/2014/main" id="{AA9E1498-46BD-45F9-917C-54B27BB9C25C}"/>
              </a:ext>
            </a:extLst>
          </p:cNvPr>
          <p:cNvSpPr/>
          <p:nvPr/>
        </p:nvSpPr>
        <p:spPr>
          <a:xfrm>
            <a:off x="10998450" y="114960"/>
            <a:ext cx="502781" cy="29489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0" name="Овал 79">
            <a:extLst>
              <a:ext uri="{FF2B5EF4-FFF2-40B4-BE49-F238E27FC236}">
                <a16:creationId xmlns:a16="http://schemas.microsoft.com/office/drawing/2014/main" id="{40879907-2557-427B-8420-0EF525CD1640}"/>
              </a:ext>
            </a:extLst>
          </p:cNvPr>
          <p:cNvSpPr/>
          <p:nvPr/>
        </p:nvSpPr>
        <p:spPr>
          <a:xfrm>
            <a:off x="11249841" y="157917"/>
            <a:ext cx="502781" cy="29489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1" name="Овал 80">
            <a:extLst>
              <a:ext uri="{FF2B5EF4-FFF2-40B4-BE49-F238E27FC236}">
                <a16:creationId xmlns:a16="http://schemas.microsoft.com/office/drawing/2014/main" id="{139B94BE-0819-415B-9DA8-1F2D2EF3D6AE}"/>
              </a:ext>
            </a:extLst>
          </p:cNvPr>
          <p:cNvSpPr/>
          <p:nvPr/>
        </p:nvSpPr>
        <p:spPr>
          <a:xfrm>
            <a:off x="11000652" y="305363"/>
            <a:ext cx="502781" cy="29489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2" name="Овал 81">
            <a:extLst>
              <a:ext uri="{FF2B5EF4-FFF2-40B4-BE49-F238E27FC236}">
                <a16:creationId xmlns:a16="http://schemas.microsoft.com/office/drawing/2014/main" id="{E267D0F1-6ED5-4FD2-8712-B825F3EC0710}"/>
              </a:ext>
            </a:extLst>
          </p:cNvPr>
          <p:cNvSpPr/>
          <p:nvPr/>
        </p:nvSpPr>
        <p:spPr>
          <a:xfrm>
            <a:off x="2518500" y="2492371"/>
            <a:ext cx="502781" cy="29489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3" name="Овал 82">
            <a:extLst>
              <a:ext uri="{FF2B5EF4-FFF2-40B4-BE49-F238E27FC236}">
                <a16:creationId xmlns:a16="http://schemas.microsoft.com/office/drawing/2014/main" id="{E8B67B60-199F-440A-8F0B-D18BED8ABAE9}"/>
              </a:ext>
            </a:extLst>
          </p:cNvPr>
          <p:cNvSpPr/>
          <p:nvPr/>
        </p:nvSpPr>
        <p:spPr>
          <a:xfrm>
            <a:off x="2769891" y="2535328"/>
            <a:ext cx="502781" cy="29489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4" name="Овал 83">
            <a:extLst>
              <a:ext uri="{FF2B5EF4-FFF2-40B4-BE49-F238E27FC236}">
                <a16:creationId xmlns:a16="http://schemas.microsoft.com/office/drawing/2014/main" id="{B489FA2F-9FBB-401F-A45B-225C61AFBF15}"/>
              </a:ext>
            </a:extLst>
          </p:cNvPr>
          <p:cNvSpPr/>
          <p:nvPr/>
        </p:nvSpPr>
        <p:spPr>
          <a:xfrm>
            <a:off x="2520702" y="2682774"/>
            <a:ext cx="502781" cy="29489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5" name="Овал 84">
            <a:extLst>
              <a:ext uri="{FF2B5EF4-FFF2-40B4-BE49-F238E27FC236}">
                <a16:creationId xmlns:a16="http://schemas.microsoft.com/office/drawing/2014/main" id="{AAEA3074-00B3-41A8-8B24-10390DDC78C9}"/>
              </a:ext>
            </a:extLst>
          </p:cNvPr>
          <p:cNvSpPr/>
          <p:nvPr/>
        </p:nvSpPr>
        <p:spPr>
          <a:xfrm>
            <a:off x="275246" y="1551686"/>
            <a:ext cx="914400" cy="9144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6" name="Овал 85">
            <a:extLst>
              <a:ext uri="{FF2B5EF4-FFF2-40B4-BE49-F238E27FC236}">
                <a16:creationId xmlns:a16="http://schemas.microsoft.com/office/drawing/2014/main" id="{8D84C72E-C91D-4FCE-8CF9-7E3124470B2A}"/>
              </a:ext>
            </a:extLst>
          </p:cNvPr>
          <p:cNvSpPr/>
          <p:nvPr/>
        </p:nvSpPr>
        <p:spPr>
          <a:xfrm>
            <a:off x="690185" y="1688234"/>
            <a:ext cx="914400" cy="9144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7" name="Овал 86">
            <a:extLst>
              <a:ext uri="{FF2B5EF4-FFF2-40B4-BE49-F238E27FC236}">
                <a16:creationId xmlns:a16="http://schemas.microsoft.com/office/drawing/2014/main" id="{315D775C-3961-4038-ABFA-BE6EF770AC91}"/>
              </a:ext>
            </a:extLst>
          </p:cNvPr>
          <p:cNvSpPr/>
          <p:nvPr/>
        </p:nvSpPr>
        <p:spPr>
          <a:xfrm>
            <a:off x="271714" y="2051743"/>
            <a:ext cx="914400" cy="9144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44883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Овал 27">
            <a:extLst>
              <a:ext uri="{FF2B5EF4-FFF2-40B4-BE49-F238E27FC236}">
                <a16:creationId xmlns:a16="http://schemas.microsoft.com/office/drawing/2014/main" id="{55813C17-305E-4749-982F-2C8873FD5474}"/>
              </a:ext>
            </a:extLst>
          </p:cNvPr>
          <p:cNvSpPr/>
          <p:nvPr/>
        </p:nvSpPr>
        <p:spPr>
          <a:xfrm>
            <a:off x="3453357" y="1235840"/>
            <a:ext cx="914400" cy="9144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grpSp>
        <p:nvGrpSpPr>
          <p:cNvPr id="31" name="Группа 30">
            <a:extLst>
              <a:ext uri="{FF2B5EF4-FFF2-40B4-BE49-F238E27FC236}">
                <a16:creationId xmlns:a16="http://schemas.microsoft.com/office/drawing/2014/main" id="{2F9B2AE7-875C-41EE-8FFA-50EE25D13702}"/>
              </a:ext>
            </a:extLst>
          </p:cNvPr>
          <p:cNvGrpSpPr/>
          <p:nvPr/>
        </p:nvGrpSpPr>
        <p:grpSpPr>
          <a:xfrm>
            <a:off x="4183996" y="1663597"/>
            <a:ext cx="8549424" cy="1183090"/>
            <a:chOff x="4183996" y="1663597"/>
            <a:chExt cx="8549424" cy="1183090"/>
          </a:xfrm>
        </p:grpSpPr>
        <p:sp>
          <p:nvSpPr>
            <p:cNvPr id="19" name="Овал 18">
              <a:extLst>
                <a:ext uri="{FF2B5EF4-FFF2-40B4-BE49-F238E27FC236}">
                  <a16:creationId xmlns:a16="http://schemas.microsoft.com/office/drawing/2014/main" id="{DC22BE8B-0CDF-43AA-BC97-D7FE6C060265}"/>
                </a:ext>
              </a:extLst>
            </p:cNvPr>
            <p:cNvSpPr/>
            <p:nvPr/>
          </p:nvSpPr>
          <p:spPr>
            <a:xfrm>
              <a:off x="4183996" y="1668223"/>
              <a:ext cx="914400" cy="914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0" name="Овал 19">
              <a:extLst>
                <a:ext uri="{FF2B5EF4-FFF2-40B4-BE49-F238E27FC236}">
                  <a16:creationId xmlns:a16="http://schemas.microsoft.com/office/drawing/2014/main" id="{A2AC3920-72A6-44FF-975A-1624AFCD163E}"/>
                </a:ext>
              </a:extLst>
            </p:cNvPr>
            <p:cNvSpPr/>
            <p:nvPr/>
          </p:nvSpPr>
          <p:spPr>
            <a:xfrm>
              <a:off x="4830705" y="1825896"/>
              <a:ext cx="914400" cy="914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1" name="Овал 20">
              <a:extLst>
                <a:ext uri="{FF2B5EF4-FFF2-40B4-BE49-F238E27FC236}">
                  <a16:creationId xmlns:a16="http://schemas.microsoft.com/office/drawing/2014/main" id="{DAF050B8-C836-4937-8506-22BED2FA05AF}"/>
                </a:ext>
              </a:extLst>
            </p:cNvPr>
            <p:cNvSpPr/>
            <p:nvPr/>
          </p:nvSpPr>
          <p:spPr>
            <a:xfrm>
              <a:off x="5536760" y="1795806"/>
              <a:ext cx="914400" cy="914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2" name="Овал 21">
              <a:extLst>
                <a:ext uri="{FF2B5EF4-FFF2-40B4-BE49-F238E27FC236}">
                  <a16:creationId xmlns:a16="http://schemas.microsoft.com/office/drawing/2014/main" id="{B0B6B187-0827-4978-9BD0-7A8F64AD9E50}"/>
                </a:ext>
              </a:extLst>
            </p:cNvPr>
            <p:cNvSpPr/>
            <p:nvPr/>
          </p:nvSpPr>
          <p:spPr>
            <a:xfrm>
              <a:off x="6390559" y="1663597"/>
              <a:ext cx="914400" cy="914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3" name="Овал 22">
              <a:extLst>
                <a:ext uri="{FF2B5EF4-FFF2-40B4-BE49-F238E27FC236}">
                  <a16:creationId xmlns:a16="http://schemas.microsoft.com/office/drawing/2014/main" id="{D6209E8E-6FFF-42F8-9ACE-8E3DF24B43E6}"/>
                </a:ext>
              </a:extLst>
            </p:cNvPr>
            <p:cNvSpPr/>
            <p:nvPr/>
          </p:nvSpPr>
          <p:spPr>
            <a:xfrm>
              <a:off x="7136280" y="1783847"/>
              <a:ext cx="914400" cy="914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4" name="Овал 23">
              <a:extLst>
                <a:ext uri="{FF2B5EF4-FFF2-40B4-BE49-F238E27FC236}">
                  <a16:creationId xmlns:a16="http://schemas.microsoft.com/office/drawing/2014/main" id="{18DEDAA3-367C-4C1F-ABB3-6D9AF4D8A060}"/>
                </a:ext>
              </a:extLst>
            </p:cNvPr>
            <p:cNvSpPr/>
            <p:nvPr/>
          </p:nvSpPr>
          <p:spPr>
            <a:xfrm>
              <a:off x="7859072" y="1843901"/>
              <a:ext cx="914400" cy="914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5" name="Овал 24">
              <a:extLst>
                <a:ext uri="{FF2B5EF4-FFF2-40B4-BE49-F238E27FC236}">
                  <a16:creationId xmlns:a16="http://schemas.microsoft.com/office/drawing/2014/main" id="{5220EF99-7489-490E-ADDF-84CD0E795471}"/>
                </a:ext>
              </a:extLst>
            </p:cNvPr>
            <p:cNvSpPr/>
            <p:nvPr/>
          </p:nvSpPr>
          <p:spPr>
            <a:xfrm>
              <a:off x="8729848" y="1909388"/>
              <a:ext cx="914400" cy="914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7" name="Овал 26">
              <a:extLst>
                <a:ext uri="{FF2B5EF4-FFF2-40B4-BE49-F238E27FC236}">
                  <a16:creationId xmlns:a16="http://schemas.microsoft.com/office/drawing/2014/main" id="{D2B8BB30-C8E5-49D4-9C02-57506F49A1B7}"/>
                </a:ext>
              </a:extLst>
            </p:cNvPr>
            <p:cNvSpPr/>
            <p:nvPr/>
          </p:nvSpPr>
          <p:spPr>
            <a:xfrm>
              <a:off x="10323416" y="1909388"/>
              <a:ext cx="914400" cy="914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9" name="Овал 28">
              <a:extLst>
                <a:ext uri="{FF2B5EF4-FFF2-40B4-BE49-F238E27FC236}">
                  <a16:creationId xmlns:a16="http://schemas.microsoft.com/office/drawing/2014/main" id="{AC45974D-7572-4D38-9A1A-8B9352DB801B}"/>
                </a:ext>
              </a:extLst>
            </p:cNvPr>
            <p:cNvSpPr/>
            <p:nvPr/>
          </p:nvSpPr>
          <p:spPr>
            <a:xfrm>
              <a:off x="11159984" y="1932287"/>
              <a:ext cx="914400" cy="914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30" name="Овал 29">
              <a:extLst>
                <a:ext uri="{FF2B5EF4-FFF2-40B4-BE49-F238E27FC236}">
                  <a16:creationId xmlns:a16="http://schemas.microsoft.com/office/drawing/2014/main" id="{687FED3D-F765-4FFA-8F84-5A18048071B9}"/>
                </a:ext>
              </a:extLst>
            </p:cNvPr>
            <p:cNvSpPr/>
            <p:nvPr/>
          </p:nvSpPr>
          <p:spPr>
            <a:xfrm>
              <a:off x="11819020" y="1795598"/>
              <a:ext cx="914400" cy="914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sp>
        <p:nvSpPr>
          <p:cNvPr id="26" name="Овал 25">
            <a:extLst>
              <a:ext uri="{FF2B5EF4-FFF2-40B4-BE49-F238E27FC236}">
                <a16:creationId xmlns:a16="http://schemas.microsoft.com/office/drawing/2014/main" id="{45D39D47-4D1B-4452-8AF8-131BD6B5224B}"/>
              </a:ext>
            </a:extLst>
          </p:cNvPr>
          <p:cNvSpPr/>
          <p:nvPr/>
        </p:nvSpPr>
        <p:spPr>
          <a:xfrm>
            <a:off x="9585165" y="1955186"/>
            <a:ext cx="914400" cy="9144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0A2D67FF-7960-4954-A533-0700241A7C8B}"/>
              </a:ext>
            </a:extLst>
          </p:cNvPr>
          <p:cNvGrpSpPr/>
          <p:nvPr/>
        </p:nvGrpSpPr>
        <p:grpSpPr>
          <a:xfrm>
            <a:off x="3300957" y="-202532"/>
            <a:ext cx="1222074" cy="2626679"/>
            <a:chOff x="3300957" y="-202532"/>
            <a:chExt cx="1222074" cy="2626679"/>
          </a:xfrm>
        </p:grpSpPr>
        <p:sp>
          <p:nvSpPr>
            <p:cNvPr id="15" name="Овал 14">
              <a:extLst>
                <a:ext uri="{FF2B5EF4-FFF2-40B4-BE49-F238E27FC236}">
                  <a16:creationId xmlns:a16="http://schemas.microsoft.com/office/drawing/2014/main" id="{4D21E51B-7D2A-406D-ACE2-9234386ADEAD}"/>
                </a:ext>
              </a:extLst>
            </p:cNvPr>
            <p:cNvSpPr/>
            <p:nvPr/>
          </p:nvSpPr>
          <p:spPr>
            <a:xfrm>
              <a:off x="3492565" y="-202532"/>
              <a:ext cx="914400" cy="914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6" name="Овал 15">
              <a:extLst>
                <a:ext uri="{FF2B5EF4-FFF2-40B4-BE49-F238E27FC236}">
                  <a16:creationId xmlns:a16="http://schemas.microsoft.com/office/drawing/2014/main" id="{B3DE9507-D2AD-429D-877C-415539921A8D}"/>
                </a:ext>
              </a:extLst>
            </p:cNvPr>
            <p:cNvSpPr/>
            <p:nvPr/>
          </p:nvSpPr>
          <p:spPr>
            <a:xfrm>
              <a:off x="3360040" y="401393"/>
              <a:ext cx="914400" cy="914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7" name="Овал 16">
              <a:extLst>
                <a:ext uri="{FF2B5EF4-FFF2-40B4-BE49-F238E27FC236}">
                  <a16:creationId xmlns:a16="http://schemas.microsoft.com/office/drawing/2014/main" id="{B2A2D90E-4484-49E4-8F11-8EA921690D86}"/>
                </a:ext>
              </a:extLst>
            </p:cNvPr>
            <p:cNvSpPr/>
            <p:nvPr/>
          </p:nvSpPr>
          <p:spPr>
            <a:xfrm>
              <a:off x="3300957" y="1083440"/>
              <a:ext cx="914400" cy="914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8" name="Овал 17">
              <a:extLst>
                <a:ext uri="{FF2B5EF4-FFF2-40B4-BE49-F238E27FC236}">
                  <a16:creationId xmlns:a16="http://schemas.microsoft.com/office/drawing/2014/main" id="{AF3DADAA-3B14-4A6D-9101-029ABA05388A}"/>
                </a:ext>
              </a:extLst>
            </p:cNvPr>
            <p:cNvSpPr/>
            <p:nvPr/>
          </p:nvSpPr>
          <p:spPr>
            <a:xfrm>
              <a:off x="3608631" y="1509747"/>
              <a:ext cx="914400" cy="914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DC0D232E-FF6A-4F12-9332-7B22FC102F41}"/>
              </a:ext>
            </a:extLst>
          </p:cNvPr>
          <p:cNvSpPr/>
          <p:nvPr/>
        </p:nvSpPr>
        <p:spPr>
          <a:xfrm>
            <a:off x="3758157" y="1"/>
            <a:ext cx="8433843" cy="225300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D797F56-C188-4166-BBCF-CB6D53BCA7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6322" y="113583"/>
            <a:ext cx="8348716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uk-UA" altLang="uk-UA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Команда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належить до операторів управління ходом виконання програми тому, що він може порушувати звичайний хід виконання програми "згори донизу". Як видно з прикладу, ми перериваємо виконання методу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в тому випадку, якщо програма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наша викликана без параметрів. </a:t>
            </a:r>
          </a:p>
        </p:txBody>
      </p: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450BCF43-6DD7-49FF-A5C8-E6A5985A4BD4}"/>
              </a:ext>
            </a:extLst>
          </p:cNvPr>
          <p:cNvGrpSpPr/>
          <p:nvPr/>
        </p:nvGrpSpPr>
        <p:grpSpPr>
          <a:xfrm>
            <a:off x="-79970" y="-288149"/>
            <a:ext cx="2813743" cy="1325063"/>
            <a:chOff x="-334494" y="-512522"/>
            <a:chExt cx="7315907" cy="1325063"/>
          </a:xfrm>
        </p:grpSpPr>
        <p:sp>
          <p:nvSpPr>
            <p:cNvPr id="9" name="Овал 8">
              <a:extLst>
                <a:ext uri="{FF2B5EF4-FFF2-40B4-BE49-F238E27FC236}">
                  <a16:creationId xmlns:a16="http://schemas.microsoft.com/office/drawing/2014/main" id="{AEDF6E17-6ECC-408D-BB6E-319304D560E0}"/>
                </a:ext>
              </a:extLst>
            </p:cNvPr>
            <p:cNvSpPr/>
            <p:nvPr/>
          </p:nvSpPr>
          <p:spPr>
            <a:xfrm>
              <a:off x="0" y="-512522"/>
              <a:ext cx="6939123" cy="914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dirty="0"/>
            </a:p>
          </p:txBody>
        </p:sp>
        <p:sp>
          <p:nvSpPr>
            <p:cNvPr id="10" name="Овал 9">
              <a:extLst>
                <a:ext uri="{FF2B5EF4-FFF2-40B4-BE49-F238E27FC236}">
                  <a16:creationId xmlns:a16="http://schemas.microsoft.com/office/drawing/2014/main" id="{D79844A4-E709-4E36-B472-B94B63B8E888}"/>
                </a:ext>
              </a:extLst>
            </p:cNvPr>
            <p:cNvSpPr/>
            <p:nvPr/>
          </p:nvSpPr>
          <p:spPr>
            <a:xfrm>
              <a:off x="-142241" y="36866"/>
              <a:ext cx="6816417" cy="7756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1" name="Овал 10">
              <a:extLst>
                <a:ext uri="{FF2B5EF4-FFF2-40B4-BE49-F238E27FC236}">
                  <a16:creationId xmlns:a16="http://schemas.microsoft.com/office/drawing/2014/main" id="{5160D5E4-D9B9-404F-945C-749C2001EA82}"/>
                </a:ext>
              </a:extLst>
            </p:cNvPr>
            <p:cNvSpPr/>
            <p:nvPr/>
          </p:nvSpPr>
          <p:spPr>
            <a:xfrm>
              <a:off x="6067013" y="-420334"/>
              <a:ext cx="914400" cy="914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dirty="0"/>
            </a:p>
          </p:txBody>
        </p:sp>
        <p:sp>
          <p:nvSpPr>
            <p:cNvPr id="12" name="Овал 11">
              <a:extLst>
                <a:ext uri="{FF2B5EF4-FFF2-40B4-BE49-F238E27FC236}">
                  <a16:creationId xmlns:a16="http://schemas.microsoft.com/office/drawing/2014/main" id="{E0AD19FF-69D8-4E54-BB04-99FDD8B33A85}"/>
                </a:ext>
              </a:extLst>
            </p:cNvPr>
            <p:cNvSpPr/>
            <p:nvPr/>
          </p:nvSpPr>
          <p:spPr>
            <a:xfrm>
              <a:off x="-334494" y="-320717"/>
              <a:ext cx="914400" cy="914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688AF611-7FBD-45A4-9393-3BEE49EFF08B}"/>
              </a:ext>
            </a:extLst>
          </p:cNvPr>
          <p:cNvSpPr txBox="1"/>
          <p:nvPr/>
        </p:nvSpPr>
        <p:spPr>
          <a:xfrm>
            <a:off x="-1742679" y="-119129"/>
            <a:ext cx="62515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endParaRPr lang="uk-UA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C900016-7466-444F-8D3A-9299092AF4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714" y="2958765"/>
            <a:ext cx="8502635" cy="378565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args.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uk-UA" altLang="uk-UA" sz="24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uk-UA" altLang="uk-UA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Овал 31">
            <a:extLst>
              <a:ext uri="{FF2B5EF4-FFF2-40B4-BE49-F238E27FC236}">
                <a16:creationId xmlns:a16="http://schemas.microsoft.com/office/drawing/2014/main" id="{3495DC60-CA08-4565-80CC-BC9576677BCB}"/>
              </a:ext>
            </a:extLst>
          </p:cNvPr>
          <p:cNvSpPr/>
          <p:nvPr/>
        </p:nvSpPr>
        <p:spPr>
          <a:xfrm>
            <a:off x="3771658" y="6118759"/>
            <a:ext cx="502781" cy="29489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3" name="Овал 32">
            <a:extLst>
              <a:ext uri="{FF2B5EF4-FFF2-40B4-BE49-F238E27FC236}">
                <a16:creationId xmlns:a16="http://schemas.microsoft.com/office/drawing/2014/main" id="{EBB0AC58-22D2-49FB-A12A-81A348CE059A}"/>
              </a:ext>
            </a:extLst>
          </p:cNvPr>
          <p:cNvSpPr/>
          <p:nvPr/>
        </p:nvSpPr>
        <p:spPr>
          <a:xfrm>
            <a:off x="4023049" y="6161716"/>
            <a:ext cx="502781" cy="29489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4" name="Овал 33">
            <a:extLst>
              <a:ext uri="{FF2B5EF4-FFF2-40B4-BE49-F238E27FC236}">
                <a16:creationId xmlns:a16="http://schemas.microsoft.com/office/drawing/2014/main" id="{6EB9E4E5-1E85-4C0B-A77F-63DC04AED0B0}"/>
              </a:ext>
            </a:extLst>
          </p:cNvPr>
          <p:cNvSpPr/>
          <p:nvPr/>
        </p:nvSpPr>
        <p:spPr>
          <a:xfrm>
            <a:off x="3773860" y="6309162"/>
            <a:ext cx="502781" cy="29489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5" name="Овал 34">
            <a:extLst>
              <a:ext uri="{FF2B5EF4-FFF2-40B4-BE49-F238E27FC236}">
                <a16:creationId xmlns:a16="http://schemas.microsoft.com/office/drawing/2014/main" id="{7EF5E808-7611-4AC8-9D73-5487B48125CD}"/>
              </a:ext>
            </a:extLst>
          </p:cNvPr>
          <p:cNvSpPr/>
          <p:nvPr/>
        </p:nvSpPr>
        <p:spPr>
          <a:xfrm>
            <a:off x="275246" y="1551686"/>
            <a:ext cx="914400" cy="9144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6" name="Овал 35">
            <a:extLst>
              <a:ext uri="{FF2B5EF4-FFF2-40B4-BE49-F238E27FC236}">
                <a16:creationId xmlns:a16="http://schemas.microsoft.com/office/drawing/2014/main" id="{5101C109-5351-4E54-8C41-76509D7AE05E}"/>
              </a:ext>
            </a:extLst>
          </p:cNvPr>
          <p:cNvSpPr/>
          <p:nvPr/>
        </p:nvSpPr>
        <p:spPr>
          <a:xfrm>
            <a:off x="690185" y="1688234"/>
            <a:ext cx="914400" cy="9144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7" name="Овал 36">
            <a:extLst>
              <a:ext uri="{FF2B5EF4-FFF2-40B4-BE49-F238E27FC236}">
                <a16:creationId xmlns:a16="http://schemas.microsoft.com/office/drawing/2014/main" id="{23CE08C0-39BD-4342-AC96-CAB36C303EA1}"/>
              </a:ext>
            </a:extLst>
          </p:cNvPr>
          <p:cNvSpPr/>
          <p:nvPr/>
        </p:nvSpPr>
        <p:spPr>
          <a:xfrm>
            <a:off x="271714" y="2051743"/>
            <a:ext cx="914400" cy="9144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8" name="Овал 37">
            <a:extLst>
              <a:ext uri="{FF2B5EF4-FFF2-40B4-BE49-F238E27FC236}">
                <a16:creationId xmlns:a16="http://schemas.microsoft.com/office/drawing/2014/main" id="{98101A36-1EA7-47C5-A6FE-9BB2C24E5394}"/>
              </a:ext>
            </a:extLst>
          </p:cNvPr>
          <p:cNvSpPr/>
          <p:nvPr/>
        </p:nvSpPr>
        <p:spPr>
          <a:xfrm>
            <a:off x="9845291" y="3671565"/>
            <a:ext cx="1063084" cy="88925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9" name="Овал 38">
            <a:extLst>
              <a:ext uri="{FF2B5EF4-FFF2-40B4-BE49-F238E27FC236}">
                <a16:creationId xmlns:a16="http://schemas.microsoft.com/office/drawing/2014/main" id="{5BF15D6E-EB92-4080-A60E-5FD4C4747C43}"/>
              </a:ext>
            </a:extLst>
          </p:cNvPr>
          <p:cNvSpPr/>
          <p:nvPr/>
        </p:nvSpPr>
        <p:spPr>
          <a:xfrm>
            <a:off x="10323416" y="3821932"/>
            <a:ext cx="1063084" cy="88925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0" name="Овал 39">
            <a:extLst>
              <a:ext uri="{FF2B5EF4-FFF2-40B4-BE49-F238E27FC236}">
                <a16:creationId xmlns:a16="http://schemas.microsoft.com/office/drawing/2014/main" id="{AA40F370-CEEC-4417-B344-6B17361F3F6D}"/>
              </a:ext>
            </a:extLst>
          </p:cNvPr>
          <p:cNvSpPr/>
          <p:nvPr/>
        </p:nvSpPr>
        <p:spPr>
          <a:xfrm>
            <a:off x="9772907" y="4101881"/>
            <a:ext cx="1063084" cy="88925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1" name="Овал 40">
            <a:extLst>
              <a:ext uri="{FF2B5EF4-FFF2-40B4-BE49-F238E27FC236}">
                <a16:creationId xmlns:a16="http://schemas.microsoft.com/office/drawing/2014/main" id="{932DB1ED-9052-4826-B2D5-6BFDE2B6665D}"/>
              </a:ext>
            </a:extLst>
          </p:cNvPr>
          <p:cNvSpPr/>
          <p:nvPr/>
        </p:nvSpPr>
        <p:spPr>
          <a:xfrm>
            <a:off x="8265966" y="5840764"/>
            <a:ext cx="626643" cy="42544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2" name="Овал 41">
            <a:extLst>
              <a:ext uri="{FF2B5EF4-FFF2-40B4-BE49-F238E27FC236}">
                <a16:creationId xmlns:a16="http://schemas.microsoft.com/office/drawing/2014/main" id="{B5F187CB-424B-42AF-B0F3-3FC846E38D7A}"/>
              </a:ext>
            </a:extLst>
          </p:cNvPr>
          <p:cNvSpPr/>
          <p:nvPr/>
        </p:nvSpPr>
        <p:spPr>
          <a:xfrm>
            <a:off x="8517357" y="5883721"/>
            <a:ext cx="626643" cy="42544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3" name="Овал 42">
            <a:extLst>
              <a:ext uri="{FF2B5EF4-FFF2-40B4-BE49-F238E27FC236}">
                <a16:creationId xmlns:a16="http://schemas.microsoft.com/office/drawing/2014/main" id="{C852D667-57CE-43D9-B06F-96D5AA9BA6A6}"/>
              </a:ext>
            </a:extLst>
          </p:cNvPr>
          <p:cNvSpPr/>
          <p:nvPr/>
        </p:nvSpPr>
        <p:spPr>
          <a:xfrm>
            <a:off x="8268168" y="6031167"/>
            <a:ext cx="626643" cy="42544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76445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3EE82EAE-64E7-48F2-973B-C765B594C847}"/>
              </a:ext>
            </a:extLst>
          </p:cNvPr>
          <p:cNvGrpSpPr/>
          <p:nvPr/>
        </p:nvGrpSpPr>
        <p:grpSpPr>
          <a:xfrm>
            <a:off x="-334494" y="-512522"/>
            <a:ext cx="7315907" cy="1325063"/>
            <a:chOff x="-334494" y="-512522"/>
            <a:chExt cx="7315907" cy="1325063"/>
          </a:xfrm>
        </p:grpSpPr>
        <p:sp>
          <p:nvSpPr>
            <p:cNvPr id="9" name="Овал 8">
              <a:extLst>
                <a:ext uri="{FF2B5EF4-FFF2-40B4-BE49-F238E27FC236}">
                  <a16:creationId xmlns:a16="http://schemas.microsoft.com/office/drawing/2014/main" id="{A599A99A-9D8B-4440-929E-FDE43FD68C36}"/>
                </a:ext>
              </a:extLst>
            </p:cNvPr>
            <p:cNvSpPr/>
            <p:nvPr/>
          </p:nvSpPr>
          <p:spPr>
            <a:xfrm>
              <a:off x="0" y="-512522"/>
              <a:ext cx="6939123" cy="914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dirty="0"/>
            </a:p>
          </p:txBody>
        </p:sp>
        <p:sp>
          <p:nvSpPr>
            <p:cNvPr id="10" name="Овал 9">
              <a:extLst>
                <a:ext uri="{FF2B5EF4-FFF2-40B4-BE49-F238E27FC236}">
                  <a16:creationId xmlns:a16="http://schemas.microsoft.com/office/drawing/2014/main" id="{31324FBF-84DE-4FA2-A4BB-8155A50A7F1B}"/>
                </a:ext>
              </a:extLst>
            </p:cNvPr>
            <p:cNvSpPr/>
            <p:nvPr/>
          </p:nvSpPr>
          <p:spPr>
            <a:xfrm>
              <a:off x="-142241" y="36866"/>
              <a:ext cx="6816417" cy="7756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1" name="Овал 10">
              <a:extLst>
                <a:ext uri="{FF2B5EF4-FFF2-40B4-BE49-F238E27FC236}">
                  <a16:creationId xmlns:a16="http://schemas.microsoft.com/office/drawing/2014/main" id="{031E8F4A-3637-4425-8273-7122CE229758}"/>
                </a:ext>
              </a:extLst>
            </p:cNvPr>
            <p:cNvSpPr/>
            <p:nvPr/>
          </p:nvSpPr>
          <p:spPr>
            <a:xfrm>
              <a:off x="6067013" y="-420334"/>
              <a:ext cx="914400" cy="914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dirty="0"/>
            </a:p>
          </p:txBody>
        </p:sp>
        <p:sp>
          <p:nvSpPr>
            <p:cNvPr id="12" name="Овал 11">
              <a:extLst>
                <a:ext uri="{FF2B5EF4-FFF2-40B4-BE49-F238E27FC236}">
                  <a16:creationId xmlns:a16="http://schemas.microsoft.com/office/drawing/2014/main" id="{5A82C526-E857-48A9-A9DE-636E8FE44ACF}"/>
                </a:ext>
              </a:extLst>
            </p:cNvPr>
            <p:cNvSpPr/>
            <p:nvPr/>
          </p:nvSpPr>
          <p:spPr>
            <a:xfrm>
              <a:off x="-334494" y="-320717"/>
              <a:ext cx="914400" cy="914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4430D542-7E9C-418C-BA21-F63DD3CD1790}"/>
              </a:ext>
            </a:extLst>
          </p:cNvPr>
          <p:cNvSpPr txBox="1"/>
          <p:nvPr/>
        </p:nvSpPr>
        <p:spPr>
          <a:xfrm>
            <a:off x="-72695" y="-237314"/>
            <a:ext cx="69391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Методи зі значенням 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endParaRPr lang="uk-UA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7A1092F-860B-4077-89BB-5E6887DBA8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51266"/>
            <a:ext cx="12192000" cy="15696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constructHelloSentence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resultSentence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world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"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uk-UA" altLang="uk-UA" sz="24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resultSentence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uk-UA" altLang="uk-UA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8E019A90-D673-4AD9-A8AF-D57F45A6CC1A}"/>
              </a:ext>
            </a:extLst>
          </p:cNvPr>
          <p:cNvSpPr/>
          <p:nvPr/>
        </p:nvSpPr>
        <p:spPr>
          <a:xfrm>
            <a:off x="8454157" y="0"/>
            <a:ext cx="651092" cy="46323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4A7CC1A8-209B-4EC6-B331-745890125E1C}"/>
              </a:ext>
            </a:extLst>
          </p:cNvPr>
          <p:cNvSpPr/>
          <p:nvPr/>
        </p:nvSpPr>
        <p:spPr>
          <a:xfrm>
            <a:off x="8869096" y="136548"/>
            <a:ext cx="651092" cy="46323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B808F5DA-C97B-4903-A7F3-430F43D049C3}"/>
              </a:ext>
            </a:extLst>
          </p:cNvPr>
          <p:cNvSpPr/>
          <p:nvPr/>
        </p:nvSpPr>
        <p:spPr>
          <a:xfrm>
            <a:off x="8454157" y="315339"/>
            <a:ext cx="651092" cy="46323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9FFADDA8-5E0C-4A96-BF7D-9C45EFA381D8}"/>
              </a:ext>
            </a:extLst>
          </p:cNvPr>
          <p:cNvSpPr/>
          <p:nvPr/>
        </p:nvSpPr>
        <p:spPr>
          <a:xfrm>
            <a:off x="2410038" y="2788160"/>
            <a:ext cx="651092" cy="46323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D5D61CA4-2A36-412C-AB8F-FD12B5AE928B}"/>
              </a:ext>
            </a:extLst>
          </p:cNvPr>
          <p:cNvSpPr/>
          <p:nvPr/>
        </p:nvSpPr>
        <p:spPr>
          <a:xfrm>
            <a:off x="2824977" y="2924708"/>
            <a:ext cx="651092" cy="46323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846938DE-7AC8-48ED-96BE-D01683007F39}"/>
              </a:ext>
            </a:extLst>
          </p:cNvPr>
          <p:cNvSpPr/>
          <p:nvPr/>
        </p:nvSpPr>
        <p:spPr>
          <a:xfrm>
            <a:off x="2410038" y="3103499"/>
            <a:ext cx="651092" cy="46323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37C6DFD5-0571-403A-90EF-AEFB1D72CC20}"/>
              </a:ext>
            </a:extLst>
          </p:cNvPr>
          <p:cNvSpPr/>
          <p:nvPr/>
        </p:nvSpPr>
        <p:spPr>
          <a:xfrm>
            <a:off x="6674176" y="5511741"/>
            <a:ext cx="651092" cy="46323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D78210A9-8342-4771-81C0-EB50CE70F050}"/>
              </a:ext>
            </a:extLst>
          </p:cNvPr>
          <p:cNvSpPr/>
          <p:nvPr/>
        </p:nvSpPr>
        <p:spPr>
          <a:xfrm>
            <a:off x="7089115" y="5648289"/>
            <a:ext cx="651092" cy="46323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B89B3187-0A7D-4BFB-B70D-1FF84533D4BB}"/>
              </a:ext>
            </a:extLst>
          </p:cNvPr>
          <p:cNvSpPr/>
          <p:nvPr/>
        </p:nvSpPr>
        <p:spPr>
          <a:xfrm>
            <a:off x="6674176" y="5827080"/>
            <a:ext cx="651092" cy="46323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C52C9BFA-6C50-4E58-97D5-9DD0B6D2F9DC}"/>
              </a:ext>
            </a:extLst>
          </p:cNvPr>
          <p:cNvGrpSpPr/>
          <p:nvPr/>
        </p:nvGrpSpPr>
        <p:grpSpPr>
          <a:xfrm>
            <a:off x="-142241" y="3774560"/>
            <a:ext cx="5656923" cy="3174192"/>
            <a:chOff x="-142241" y="3762044"/>
            <a:chExt cx="5656923" cy="3174192"/>
          </a:xfrm>
        </p:grpSpPr>
        <p:sp>
          <p:nvSpPr>
            <p:cNvPr id="24" name="Овал 23">
              <a:extLst>
                <a:ext uri="{FF2B5EF4-FFF2-40B4-BE49-F238E27FC236}">
                  <a16:creationId xmlns:a16="http://schemas.microsoft.com/office/drawing/2014/main" id="{BE4592B1-781B-420A-A242-EF0D642CED1E}"/>
                </a:ext>
              </a:extLst>
            </p:cNvPr>
            <p:cNvSpPr/>
            <p:nvPr/>
          </p:nvSpPr>
          <p:spPr>
            <a:xfrm>
              <a:off x="-142241" y="3784718"/>
              <a:ext cx="651092" cy="46323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5" name="Овал 24">
              <a:extLst>
                <a:ext uri="{FF2B5EF4-FFF2-40B4-BE49-F238E27FC236}">
                  <a16:creationId xmlns:a16="http://schemas.microsoft.com/office/drawing/2014/main" id="{2CC15F2A-A545-495D-B482-C9A7BBF82558}"/>
                </a:ext>
              </a:extLst>
            </p:cNvPr>
            <p:cNvSpPr/>
            <p:nvPr/>
          </p:nvSpPr>
          <p:spPr>
            <a:xfrm>
              <a:off x="183305" y="3929872"/>
              <a:ext cx="651092" cy="46323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6" name="Овал 25">
              <a:extLst>
                <a:ext uri="{FF2B5EF4-FFF2-40B4-BE49-F238E27FC236}">
                  <a16:creationId xmlns:a16="http://schemas.microsoft.com/office/drawing/2014/main" id="{587A443F-29DD-42D3-BFB0-1041891A8882}"/>
                </a:ext>
              </a:extLst>
            </p:cNvPr>
            <p:cNvSpPr/>
            <p:nvPr/>
          </p:nvSpPr>
          <p:spPr>
            <a:xfrm>
              <a:off x="657656" y="3784718"/>
              <a:ext cx="651092" cy="46323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7" name="Овал 26">
              <a:extLst>
                <a:ext uri="{FF2B5EF4-FFF2-40B4-BE49-F238E27FC236}">
                  <a16:creationId xmlns:a16="http://schemas.microsoft.com/office/drawing/2014/main" id="{0724F225-100A-4EFE-8C21-566DABA6C6FF}"/>
                </a:ext>
              </a:extLst>
            </p:cNvPr>
            <p:cNvSpPr/>
            <p:nvPr/>
          </p:nvSpPr>
          <p:spPr>
            <a:xfrm>
              <a:off x="1159943" y="3927161"/>
              <a:ext cx="651092" cy="46323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8" name="Овал 27">
              <a:extLst>
                <a:ext uri="{FF2B5EF4-FFF2-40B4-BE49-F238E27FC236}">
                  <a16:creationId xmlns:a16="http://schemas.microsoft.com/office/drawing/2014/main" id="{A625F693-0AFA-4483-9A8F-B0635E432B46}"/>
                </a:ext>
              </a:extLst>
            </p:cNvPr>
            <p:cNvSpPr/>
            <p:nvPr/>
          </p:nvSpPr>
          <p:spPr>
            <a:xfrm>
              <a:off x="1662230" y="3762044"/>
              <a:ext cx="651092" cy="46323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9" name="Овал 28">
              <a:extLst>
                <a:ext uri="{FF2B5EF4-FFF2-40B4-BE49-F238E27FC236}">
                  <a16:creationId xmlns:a16="http://schemas.microsoft.com/office/drawing/2014/main" id="{CE940966-54DE-4F9F-8857-5329396260D3}"/>
                </a:ext>
              </a:extLst>
            </p:cNvPr>
            <p:cNvSpPr/>
            <p:nvPr/>
          </p:nvSpPr>
          <p:spPr>
            <a:xfrm>
              <a:off x="2050866" y="3809223"/>
              <a:ext cx="651092" cy="46323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30" name="Овал 29">
              <a:extLst>
                <a:ext uri="{FF2B5EF4-FFF2-40B4-BE49-F238E27FC236}">
                  <a16:creationId xmlns:a16="http://schemas.microsoft.com/office/drawing/2014/main" id="{D95F930B-6A13-4977-B203-456EF9B1F6E6}"/>
                </a:ext>
              </a:extLst>
            </p:cNvPr>
            <p:cNvSpPr/>
            <p:nvPr/>
          </p:nvSpPr>
          <p:spPr>
            <a:xfrm>
              <a:off x="2490071" y="3836802"/>
              <a:ext cx="651092" cy="46323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31" name="Овал 30">
              <a:extLst>
                <a:ext uri="{FF2B5EF4-FFF2-40B4-BE49-F238E27FC236}">
                  <a16:creationId xmlns:a16="http://schemas.microsoft.com/office/drawing/2014/main" id="{9DB4942C-4C46-4C81-A52A-C4FE39359F10}"/>
                </a:ext>
              </a:extLst>
            </p:cNvPr>
            <p:cNvSpPr/>
            <p:nvPr/>
          </p:nvSpPr>
          <p:spPr>
            <a:xfrm>
              <a:off x="3014578" y="3835529"/>
              <a:ext cx="651092" cy="46323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32" name="Овал 31">
              <a:extLst>
                <a:ext uri="{FF2B5EF4-FFF2-40B4-BE49-F238E27FC236}">
                  <a16:creationId xmlns:a16="http://schemas.microsoft.com/office/drawing/2014/main" id="{5BF7BE6F-5576-4142-AAAE-A4FA973BEE78}"/>
                </a:ext>
              </a:extLst>
            </p:cNvPr>
            <p:cNvSpPr/>
            <p:nvPr/>
          </p:nvSpPr>
          <p:spPr>
            <a:xfrm>
              <a:off x="3494653" y="3831467"/>
              <a:ext cx="651092" cy="46323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33" name="Овал 32">
              <a:extLst>
                <a:ext uri="{FF2B5EF4-FFF2-40B4-BE49-F238E27FC236}">
                  <a16:creationId xmlns:a16="http://schemas.microsoft.com/office/drawing/2014/main" id="{FD459F91-FEEE-4EA8-B6ED-77ED8BBBA80B}"/>
                </a:ext>
              </a:extLst>
            </p:cNvPr>
            <p:cNvSpPr/>
            <p:nvPr/>
          </p:nvSpPr>
          <p:spPr>
            <a:xfrm>
              <a:off x="3933858" y="3831467"/>
              <a:ext cx="651092" cy="46323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34" name="Овал 33">
              <a:extLst>
                <a:ext uri="{FF2B5EF4-FFF2-40B4-BE49-F238E27FC236}">
                  <a16:creationId xmlns:a16="http://schemas.microsoft.com/office/drawing/2014/main" id="{E2314EE1-7FA8-4A0F-9354-4079CF8D70AF}"/>
                </a:ext>
              </a:extLst>
            </p:cNvPr>
            <p:cNvSpPr/>
            <p:nvPr/>
          </p:nvSpPr>
          <p:spPr>
            <a:xfrm>
              <a:off x="4380502" y="3810331"/>
              <a:ext cx="651092" cy="46323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35" name="Овал 34">
              <a:extLst>
                <a:ext uri="{FF2B5EF4-FFF2-40B4-BE49-F238E27FC236}">
                  <a16:creationId xmlns:a16="http://schemas.microsoft.com/office/drawing/2014/main" id="{B2DF559C-C619-4581-AC4A-51F395A1E71C}"/>
                </a:ext>
              </a:extLst>
            </p:cNvPr>
            <p:cNvSpPr/>
            <p:nvPr/>
          </p:nvSpPr>
          <p:spPr>
            <a:xfrm>
              <a:off x="4693122" y="3924859"/>
              <a:ext cx="651092" cy="46323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37" name="Овал 36">
              <a:extLst>
                <a:ext uri="{FF2B5EF4-FFF2-40B4-BE49-F238E27FC236}">
                  <a16:creationId xmlns:a16="http://schemas.microsoft.com/office/drawing/2014/main" id="{D9C2D720-F51A-4364-BAC2-30930E089760}"/>
                </a:ext>
              </a:extLst>
            </p:cNvPr>
            <p:cNvSpPr/>
            <p:nvPr/>
          </p:nvSpPr>
          <p:spPr>
            <a:xfrm>
              <a:off x="4801294" y="4268401"/>
              <a:ext cx="651092" cy="46323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38" name="Овал 37">
              <a:extLst>
                <a:ext uri="{FF2B5EF4-FFF2-40B4-BE49-F238E27FC236}">
                  <a16:creationId xmlns:a16="http://schemas.microsoft.com/office/drawing/2014/main" id="{BC97D6E2-3B08-4EAD-A17F-D4B760A01BB3}"/>
                </a:ext>
              </a:extLst>
            </p:cNvPr>
            <p:cNvSpPr/>
            <p:nvPr/>
          </p:nvSpPr>
          <p:spPr>
            <a:xfrm>
              <a:off x="4747061" y="4669187"/>
              <a:ext cx="651092" cy="46323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39" name="Овал 38">
              <a:extLst>
                <a:ext uri="{FF2B5EF4-FFF2-40B4-BE49-F238E27FC236}">
                  <a16:creationId xmlns:a16="http://schemas.microsoft.com/office/drawing/2014/main" id="{651A12D8-B747-4AD2-BEFA-65AABDF0656C}"/>
                </a:ext>
              </a:extLst>
            </p:cNvPr>
            <p:cNvSpPr/>
            <p:nvPr/>
          </p:nvSpPr>
          <p:spPr>
            <a:xfrm>
              <a:off x="4747061" y="4984817"/>
              <a:ext cx="651092" cy="46323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40" name="Овал 39">
              <a:extLst>
                <a:ext uri="{FF2B5EF4-FFF2-40B4-BE49-F238E27FC236}">
                  <a16:creationId xmlns:a16="http://schemas.microsoft.com/office/drawing/2014/main" id="{4A639797-853E-4A30-BD79-82D1C76233BC}"/>
                </a:ext>
              </a:extLst>
            </p:cNvPr>
            <p:cNvSpPr/>
            <p:nvPr/>
          </p:nvSpPr>
          <p:spPr>
            <a:xfrm>
              <a:off x="4863590" y="5351334"/>
              <a:ext cx="651092" cy="46323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41" name="Овал 40">
              <a:extLst>
                <a:ext uri="{FF2B5EF4-FFF2-40B4-BE49-F238E27FC236}">
                  <a16:creationId xmlns:a16="http://schemas.microsoft.com/office/drawing/2014/main" id="{52EBD924-6B7C-485B-96EC-A257DF477C7B}"/>
                </a:ext>
              </a:extLst>
            </p:cNvPr>
            <p:cNvSpPr/>
            <p:nvPr/>
          </p:nvSpPr>
          <p:spPr>
            <a:xfrm>
              <a:off x="4693122" y="5677494"/>
              <a:ext cx="651092" cy="46323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42" name="Овал 41">
              <a:extLst>
                <a:ext uri="{FF2B5EF4-FFF2-40B4-BE49-F238E27FC236}">
                  <a16:creationId xmlns:a16="http://schemas.microsoft.com/office/drawing/2014/main" id="{B4511F35-0BC6-4190-8508-8440832FE73D}"/>
                </a:ext>
              </a:extLst>
            </p:cNvPr>
            <p:cNvSpPr/>
            <p:nvPr/>
          </p:nvSpPr>
          <p:spPr>
            <a:xfrm>
              <a:off x="4682166" y="6473006"/>
              <a:ext cx="651092" cy="46323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43" name="Овал 42">
              <a:extLst>
                <a:ext uri="{FF2B5EF4-FFF2-40B4-BE49-F238E27FC236}">
                  <a16:creationId xmlns:a16="http://schemas.microsoft.com/office/drawing/2014/main" id="{041ABCF5-4C4C-465B-8C34-18E83B9EBC41}"/>
                </a:ext>
              </a:extLst>
            </p:cNvPr>
            <p:cNvSpPr/>
            <p:nvPr/>
          </p:nvSpPr>
          <p:spPr>
            <a:xfrm>
              <a:off x="4801294" y="6076543"/>
              <a:ext cx="651092" cy="46323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8" name="Rectangle 2">
              <a:extLst>
                <a:ext uri="{FF2B5EF4-FFF2-40B4-BE49-F238E27FC236}">
                  <a16:creationId xmlns:a16="http://schemas.microsoft.com/office/drawing/2014/main" id="{770236FA-AE56-4180-8CBA-188B4A261E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180344"/>
              <a:ext cx="5099743" cy="26776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uk-UA" altLang="uk-UA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Також при використанні </a:t>
              </a:r>
              <a:r>
                <a:rPr lang="en-US" altLang="uk-UA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void </a:t>
              </a:r>
              <a:r>
                <a:rPr lang="uk-UA" altLang="uk-UA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стає непотрібним постійно писати </a:t>
              </a:r>
              <a:r>
                <a:rPr lang="en-US" altLang="uk-UA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return</a:t>
              </a:r>
              <a:r>
                <a:rPr lang="uk-UA" altLang="uk-UA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 Але, якщо вам потрібно вийти з методи при різних розгалуженнях, то </a:t>
              </a:r>
              <a:r>
                <a:rPr lang="en-US" altLang="uk-UA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return;</a:t>
              </a:r>
              <a:r>
                <a:rPr lang="uk-UA" altLang="uk-UA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тут як тут.</a:t>
              </a:r>
              <a:endParaRPr kumimoji="0" lang="uk-UA" altLang="uk-UA" sz="4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0" name="Овал 69">
            <a:extLst>
              <a:ext uri="{FF2B5EF4-FFF2-40B4-BE49-F238E27FC236}">
                <a16:creationId xmlns:a16="http://schemas.microsoft.com/office/drawing/2014/main" id="{332A8ECE-8D1A-4EF7-8C84-855653290200}"/>
              </a:ext>
            </a:extLst>
          </p:cNvPr>
          <p:cNvSpPr/>
          <p:nvPr/>
        </p:nvSpPr>
        <p:spPr>
          <a:xfrm>
            <a:off x="10967986" y="4772657"/>
            <a:ext cx="651092" cy="46323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grpSp>
        <p:nvGrpSpPr>
          <p:cNvPr id="73" name="Группа 72">
            <a:extLst>
              <a:ext uri="{FF2B5EF4-FFF2-40B4-BE49-F238E27FC236}">
                <a16:creationId xmlns:a16="http://schemas.microsoft.com/office/drawing/2014/main" id="{83E784C7-49D7-4123-BE99-CE9E24254627}"/>
              </a:ext>
            </a:extLst>
          </p:cNvPr>
          <p:cNvGrpSpPr/>
          <p:nvPr/>
        </p:nvGrpSpPr>
        <p:grpSpPr>
          <a:xfrm>
            <a:off x="6901702" y="2114935"/>
            <a:ext cx="5579414" cy="3071588"/>
            <a:chOff x="6901702" y="2114935"/>
            <a:chExt cx="5579414" cy="3071588"/>
          </a:xfrm>
        </p:grpSpPr>
        <p:sp>
          <p:nvSpPr>
            <p:cNvPr id="44" name="Овал 43">
              <a:extLst>
                <a:ext uri="{FF2B5EF4-FFF2-40B4-BE49-F238E27FC236}">
                  <a16:creationId xmlns:a16="http://schemas.microsoft.com/office/drawing/2014/main" id="{D163FC4A-8440-415F-AA38-9F67F75102F2}"/>
                </a:ext>
              </a:extLst>
            </p:cNvPr>
            <p:cNvSpPr/>
            <p:nvPr/>
          </p:nvSpPr>
          <p:spPr>
            <a:xfrm>
              <a:off x="7013773" y="2327642"/>
              <a:ext cx="651092" cy="46323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45" name="Овал 44">
              <a:extLst>
                <a:ext uri="{FF2B5EF4-FFF2-40B4-BE49-F238E27FC236}">
                  <a16:creationId xmlns:a16="http://schemas.microsoft.com/office/drawing/2014/main" id="{FDF7F924-4293-4824-97A7-A5C535FB1BB4}"/>
                </a:ext>
              </a:extLst>
            </p:cNvPr>
            <p:cNvSpPr/>
            <p:nvPr/>
          </p:nvSpPr>
          <p:spPr>
            <a:xfrm>
              <a:off x="7414661" y="2315645"/>
              <a:ext cx="651092" cy="46323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46" name="Овал 45">
              <a:extLst>
                <a:ext uri="{FF2B5EF4-FFF2-40B4-BE49-F238E27FC236}">
                  <a16:creationId xmlns:a16="http://schemas.microsoft.com/office/drawing/2014/main" id="{AE8B2F45-E6B1-4D93-9AE1-F91CAABBFFCA}"/>
                </a:ext>
              </a:extLst>
            </p:cNvPr>
            <p:cNvSpPr/>
            <p:nvPr/>
          </p:nvSpPr>
          <p:spPr>
            <a:xfrm>
              <a:off x="7870517" y="2222231"/>
              <a:ext cx="651092" cy="46323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47" name="Овал 46">
              <a:extLst>
                <a:ext uri="{FF2B5EF4-FFF2-40B4-BE49-F238E27FC236}">
                  <a16:creationId xmlns:a16="http://schemas.microsoft.com/office/drawing/2014/main" id="{E9AB074C-BC65-4CFB-9378-ADD4D22B2390}"/>
                </a:ext>
              </a:extLst>
            </p:cNvPr>
            <p:cNvSpPr/>
            <p:nvPr/>
          </p:nvSpPr>
          <p:spPr>
            <a:xfrm>
              <a:off x="8336331" y="2310781"/>
              <a:ext cx="651092" cy="46323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48" name="Овал 47">
              <a:extLst>
                <a:ext uri="{FF2B5EF4-FFF2-40B4-BE49-F238E27FC236}">
                  <a16:creationId xmlns:a16="http://schemas.microsoft.com/office/drawing/2014/main" id="{B0EE6E07-AB36-4DC1-8430-ADD1D888F0FF}"/>
                </a:ext>
              </a:extLst>
            </p:cNvPr>
            <p:cNvSpPr/>
            <p:nvPr/>
          </p:nvSpPr>
          <p:spPr>
            <a:xfrm>
              <a:off x="8869096" y="2225904"/>
              <a:ext cx="651092" cy="46323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49" name="Овал 48">
              <a:extLst>
                <a:ext uri="{FF2B5EF4-FFF2-40B4-BE49-F238E27FC236}">
                  <a16:creationId xmlns:a16="http://schemas.microsoft.com/office/drawing/2014/main" id="{F0AD7104-FEAF-4C3A-8050-98C445E31F4B}"/>
                </a:ext>
              </a:extLst>
            </p:cNvPr>
            <p:cNvSpPr/>
            <p:nvPr/>
          </p:nvSpPr>
          <p:spPr>
            <a:xfrm>
              <a:off x="9302971" y="2289311"/>
              <a:ext cx="651092" cy="46323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50" name="Овал 49">
              <a:extLst>
                <a:ext uri="{FF2B5EF4-FFF2-40B4-BE49-F238E27FC236}">
                  <a16:creationId xmlns:a16="http://schemas.microsoft.com/office/drawing/2014/main" id="{0DEDE674-8D4A-497B-813D-8F23ADD41173}"/>
                </a:ext>
              </a:extLst>
            </p:cNvPr>
            <p:cNvSpPr/>
            <p:nvPr/>
          </p:nvSpPr>
          <p:spPr>
            <a:xfrm>
              <a:off x="9749357" y="2114935"/>
              <a:ext cx="651092" cy="74100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51" name="Овал 50">
              <a:extLst>
                <a:ext uri="{FF2B5EF4-FFF2-40B4-BE49-F238E27FC236}">
                  <a16:creationId xmlns:a16="http://schemas.microsoft.com/office/drawing/2014/main" id="{A3144331-8EA6-416E-A935-330C8D159301}"/>
                </a:ext>
              </a:extLst>
            </p:cNvPr>
            <p:cNvSpPr/>
            <p:nvPr/>
          </p:nvSpPr>
          <p:spPr>
            <a:xfrm>
              <a:off x="10215171" y="2222231"/>
              <a:ext cx="651092" cy="46323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52" name="Овал 51">
              <a:extLst>
                <a:ext uri="{FF2B5EF4-FFF2-40B4-BE49-F238E27FC236}">
                  <a16:creationId xmlns:a16="http://schemas.microsoft.com/office/drawing/2014/main" id="{6CDAC9D8-7BDE-4D22-BF45-4DD464E8418B}"/>
                </a:ext>
              </a:extLst>
            </p:cNvPr>
            <p:cNvSpPr/>
            <p:nvPr/>
          </p:nvSpPr>
          <p:spPr>
            <a:xfrm>
              <a:off x="10671027" y="2253821"/>
              <a:ext cx="651092" cy="46323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53" name="Овал 52">
              <a:extLst>
                <a:ext uri="{FF2B5EF4-FFF2-40B4-BE49-F238E27FC236}">
                  <a16:creationId xmlns:a16="http://schemas.microsoft.com/office/drawing/2014/main" id="{2A4803AC-BEAF-4DC2-B446-C4FF2256E91A}"/>
                </a:ext>
              </a:extLst>
            </p:cNvPr>
            <p:cNvSpPr/>
            <p:nvPr/>
          </p:nvSpPr>
          <p:spPr>
            <a:xfrm>
              <a:off x="6968414" y="4503985"/>
              <a:ext cx="651092" cy="46323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54" name="Овал 53">
              <a:extLst>
                <a:ext uri="{FF2B5EF4-FFF2-40B4-BE49-F238E27FC236}">
                  <a16:creationId xmlns:a16="http://schemas.microsoft.com/office/drawing/2014/main" id="{B49CCC1F-C8AC-4548-907E-B44E0CEB2A0C}"/>
                </a:ext>
              </a:extLst>
            </p:cNvPr>
            <p:cNvSpPr/>
            <p:nvPr/>
          </p:nvSpPr>
          <p:spPr>
            <a:xfrm>
              <a:off x="11162383" y="2250377"/>
              <a:ext cx="651092" cy="46323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55" name="Овал 54">
              <a:extLst>
                <a:ext uri="{FF2B5EF4-FFF2-40B4-BE49-F238E27FC236}">
                  <a16:creationId xmlns:a16="http://schemas.microsoft.com/office/drawing/2014/main" id="{984ED544-AE41-4EDC-9D02-11F3D41500DD}"/>
                </a:ext>
              </a:extLst>
            </p:cNvPr>
            <p:cNvSpPr/>
            <p:nvPr/>
          </p:nvSpPr>
          <p:spPr>
            <a:xfrm>
              <a:off x="11688968" y="2222231"/>
              <a:ext cx="651092" cy="46323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56" name="Овал 55">
              <a:extLst>
                <a:ext uri="{FF2B5EF4-FFF2-40B4-BE49-F238E27FC236}">
                  <a16:creationId xmlns:a16="http://schemas.microsoft.com/office/drawing/2014/main" id="{61C0FF47-865A-4D96-A90B-D8F4E904CB86}"/>
                </a:ext>
              </a:extLst>
            </p:cNvPr>
            <p:cNvSpPr/>
            <p:nvPr/>
          </p:nvSpPr>
          <p:spPr>
            <a:xfrm>
              <a:off x="11398787" y="2181635"/>
              <a:ext cx="651092" cy="46323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57" name="Овал 56">
              <a:extLst>
                <a:ext uri="{FF2B5EF4-FFF2-40B4-BE49-F238E27FC236}">
                  <a16:creationId xmlns:a16="http://schemas.microsoft.com/office/drawing/2014/main" id="{E3A024DC-0B88-482C-99F9-89264F6449ED}"/>
                </a:ext>
              </a:extLst>
            </p:cNvPr>
            <p:cNvSpPr/>
            <p:nvPr/>
          </p:nvSpPr>
          <p:spPr>
            <a:xfrm>
              <a:off x="6985501" y="2630128"/>
              <a:ext cx="651092" cy="46323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58" name="Овал 57">
              <a:extLst>
                <a:ext uri="{FF2B5EF4-FFF2-40B4-BE49-F238E27FC236}">
                  <a16:creationId xmlns:a16="http://schemas.microsoft.com/office/drawing/2014/main" id="{549983C4-B20D-44F1-ACFC-03387D738BDE}"/>
                </a:ext>
              </a:extLst>
            </p:cNvPr>
            <p:cNvSpPr/>
            <p:nvPr/>
          </p:nvSpPr>
          <p:spPr>
            <a:xfrm>
              <a:off x="6967475" y="4167248"/>
              <a:ext cx="651092" cy="46323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59" name="Овал 58">
              <a:extLst>
                <a:ext uri="{FF2B5EF4-FFF2-40B4-BE49-F238E27FC236}">
                  <a16:creationId xmlns:a16="http://schemas.microsoft.com/office/drawing/2014/main" id="{35A57C00-6266-4EE9-97F3-D4B73A3C48B3}"/>
                </a:ext>
              </a:extLst>
            </p:cNvPr>
            <p:cNvSpPr/>
            <p:nvPr/>
          </p:nvSpPr>
          <p:spPr>
            <a:xfrm>
              <a:off x="6901702" y="2892578"/>
              <a:ext cx="651092" cy="46323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60" name="Овал 59">
              <a:extLst>
                <a:ext uri="{FF2B5EF4-FFF2-40B4-BE49-F238E27FC236}">
                  <a16:creationId xmlns:a16="http://schemas.microsoft.com/office/drawing/2014/main" id="{D1A06C3B-44A2-4BC6-90EC-83A361AC125C}"/>
                </a:ext>
              </a:extLst>
            </p:cNvPr>
            <p:cNvSpPr/>
            <p:nvPr/>
          </p:nvSpPr>
          <p:spPr>
            <a:xfrm>
              <a:off x="6981795" y="3240493"/>
              <a:ext cx="651092" cy="46323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61" name="Овал 60">
              <a:extLst>
                <a:ext uri="{FF2B5EF4-FFF2-40B4-BE49-F238E27FC236}">
                  <a16:creationId xmlns:a16="http://schemas.microsoft.com/office/drawing/2014/main" id="{F8D88079-08A3-4F2E-96B3-6189A51B102E}"/>
                </a:ext>
              </a:extLst>
            </p:cNvPr>
            <p:cNvSpPr/>
            <p:nvPr/>
          </p:nvSpPr>
          <p:spPr>
            <a:xfrm>
              <a:off x="6945726" y="3502193"/>
              <a:ext cx="651092" cy="46323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62" name="Овал 61">
              <a:extLst>
                <a:ext uri="{FF2B5EF4-FFF2-40B4-BE49-F238E27FC236}">
                  <a16:creationId xmlns:a16="http://schemas.microsoft.com/office/drawing/2014/main" id="{63478B79-FEFD-4BF7-9B86-4A922031AA50}"/>
                </a:ext>
              </a:extLst>
            </p:cNvPr>
            <p:cNvSpPr/>
            <p:nvPr/>
          </p:nvSpPr>
          <p:spPr>
            <a:xfrm>
              <a:off x="6919920" y="3794299"/>
              <a:ext cx="651092" cy="46323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63" name="Овал 62">
              <a:extLst>
                <a:ext uri="{FF2B5EF4-FFF2-40B4-BE49-F238E27FC236}">
                  <a16:creationId xmlns:a16="http://schemas.microsoft.com/office/drawing/2014/main" id="{09C88F99-EBF4-4D97-96F1-0D4C534F8934}"/>
                </a:ext>
              </a:extLst>
            </p:cNvPr>
            <p:cNvSpPr/>
            <p:nvPr/>
          </p:nvSpPr>
          <p:spPr>
            <a:xfrm>
              <a:off x="7242260" y="4674508"/>
              <a:ext cx="651092" cy="46323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64" name="Овал 63">
              <a:extLst>
                <a:ext uri="{FF2B5EF4-FFF2-40B4-BE49-F238E27FC236}">
                  <a16:creationId xmlns:a16="http://schemas.microsoft.com/office/drawing/2014/main" id="{14970873-1FFF-4E0F-B27F-15822CE1D109}"/>
                </a:ext>
              </a:extLst>
            </p:cNvPr>
            <p:cNvSpPr/>
            <p:nvPr/>
          </p:nvSpPr>
          <p:spPr>
            <a:xfrm>
              <a:off x="7803065" y="4630478"/>
              <a:ext cx="651092" cy="46323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65" name="Овал 64">
              <a:extLst>
                <a:ext uri="{FF2B5EF4-FFF2-40B4-BE49-F238E27FC236}">
                  <a16:creationId xmlns:a16="http://schemas.microsoft.com/office/drawing/2014/main" id="{733B6B9B-D526-4B11-B5ED-6DB106EA50FC}"/>
                </a:ext>
              </a:extLst>
            </p:cNvPr>
            <p:cNvSpPr/>
            <p:nvPr/>
          </p:nvSpPr>
          <p:spPr>
            <a:xfrm>
              <a:off x="8336331" y="4635717"/>
              <a:ext cx="651092" cy="46323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66" name="Овал 65">
              <a:extLst>
                <a:ext uri="{FF2B5EF4-FFF2-40B4-BE49-F238E27FC236}">
                  <a16:creationId xmlns:a16="http://schemas.microsoft.com/office/drawing/2014/main" id="{1D10CA88-998D-4866-85F0-D05A943860EB}"/>
                </a:ext>
              </a:extLst>
            </p:cNvPr>
            <p:cNvSpPr/>
            <p:nvPr/>
          </p:nvSpPr>
          <p:spPr>
            <a:xfrm>
              <a:off x="8834141" y="4614012"/>
              <a:ext cx="651092" cy="46323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67" name="Овал 66">
              <a:extLst>
                <a:ext uri="{FF2B5EF4-FFF2-40B4-BE49-F238E27FC236}">
                  <a16:creationId xmlns:a16="http://schemas.microsoft.com/office/drawing/2014/main" id="{FF02976F-B25A-453B-90B2-7B8B1F2A5BD6}"/>
                </a:ext>
              </a:extLst>
            </p:cNvPr>
            <p:cNvSpPr/>
            <p:nvPr/>
          </p:nvSpPr>
          <p:spPr>
            <a:xfrm>
              <a:off x="9314460" y="4723293"/>
              <a:ext cx="651092" cy="46323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68" name="Овал 67">
              <a:extLst>
                <a:ext uri="{FF2B5EF4-FFF2-40B4-BE49-F238E27FC236}">
                  <a16:creationId xmlns:a16="http://schemas.microsoft.com/office/drawing/2014/main" id="{E1096D88-4F85-4B63-8DCA-FB7BF37B8D30}"/>
                </a:ext>
              </a:extLst>
            </p:cNvPr>
            <p:cNvSpPr/>
            <p:nvPr/>
          </p:nvSpPr>
          <p:spPr>
            <a:xfrm>
              <a:off x="9780402" y="4614012"/>
              <a:ext cx="651092" cy="46323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69" name="Овал 68">
              <a:extLst>
                <a:ext uri="{FF2B5EF4-FFF2-40B4-BE49-F238E27FC236}">
                  <a16:creationId xmlns:a16="http://schemas.microsoft.com/office/drawing/2014/main" id="{8AEAA4B0-B8E9-4FA6-B434-BFE1487221FB}"/>
                </a:ext>
              </a:extLst>
            </p:cNvPr>
            <p:cNvSpPr/>
            <p:nvPr/>
          </p:nvSpPr>
          <p:spPr>
            <a:xfrm>
              <a:off x="10374194" y="4708192"/>
              <a:ext cx="651092" cy="46323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71" name="Овал 70">
              <a:extLst>
                <a:ext uri="{FF2B5EF4-FFF2-40B4-BE49-F238E27FC236}">
                  <a16:creationId xmlns:a16="http://schemas.microsoft.com/office/drawing/2014/main" id="{5A56A403-A43B-4163-9E83-1A88352B440E}"/>
                </a:ext>
              </a:extLst>
            </p:cNvPr>
            <p:cNvSpPr/>
            <p:nvPr/>
          </p:nvSpPr>
          <p:spPr>
            <a:xfrm>
              <a:off x="11452387" y="4696929"/>
              <a:ext cx="651092" cy="46323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72" name="Овал 71">
              <a:extLst>
                <a:ext uri="{FF2B5EF4-FFF2-40B4-BE49-F238E27FC236}">
                  <a16:creationId xmlns:a16="http://schemas.microsoft.com/office/drawing/2014/main" id="{308C0AE4-948F-4415-8867-8D5713BC38AE}"/>
                </a:ext>
              </a:extLst>
            </p:cNvPr>
            <p:cNvSpPr/>
            <p:nvPr/>
          </p:nvSpPr>
          <p:spPr>
            <a:xfrm>
              <a:off x="11830024" y="4656601"/>
              <a:ext cx="651092" cy="46323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E1DCC7CA-F980-43E5-BFA5-8114F9E696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84351" y="2620398"/>
              <a:ext cx="4907649" cy="230832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altLang="uk-UA" sz="3600" b="0" i="0" u="none" strike="noStrike" cap="none" normalizeH="0" baseline="0" dirty="0">
                  <a:ln>
                    <a:noFill/>
                  </a:ln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Якщо нам потрібно зробити так, щоб метод нічого не повертав, то ми </a:t>
              </a:r>
              <a:r>
                <a:rPr kumimoji="0" lang="uk-UA" altLang="uk-UA" sz="3600" b="0" i="0" u="none" strike="noStrike" cap="none" normalizeH="0" baseline="0" dirty="0" err="1">
                  <a:ln>
                    <a:noFill/>
                  </a:ln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використуємо</a:t>
              </a:r>
              <a:r>
                <a:rPr kumimoji="0" lang="uk-UA" altLang="uk-UA" sz="3600" b="0" i="0" u="none" strike="noStrike" cap="none" normalizeH="0" baseline="0" dirty="0">
                  <a:ln>
                    <a:noFill/>
                  </a:ln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uk-UA" sz="3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void.</a:t>
              </a:r>
              <a:endParaRPr kumimoji="0" lang="uk-UA" altLang="uk-UA" sz="36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850124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8"/>
</p:tagLst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901</TotalTime>
  <Words>1213</Words>
  <Application>Microsoft Office PowerPoint</Application>
  <PresentationFormat>Широкоэкранный</PresentationFormat>
  <Paragraphs>44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21" baseType="lpstr">
      <vt:lpstr>Arial</vt:lpstr>
      <vt:lpstr>Bahnschrift Light SemiCondensed</vt:lpstr>
      <vt:lpstr>Calibri</vt:lpstr>
      <vt:lpstr>Calibri Light</vt:lpstr>
      <vt:lpstr>Comfortaa</vt:lpstr>
      <vt:lpstr>Courier New</vt:lpstr>
      <vt:lpstr>JetBrains Mono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Методи</dc:title>
  <dc:creator>Шейко Ростислав Олександрович</dc:creator>
  <cp:lastModifiedBy>я я</cp:lastModifiedBy>
  <cp:revision>122</cp:revision>
  <dcterms:created xsi:type="dcterms:W3CDTF">2023-12-18T13:18:41Z</dcterms:created>
  <dcterms:modified xsi:type="dcterms:W3CDTF">2024-03-03T16:31:22Z</dcterms:modified>
</cp:coreProperties>
</file>