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76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2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10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10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0" y="53242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 = 3; // Піднесення числа до ступеня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результат = 1; // Результат піднесення до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показник = 1; // Початковий показник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результат = результат * число;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(число + " у ступені " + показник + " = " + результат);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показник++;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(показник &gt; 10)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вихід з циклу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1905688" y="1149642"/>
            <a:ext cx="6094428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18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0" y="0"/>
            <a:ext cx="12192000" cy="83317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endParaRPr lang="ru-RU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1900238" y="884239"/>
            <a:ext cx="60944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900238" y="3267891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76438" y="0"/>
            <a:ext cx="8140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3FA3CE-AE04-494A-A299-29C1AA862CA5}"/>
              </a:ext>
            </a:extLst>
          </p:cNvPr>
          <p:cNvSpPr txBox="1"/>
          <p:nvPr/>
        </p:nvSpPr>
        <p:spPr>
          <a:xfrm>
            <a:off x="3047215" y="32089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i=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&lt;8;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</a:t>
            </a:r>
            <a:r>
              <a:rPr lang="da-DK" sz="1800" dirty="0">
                <a:latin typeface="Courier New" pitchFamily="49" charset="0"/>
              </a:rPr>
              <a:t>; 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3047215" y="59554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1985963" y="1214176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10;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1985963" y="3383953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1985963" y="1040149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en-US" sz="1800" dirty="0">
                <a:latin typeface="Courier New" pitchFamily="49" charset="0"/>
              </a:rPr>
              <a:t>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 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1985963" y="3429000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-10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3" y="1012954"/>
            <a:ext cx="1152727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| ");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=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j;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// Переходимо до початку другого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// Переходимо до початку першого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22DDB68-80BD-43D6-AAD9-5BA40CD4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2240437" y="1324370"/>
            <a:ext cx="77111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2</a:t>
            </a:fld>
            <a:endParaRPr lang="ru-RU" altLang="ru-RU" b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455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з </a:t>
            </a:r>
            <a:r>
              <a:rPr lang="ru-RU" alt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умовою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908175" y="2751136"/>
            <a:ext cx="84201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4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908175" y="1061831"/>
            <a:ext cx="6094428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320113"/>
            <a:ext cx="6503882" cy="2985180"/>
          </a:xfrm>
          <a:prstGeom prst="roundRect">
            <a:avLst>
              <a:gd name="adj" fmla="val 14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724385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4E96-20EB-4853-A6EA-6CD189B9FA1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348792" y="2253005"/>
            <a:ext cx="1167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задачі за допомогою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3993823" y="2837468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</a:t>
            </a:r>
            <a:endParaRPr lang="en-US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 умови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94" y="909155"/>
            <a:ext cx="1054808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7270424" y="3616671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0" y="1791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3004008" y="1716630"/>
            <a:ext cx="6183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351934" y="4356540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1596</Words>
  <Application>Microsoft Office PowerPoint</Application>
  <PresentationFormat>Широкоэкранный</PresentationFormat>
  <Paragraphs>179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43</cp:revision>
  <dcterms:created xsi:type="dcterms:W3CDTF">2023-10-27T12:31:49Z</dcterms:created>
  <dcterms:modified xsi:type="dcterms:W3CDTF">2024-02-09T15:29:03Z</dcterms:modified>
</cp:coreProperties>
</file>