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700" r:id="rId14"/>
    <p:sldId id="319" r:id="rId15"/>
    <p:sldId id="320" r:id="rId16"/>
    <p:sldId id="321" r:id="rId17"/>
    <p:sldId id="322" r:id="rId18"/>
    <p:sldId id="323" r:id="rId19"/>
    <p:sldId id="324" r:id="rId20"/>
    <p:sldId id="703" r:id="rId21"/>
    <p:sldId id="705" r:id="rId22"/>
    <p:sldId id="89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20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21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/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32</cp:revision>
  <dcterms:created xsi:type="dcterms:W3CDTF">2023-11-02T11:00:34Z</dcterms:created>
  <dcterms:modified xsi:type="dcterms:W3CDTF">2023-12-22T17:02:57Z</dcterms:modified>
</cp:coreProperties>
</file>