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30D56-32A8-405F-A7CD-81769EA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A76A6-34FF-4383-A626-D608041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394F4-C9AF-4F4E-B60A-820EC5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A19BC-F400-47A9-982B-8F6422F8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3A9B-26A3-47DF-8E1A-D7AF2D4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5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40B5-0964-46A8-9FC2-3A36A73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0D701-A2E9-4E4E-8079-B6792267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24DE-FFB5-44CB-B3A6-C41AE12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D6FC-EF8A-4A56-AD4C-5F2B697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6C59-ED16-4D27-8EA5-3893BC0A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3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0EBAA2-6B6D-4CD7-BB1B-C1789F04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6BC23-FD2D-430F-B7DA-57E8C7E8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26002-7D11-4843-87DF-362F41C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0060E-6C88-43AA-B306-FF5BFDF3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BE6E-390A-4829-8274-2C49C39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7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9C89-E7E3-4566-A4F6-11A4A67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540-4E52-4741-942F-636E07F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6BB8-4CA1-4426-8030-958D3D1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4A9B-934E-49EA-9574-3F3E593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F8F06-0286-4ED1-9A80-743818D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450-C780-4B6C-B3A1-7C18AC6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74565-3B36-4ACD-BC33-81F82F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85B7-7B66-4B80-9E70-7973349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463E-3807-47EE-AFE9-EA82DB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4412F-DD94-48F1-B4F8-77EAAC4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4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9418-08FB-4D23-B95F-CD489542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D3F3A-AE35-49D6-93A6-B6C5D22C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3B214-FA0D-4173-A401-CABEA4AA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2439-2C26-4CA7-95A9-6EFC60AC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B2A11-D883-4B74-96E8-31E1CE3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F548C-BCFE-48AA-969E-2A6B842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7AAE-3CC2-48DA-B3C0-151D18B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1D466-D044-46B8-81A5-F4D9BCCF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88694-B3C4-4003-ADBA-4CEC647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CA08-6C65-458F-A8A1-4AEAE2E1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07A9D-0149-4DB6-B925-62DE4BFA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7BBBB6-4A16-4D86-9991-0455C85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0EB2F-22C2-4162-9977-73ACE1A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05B426-CBE2-41A9-A8C4-B897E67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0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497E-2365-4FF8-A6AE-A3F8BB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6206-3F7A-4165-920D-C1BB46D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BAC23-7E6A-4740-B350-17E9E88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AD6D93-A21A-498A-804A-173653D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AAE57-84CA-4DD0-9EDB-AF0C263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AE4A0-6A46-4FD6-9B0C-98D6F8B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99CE0-23EA-4D81-84E1-86F656A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8B3E-981F-48E5-9A62-8F36D7F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32EBB-2D10-49C9-9BD9-7CC4142D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ACDC5-01B7-4694-BAFD-0ADC902E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7B97B-288C-4722-8E35-FD514D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0E19E-E7B7-46E0-9B75-5035A89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5BC1F-7E6B-4F8F-B3F7-422DC74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4E22-99C5-44E5-896C-99A69D8A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E3F8B-2BF5-43A8-AABF-ACB58528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18A75-ED12-4F3F-9341-6E8F0A0E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F3898-F354-42FA-A883-CAE471B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79C34-6A14-4DC7-A0D5-4C996C6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3D945-DE6C-4596-8CB4-48FC842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2B2-A4BC-420F-B784-34F24E17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69FD-5B8F-4246-907D-A544887F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04919-568A-40D4-91C7-4E08D69F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9BA-8501-4193-BA88-839E340A9D5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42F1-AA25-40B2-A33C-A99D13D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16C9A-558E-4420-90BC-EB362D9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9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96BCE-DE62-4164-80FA-57C5796D8B28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switch case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2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EE007-5B8C-4F6E-A04E-C9B4880F1D22}"/>
              </a:ext>
            </a:extLst>
          </p:cNvPr>
          <p:cNvSpPr txBox="1"/>
          <p:nvPr/>
        </p:nvSpPr>
        <p:spPr>
          <a:xfrm>
            <a:off x="207390" y="1025165"/>
            <a:ext cx="465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 програм було б мало користі, якби вони робили абсолютно одне й те саме незалежно від зміни зовнішніх обставин. Потрібно, щоб програма вміла підлаштовуватися під різні ситуації та виконувати одні дії в одних випадках, а інші — в інших.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0DCAC-7A8D-42F0-94BF-04F58905598B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06EA1-BE45-4303-B5C3-3595C3325291}"/>
              </a:ext>
            </a:extLst>
          </p:cNvPr>
          <p:cNvSpPr txBox="1"/>
          <p:nvPr/>
        </p:nvSpPr>
        <p:spPr>
          <a:xfrm>
            <a:off x="4628561" y="4787298"/>
            <a:ext cx="71470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умовного</a:t>
            </a:r>
            <a:r>
              <a:rPr lang="ru-RU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слова, яке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блоки команд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правдивості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736A1E-5D45-4409-BC4D-09231E75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4" y="3586067"/>
            <a:ext cx="2593059" cy="27648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CE51BB-366C-43EA-8B40-F9DA0E3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43" y="865233"/>
            <a:ext cx="5143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70166-631C-4153-981E-3ADE69827158}"/>
              </a:ext>
            </a:extLst>
          </p:cNvPr>
          <p:cNvSpPr txBox="1"/>
          <p:nvPr/>
        </p:nvSpPr>
        <p:spPr>
          <a:xfrm>
            <a:off x="549111" y="5658007"/>
            <a:ext cx="10527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Умовний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правдива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істинна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 1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інакше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 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 2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одночасно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96E1A-53A8-4F5D-9255-E4D911E93A70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0E09E8-5804-463F-834A-9C415CFA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9" y="1521596"/>
            <a:ext cx="2593059" cy="27648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EFD5DE-BD84-4A4C-A415-FEFBC903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67" y="865233"/>
            <a:ext cx="7914019" cy="4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67A-1E2A-4453-9012-9335407C604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EA32E-6E2D-4024-BC27-D96D37645F49}"/>
              </a:ext>
            </a:extLst>
          </p:cNvPr>
          <p:cNvSpPr txBox="1"/>
          <p:nvPr/>
        </p:nvSpPr>
        <p:spPr>
          <a:xfrm>
            <a:off x="669304" y="1534708"/>
            <a:ext cx="4562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хочете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ваша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 </a:t>
            </a:r>
            <a:r>
              <a:rPr lang="ru-RU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 команд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F18A-D89E-4788-AA5F-132C93B9ABDB}"/>
              </a:ext>
            </a:extLst>
          </p:cNvPr>
          <p:cNvSpPr txBox="1"/>
          <p:nvPr/>
        </p:nvSpPr>
        <p:spPr>
          <a:xfrm>
            <a:off x="3403077" y="5306044"/>
            <a:ext cx="612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блок,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загорнути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 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дужки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Отак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загальному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5F84-3F68-45BB-B7A5-70B18367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71" y="1102573"/>
            <a:ext cx="3105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51711A-71DC-4C4D-889A-8ACAD865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28" y="0"/>
            <a:ext cx="817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Скорочена форма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91335-7EE5-4B01-ACE3-BC681BA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82" y="1020926"/>
            <a:ext cx="3084233" cy="2408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4A4F4-42D9-41AA-A1EA-7F9465E5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3239333"/>
            <a:ext cx="9820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69AB6-3359-4431-8224-A4081B8F860A}"/>
              </a:ext>
            </a:extLst>
          </p:cNvPr>
          <p:cNvSpPr txBox="1"/>
          <p:nvPr/>
        </p:nvSpPr>
        <p:spPr>
          <a:xfrm>
            <a:off x="311085" y="1734532"/>
            <a:ext cx="4326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коду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6B969-FAD7-4788-90D0-15DA2C60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01" y="1736228"/>
            <a:ext cx="27934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altLang="uk-UA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вираження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x: 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B2F81-F729-4CBD-927E-8FA8170B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39" y="2136338"/>
            <a:ext cx="71894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"Маленький";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"Середн</a:t>
            </a:r>
            <a:r>
              <a:rPr lang="uk-UA" altLang="uk-UA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"Великий";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"Не відомо";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10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301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15</cp:revision>
  <dcterms:created xsi:type="dcterms:W3CDTF">2023-10-21T18:35:06Z</dcterms:created>
  <dcterms:modified xsi:type="dcterms:W3CDTF">2023-12-21T22:24:07Z</dcterms:modified>
</cp:coreProperties>
</file>