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70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0024-8FF4-4AFD-B420-7AB03AAC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43E54-302D-4278-80B6-34E327BC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D0FFF-91A3-4C3E-B02F-3EB4A3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ABE1E-783C-4795-B572-557F11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8430-68C0-468E-98EF-FB6C914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A074-3923-4A57-901D-AC0E1B4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5C68D7-FFDE-4E63-8BBB-8B9D64B3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92CFC-340B-4264-8B09-2BFEEAF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E08B1-F031-4EAD-819B-179CE21E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EBB69-783D-4DD0-ADD3-C543927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22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8952C1-84CF-4AF1-94F5-0EF33F3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277956-3370-4F9F-AD71-58FA9DFF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1799-6642-4207-B42D-F1F01F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80B30-5944-4729-8540-E864410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D1EC1-4075-48DD-8014-E374100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3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B424-79DD-4A38-A6A5-0CE635BD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E87CF-62F0-432F-8DA4-FD3CB874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1D8BF-C9C1-4DBC-AC8D-F321D7DD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75A31-5557-4063-876D-BE2F161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8D32D-C799-4F05-8463-2843D98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33ED-1110-48EC-A86C-7813A11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5724A-0025-4687-A97C-897EBEDE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CD49E-C66F-41EF-BC1F-2AF25CD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AE556-A952-4737-B0CB-0B99E12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C627E-5F20-4BF6-96A7-D959CAA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6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7D79-A7A4-440C-B915-0324B48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47B0-5E89-4218-851C-C58EA467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41733F-01CF-410F-9E24-B2CEBDCC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71546-97C1-4C4D-8114-76891D2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08B84-3577-418E-AA93-0FC21C4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1C4AA-FC85-408D-A827-E6DA5FF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B7F8-F7DA-42C9-9B49-8B7628A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31D33-7E81-4F7B-8710-4B3E98DF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98E4-F20D-4CFB-A97E-2C0F4584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D24A3-A933-4222-98C0-FDD0F62C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4601DD-0CE7-4A72-8FD4-4E6CD9853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635744-17A8-4942-9689-615F0E5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34E7C4-1B60-47ED-B41B-3403302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170861-571E-4546-8EF0-B97CF0B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3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25026-D3F8-4D07-9539-EF6B2F9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0EAD21-3CB6-4428-9308-99B2159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ABDAC-9C91-4CB0-A2C8-4D782FF6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8A3394-8930-44D4-BA35-0418A7F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5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E001FA-61D1-4D71-A0CC-0E37B9E4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4D896-AE52-4D43-8AC9-8F556C8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8FBC-2BF2-4B96-A971-43D99E9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3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919DD-6945-4E13-AE6C-A6C540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1527B-76A8-49F6-86F3-6AB29EDC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1AF8-62BB-4E9C-B3CA-5811286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28E2E-A2C4-4B88-8425-79F93FE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45CCF-86EF-4A29-A753-A1C41F62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DD3B2-12C7-41E4-9F2F-BACD112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4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1FDAE-4A87-43B0-AB42-94549D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E79423-14CC-4C5C-A5A9-BD7467EF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75A3E-2004-43D5-B81D-462C8467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8984-9B8A-4AAC-A839-11BED65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25DE9-2165-496D-9013-89C08CD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FBF07-2663-4F04-9C44-0EA9C5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7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462F-1881-4BB4-8DBE-A9F6F3E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1A20-BCC5-47A3-92C0-1B1AFC60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7193D-BC1A-4BD6-8F99-30FC3697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A044-6ACB-4A16-9430-2523088896B9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D82F4-0C70-4CAF-86AF-E2DA39DF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AA41-7A8F-4C50-9638-651A6CD6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9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4540A-AD72-4A99-8423-76A7EA72F0EA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C3C46-C2EB-455E-86F3-D4A5174512B0}"/>
              </a:ext>
            </a:extLst>
          </p:cNvPr>
          <p:cNvSpPr txBox="1"/>
          <p:nvPr/>
        </p:nvSpPr>
        <p:spPr>
          <a:xfrm>
            <a:off x="581321" y="3429000"/>
            <a:ext cx="6315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581321" y="1393324"/>
            <a:ext cx="11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6550-3F49-4A77-97C5-3E2A3FF207AC}"/>
              </a:ext>
            </a:extLst>
          </p:cNvPr>
          <p:cNvSpPr txBox="1"/>
          <p:nvPr/>
        </p:nvSpPr>
        <p:spPr>
          <a:xfrm>
            <a:off x="3113987" y="235670"/>
            <a:ext cx="596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9C382-FD90-4534-AE53-1E3CC453952A}"/>
              </a:ext>
            </a:extLst>
          </p:cNvPr>
          <p:cNvSpPr txBox="1"/>
          <p:nvPr/>
        </p:nvSpPr>
        <p:spPr>
          <a:xfrm>
            <a:off x="0" y="13197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820133" y="3429000"/>
            <a:ext cx="1085025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398283" y="1309369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221529" y="5418282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2611225" y="238751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348791" y="1188025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5967167" y="2356257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519210" y="2116008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0" y="1036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false).</a:t>
            </a:r>
            <a:endParaRPr lang="uk-UA" sz="3600" b="0" i="0" dirty="0">
              <a:solidFill>
                <a:srgbClr val="172B5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85E01-D97D-4FEC-8E51-A42EDC7A6F31}"/>
              </a:ext>
            </a:extLst>
          </p:cNvPr>
          <p:cNvSpPr txBox="1"/>
          <p:nvPr/>
        </p:nvSpPr>
        <p:spPr>
          <a:xfrm>
            <a:off x="535021" y="1524033"/>
            <a:ext cx="66953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Вибачте, але це явно не число.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F73E9-B27C-4EB6-B90A-AA1AB264F266}"/>
              </a:ext>
            </a:extLst>
          </p:cNvPr>
          <p:cNvSpPr txBox="1"/>
          <p:nvPr/>
        </p:nvSpPr>
        <p:spPr>
          <a:xfrm>
            <a:off x="3365770" y="357771"/>
            <a:ext cx="463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524033"/>
            <a:ext cx="38316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2BC8-8021-49DF-BF9B-23A8FE72AA8F}"/>
              </a:ext>
            </a:extLst>
          </p:cNvPr>
          <p:cNvSpPr txBox="1"/>
          <p:nvPr/>
        </p:nvSpPr>
        <p:spPr>
          <a:xfrm>
            <a:off x="480767" y="1819374"/>
            <a:ext cx="6108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ось тепер ми зробили все правильно!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40FF-BE71-448D-91AF-62EC428BD2FC}"/>
              </a:ext>
            </a:extLst>
          </p:cNvPr>
          <p:cNvSpPr txBox="1"/>
          <p:nvPr/>
        </p:nvSpPr>
        <p:spPr>
          <a:xfrm>
            <a:off x="3729872" y="254524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627062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Объект 2"/>
          <p:cNvSpPr>
            <a:spLocks noGrp="1"/>
          </p:cNvSpPr>
          <p:nvPr>
            <p:ph idx="1"/>
          </p:nvPr>
        </p:nvSpPr>
        <p:spPr>
          <a:xfrm>
            <a:off x="1955800" y="965200"/>
            <a:ext cx="8229600" cy="6223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текстовий сканер, який використовує регулярні вирази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Стрелка вправо 6"/>
          <p:cNvSpPr>
            <a:spLocks noChangeArrowheads="1"/>
          </p:cNvSpPr>
          <p:nvPr/>
        </p:nvSpPr>
        <p:spPr bwMode="auto">
          <a:xfrm>
            <a:off x="6410325" y="1966913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81925" name="Стрелка вправо 7"/>
          <p:cNvSpPr>
            <a:spLocks noChangeArrowheads="1"/>
          </p:cNvSpPr>
          <p:nvPr/>
        </p:nvSpPr>
        <p:spPr bwMode="auto">
          <a:xfrm>
            <a:off x="5913439" y="3746501"/>
            <a:ext cx="1271587" cy="557213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81926" name="Объект 10"/>
          <p:cNvGraphicFramePr>
            <a:graphicFrameLocks noChangeAspect="1"/>
          </p:cNvGraphicFramePr>
          <p:nvPr/>
        </p:nvGraphicFramePr>
        <p:xfrm>
          <a:off x="8016875" y="1485901"/>
          <a:ext cx="5588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356322" imgH="1206063" progId="Visio.Drawing.11">
                  <p:embed/>
                </p:oleObj>
              </mc:Choice>
              <mc:Fallback>
                <p:oleObj name="Visio" r:id="rId3" imgW="356322" imgH="1206063" progId="Visio.Drawing.11">
                  <p:embed/>
                  <p:pic>
                    <p:nvPicPr>
                      <p:cNvPr id="81926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1485901"/>
                        <a:ext cx="55880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Объект 11"/>
          <p:cNvGraphicFramePr>
            <a:graphicFrameLocks noChangeAspect="1"/>
          </p:cNvGraphicFramePr>
          <p:nvPr/>
        </p:nvGraphicFramePr>
        <p:xfrm>
          <a:off x="7502525" y="3795714"/>
          <a:ext cx="19891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5" imgW="1266023" imgH="291798" progId="Visio.Drawing.11">
                  <p:embed/>
                </p:oleObj>
              </mc:Choice>
              <mc:Fallback>
                <p:oleObj name="Visio" r:id="rId5" imgW="1266023" imgH="291798" progId="Visio.Drawing.11">
                  <p:embed/>
                  <p:pic>
                    <p:nvPicPr>
                      <p:cNvPr id="81927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3795714"/>
                        <a:ext cx="19891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Объект 2"/>
          <p:cNvGraphicFramePr>
            <a:graphicFrameLocks noChangeAspect="1"/>
          </p:cNvGraphicFramePr>
          <p:nvPr/>
        </p:nvGraphicFramePr>
        <p:xfrm>
          <a:off x="1931988" y="1665289"/>
          <a:ext cx="4191000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7" imgW="2993104" imgH="2246117" progId="Visio.Drawing.11">
                  <p:embed/>
                </p:oleObj>
              </mc:Choice>
              <mc:Fallback>
                <p:oleObj name="Visio" r:id="rId7" imgW="2993104" imgH="2246117" progId="Visio.Drawing.11">
                  <p:embed/>
                  <p:pic>
                    <p:nvPicPr>
                      <p:cNvPr id="8192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665289"/>
                        <a:ext cx="4191000" cy="314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Стрелка вправо 8"/>
          <p:cNvSpPr>
            <a:spLocks noChangeArrowheads="1"/>
          </p:cNvSpPr>
          <p:nvPr/>
        </p:nvSpPr>
        <p:spPr bwMode="auto">
          <a:xfrm>
            <a:off x="6419850" y="5403851"/>
            <a:ext cx="1270000" cy="557213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81930" name="Объект 12"/>
          <p:cNvGraphicFramePr>
            <a:graphicFrameLocks noChangeAspect="1"/>
          </p:cNvGraphicFramePr>
          <p:nvPr/>
        </p:nvGraphicFramePr>
        <p:xfrm>
          <a:off x="7969250" y="5213351"/>
          <a:ext cx="21018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9" imgW="1335937" imgH="596553" progId="Visio.Drawing.11">
                  <p:embed/>
                </p:oleObj>
              </mc:Choice>
              <mc:Fallback>
                <p:oleObj name="Visio" r:id="rId9" imgW="1335937" imgH="596553" progId="Visio.Drawing.11">
                  <p:embed/>
                  <p:pic>
                    <p:nvPicPr>
                      <p:cNvPr id="8193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5213351"/>
                        <a:ext cx="21018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Объект 13"/>
          <p:cNvGraphicFramePr>
            <a:graphicFrameLocks noChangeAspect="1"/>
          </p:cNvGraphicFramePr>
          <p:nvPr/>
        </p:nvGraphicFramePr>
        <p:xfrm>
          <a:off x="1943101" y="4933951"/>
          <a:ext cx="52038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11" imgW="3717356" imgH="1065698" progId="Visio.Drawing.11">
                  <p:embed/>
                </p:oleObj>
              </mc:Choice>
              <mc:Fallback>
                <p:oleObj name="Visio" r:id="rId11" imgW="3717356" imgH="1065698" progId="Visio.Drawing.11">
                  <p:embed/>
                  <p:pic>
                    <p:nvPicPr>
                      <p:cNvPr id="81931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4933951"/>
                        <a:ext cx="520382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14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610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 Scanner. Коротко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16</cp:revision>
  <dcterms:created xsi:type="dcterms:W3CDTF">2023-10-20T15:44:53Z</dcterms:created>
  <dcterms:modified xsi:type="dcterms:W3CDTF">2023-12-18T23:28:59Z</dcterms:modified>
</cp:coreProperties>
</file>