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30.10.2023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DE99F-9C23-41C9-A27C-0417E52408B1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if else, </a:t>
            </a:r>
            <a:r>
              <a:rPr lang="en-US" sz="8000" b="1" dirty="0" err="1">
                <a:solidFill>
                  <a:schemeClr val="accent4">
                    <a:lumMod val="50000"/>
                  </a:schemeClr>
                </a:solidFill>
              </a:rPr>
              <a:t>swich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case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EE007-5B8C-4F6E-A04E-C9B4880F1D22}"/>
              </a:ext>
            </a:extLst>
          </p:cNvPr>
          <p:cNvSpPr txBox="1"/>
          <p:nvPr/>
        </p:nvSpPr>
        <p:spPr>
          <a:xfrm>
            <a:off x="207390" y="1025165"/>
            <a:ext cx="465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 програм було б мало користі, якби вони робили абсолютно одне й те саме незалежно від зміни зовнішніх обставин. Потрібно, щоб програма вміла підлаштовуватися під різні ситуації та виконувати одні дії в одних випадках, а інші — в інших.</a:t>
            </a:r>
            <a:endParaRPr lang="uk-U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4628561" y="4787298"/>
            <a:ext cx="71470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 Java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реалізовано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допомогою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умовного</a:t>
            </a:r>
            <a:r>
              <a:rPr lang="ru-RU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оператора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спеціального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ключового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слова, яке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дає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змогу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виконувати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різні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блоки команд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залежно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правдивості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умови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</a:t>
            </a:r>
            <a:endParaRPr lang="uk-UA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736A1E-5D45-4409-BC4D-09231E75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586067"/>
            <a:ext cx="2593059" cy="2764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CE51BB-366C-43EA-8B40-F9DA0E3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3" y="865233"/>
            <a:ext cx="5143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70166-631C-4153-981E-3ADE69827158}"/>
              </a:ext>
            </a:extLst>
          </p:cNvPr>
          <p:cNvSpPr txBox="1"/>
          <p:nvPr/>
        </p:nvSpPr>
        <p:spPr>
          <a:xfrm>
            <a:off x="549111" y="5658007"/>
            <a:ext cx="105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складається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трьох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частин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1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і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правдива 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істинна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виконується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команда 1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інакше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команда 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ніколи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виконуються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одночасно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Загальний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вигляд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цього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оператора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такий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96E1A-53A8-4F5D-9255-E4D911E93A70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E09E8-5804-463F-834A-9C415CFA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9" y="1521596"/>
            <a:ext cx="2593059" cy="276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FD5DE-BD84-4A4C-A415-FEFBC903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7" y="865233"/>
            <a:ext cx="7914019" cy="4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67A-1E2A-4453-9012-9335407C604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669304" y="1534708"/>
            <a:ext cx="4562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Arial" panose="020B0604020202020204" pitchFamily="34" charset="0"/>
              </a:rPr>
              <a:t>Якщо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хочете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щоб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у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разі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виконання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(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або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невиконання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)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умови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ваша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програма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виконала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кілька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команд,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їх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можна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об'єднати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 </a:t>
            </a:r>
            <a:r>
              <a:rPr lang="ru-RU" sz="2800" b="0" i="1" dirty="0">
                <a:effectLst/>
                <a:latin typeface="Arial" panose="020B0604020202020204" pitchFamily="34" charset="0"/>
              </a:rPr>
              <a:t>блок команд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.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3403077" y="5306044"/>
            <a:ext cx="612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</a:t>
            </a:r>
            <a:endParaRPr lang="uk-UA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5F84-3F68-45BB-B7A5-70B18367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71" y="1102573"/>
            <a:ext cx="310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51711A-71DC-4C4D-889A-8ACAD865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8" y="0"/>
            <a:ext cx="817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Скорочена форма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91335-7EE5-4B01-ACE3-BC681BA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82" y="1020926"/>
            <a:ext cx="3084233" cy="2408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4A4F4-42D9-41AA-A1EA-7F9465E5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239333"/>
            <a:ext cx="9820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69AB6-3359-4431-8224-A4081B8F860A}"/>
              </a:ext>
            </a:extLst>
          </p:cNvPr>
          <p:cNvSpPr txBox="1"/>
          <p:nvPr/>
        </p:nvSpPr>
        <p:spPr>
          <a:xfrm>
            <a:off x="311085" y="1734532"/>
            <a:ext cx="432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6B969-FAD7-4788-90D0-15DA2C6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01" y="1736228"/>
            <a:ext cx="27934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altLang="uk-UA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вираження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 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B2F81-F729-4CBD-927E-8FA8170B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39" y="2136338"/>
            <a:ext cx="71894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«Маленький";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«Середн</a:t>
            </a:r>
            <a:r>
              <a:rPr lang="uk-UA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«Великий";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«Не відомо";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302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10</cp:revision>
  <dcterms:created xsi:type="dcterms:W3CDTF">2023-10-21T18:35:06Z</dcterms:created>
  <dcterms:modified xsi:type="dcterms:W3CDTF">2023-10-30T21:07:11Z</dcterms:modified>
</cp:coreProperties>
</file>