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02.11.2023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2567231"/>
            <a:ext cx="870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String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1612</Words>
  <Application>Microsoft Office PowerPoint</Application>
  <PresentationFormat>Широкоэкранный</PresentationFormat>
  <Paragraphs>146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17</cp:revision>
  <dcterms:created xsi:type="dcterms:W3CDTF">2023-11-02T11:00:34Z</dcterms:created>
  <dcterms:modified xsi:type="dcterms:W3CDTF">2023-11-02T14:48:02Z</dcterms:modified>
</cp:coreProperties>
</file>