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96BCE-DE62-4164-80FA-57C5796D8B28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switch case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умовного</a:t>
            </a:r>
            <a:r>
              <a:rPr lang="ru-RU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слова, яке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блоки команд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правдивості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правдива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істинна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 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інакше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 2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одночасно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хочете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ваша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команд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36228"/>
            <a:ext cx="2793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вираження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"Середн</a:t>
            </a:r>
            <a:r>
              <a:rPr lang="uk-UA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"Великий";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"Не відомо";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301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15</cp:revision>
  <dcterms:created xsi:type="dcterms:W3CDTF">2023-10-21T18:35:06Z</dcterms:created>
  <dcterms:modified xsi:type="dcterms:W3CDTF">2024-02-02T21:44:25Z</dcterms:modified>
</cp:coreProperties>
</file>