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5" r:id="rId5"/>
    <p:sldId id="276" r:id="rId6"/>
    <p:sldId id="261" r:id="rId7"/>
    <p:sldId id="263" r:id="rId8"/>
    <p:sldId id="264" r:id="rId9"/>
    <p:sldId id="265" r:id="rId10"/>
    <p:sldId id="260" r:id="rId11"/>
    <p:sldId id="262" r:id="rId12"/>
    <p:sldId id="267" r:id="rId13"/>
    <p:sldId id="271" r:id="rId14"/>
    <p:sldId id="269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4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05.07.2024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2" y="2801614"/>
            <a:ext cx="9745154" cy="280076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Sitka Small" panose="02000505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52277D8-0E13-4CA5-B0BC-6295B4AC76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5" y="231347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10E699FD-3A98-4F12-818E-1ED551FD32D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6953FEF1-647A-49AD-B6C7-0C2052EB9E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5" y="2485036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19A31603-3C75-45E5-9F45-E141B55C08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8" name="Ромб 7">
            <a:extLst>
              <a:ext uri="{FF2B5EF4-FFF2-40B4-BE49-F238E27FC236}">
                <a16:creationId xmlns:a16="http://schemas.microsoft.com/office/drawing/2014/main" id="{BA71C54F-A871-43FF-9B75-5F0C1CE64F37}"/>
              </a:ext>
            </a:extLst>
          </p:cNvPr>
          <p:cNvSpPr/>
          <p:nvPr/>
        </p:nvSpPr>
        <p:spPr>
          <a:xfrm>
            <a:off x="10441447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99C73480-6104-472F-BA13-01B651638D85}"/>
              </a:ext>
            </a:extLst>
          </p:cNvPr>
          <p:cNvSpPr/>
          <p:nvPr/>
        </p:nvSpPr>
        <p:spPr>
          <a:xfrm>
            <a:off x="11082420" y="-401120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12D2BD83-8BE1-496C-A4C3-8C3A2BE00B47}"/>
              </a:ext>
            </a:extLst>
          </p:cNvPr>
          <p:cNvSpPr/>
          <p:nvPr/>
        </p:nvSpPr>
        <p:spPr>
          <a:xfrm>
            <a:off x="11723393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569A71B2-70E1-4AE7-B357-B657E5E44E72}"/>
              </a:ext>
            </a:extLst>
          </p:cNvPr>
          <p:cNvSpPr/>
          <p:nvPr/>
        </p:nvSpPr>
        <p:spPr>
          <a:xfrm>
            <a:off x="9174245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8E81110F-C50C-4818-AAD1-CF79B43AF749}"/>
              </a:ext>
            </a:extLst>
          </p:cNvPr>
          <p:cNvSpPr/>
          <p:nvPr/>
        </p:nvSpPr>
        <p:spPr>
          <a:xfrm>
            <a:off x="9815218" y="177254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E0B9D210-0BAE-42B9-952E-611996591AE7}"/>
              </a:ext>
            </a:extLst>
          </p:cNvPr>
          <p:cNvSpPr/>
          <p:nvPr/>
        </p:nvSpPr>
        <p:spPr>
          <a:xfrm>
            <a:off x="9815218" y="69725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8C9053E-8105-4BA5-85A1-1883F2AB55C1}"/>
              </a:ext>
            </a:extLst>
          </p:cNvPr>
          <p:cNvSpPr/>
          <p:nvPr/>
        </p:nvSpPr>
        <p:spPr>
          <a:xfrm>
            <a:off x="10456191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9E6483EF-4CB6-4FC7-B7E8-079F0F6DD9DF}"/>
              </a:ext>
            </a:extLst>
          </p:cNvPr>
          <p:cNvSpPr/>
          <p:nvPr/>
        </p:nvSpPr>
        <p:spPr>
          <a:xfrm>
            <a:off x="11067676" y="697254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93" y="1473383"/>
            <a:ext cx="12495448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2324584" y="4329775"/>
            <a:ext cx="3817702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C77787D-8FE4-4FC8-A677-3C09C1C7CD1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9E87070F-FA9F-4878-99FF-A86597C2B58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D4716492-6719-4165-BDA3-8EF9EB192279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3174DEA-EB9F-4E22-9614-9ED3FBB759D4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77D22D2-0F8C-4F1D-BDA5-8A54A143203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BED473B-9821-4E3A-AFFC-C11D60D3D56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A183196-E035-4184-BF68-C9FC75712D0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8BC129BC-5DAA-4869-826B-78AE8BCE789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71C592A-BF1C-4C4F-8077-A9A6A79130DC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E033EEA-36EE-4375-940F-2CEE8B062D4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7C269067-C292-4684-B3D7-8252B1D8F74D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2760288-E0F1-4E09-AA2E-A44AD185F078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55BEE3A-5BF7-46C6-91F6-CF38E0EF3BD7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117DCD04-3E46-4B42-A3F0-6D3887DCF3E9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4D2308DC-5C29-4700-AC66-5639EBFBCC6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EAE29CC-09F6-461D-A2B6-DB0C1630E83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265AA8E5-1357-46D5-996C-77BDE7CD53B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AF2EC60-E883-4EC5-91DA-457D1E24AEB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B204D494-12F1-46F2-A77B-20D5361CEC7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6E3BEF-0B41-4D98-9D67-7DBB90A5C60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F649307-B3DD-469D-9DA9-EB6896D760F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12FFF959-1A9B-4C64-8419-E73F640C4D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3423D672-216B-4851-AD64-746ED4D29AD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3AD7289-88AD-407D-921C-08497864853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92FCD04F-33E3-4538-BA49-E81E8ED6C689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D5398CA-D2E4-486A-8582-66E82E5D09F5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0E31353-F4BC-4AAD-BAE0-FB84978974A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412BC4F-986C-4F69-9D56-024FE2E43214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4429E98-6229-4508-9E49-2D7E03C0E11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2853E8E-0A58-4478-B2A7-044D11D528FF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70FB50D-34A0-452F-BC65-B87F41FD185B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EF49D09D-2F6E-4FC5-8930-5DC8E5F39A2F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05716F2B-175F-4834-A319-D83818431607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BF26516-3072-4B86-AE52-5E45883AE72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FB0BA30-CCF2-4227-98F1-64836679219A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6BE5F28-6D7D-43F1-BB5F-2CB6D0B9E312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3081C548-F619-4B08-98EF-B58B6E7EDD5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Ромб 45">
            <a:extLst>
              <a:ext uri="{FF2B5EF4-FFF2-40B4-BE49-F238E27FC236}">
                <a16:creationId xmlns:a16="http://schemas.microsoft.com/office/drawing/2014/main" id="{EE1F238E-BBE3-4CEF-9946-D29B9ECF4C37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10F525E-ACDE-4827-B884-FE87537ACEDE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EB709A81-6CE5-498E-B5E8-B3CDB6DFF64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D42E7-0770-4E86-B6D8-7E8F068FF6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3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DDA7C6C-3407-4433-A753-2E6A5893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3282"/>
            <a:ext cx="525034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79504" y="3527981"/>
            <a:ext cx="845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A1F7059-618E-45E7-AE78-A30545C2E8F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6B2B0F-F791-4A5A-9D8E-69B89AABE35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6D0F35F2-5029-48AB-9F22-CD360F32681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3E55F972-6917-44DE-AB65-D0E02ECEE9F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33F862-0770-4412-A7B5-0CBE0D503AB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11EA578-D00E-4976-8A2D-617E4BA46A4B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586D49B-1EC9-4519-A8B5-ED73BB24C0E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DC0012BC-3A22-4C7D-9FB7-6DC63921D20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C621D3B-E9AD-4494-BBDA-08DCAE9AA10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08DD1F1-72DE-4109-8463-72536C75ECF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5C95B773-8315-47F0-92CB-EF2718E83913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F58DD1D6-57C1-40BF-8A51-D959D281A27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64754BB-943D-4F0B-8F01-6EE98F93599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4C169078-E771-44AC-A697-CEA44943B355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90CFB1B-3424-4A36-9E7C-F47B1DB3677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A0CF196-AEEF-4883-A3DB-63CDB2CFC8A5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CDA55A7-E038-4C26-A956-0582C2547B3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3AE224A-E046-4FEA-BBB3-D13EAAB6AB74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8B2227BD-3464-46F4-A408-340F7D0E2B5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9B4AD05C-4125-4B28-9697-43B358867B80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BA78A7B-08E4-4F0A-8817-970F2C3BAD01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1C37A6E-4D31-4188-B1D3-72F5463AF66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E06C24A4-45FA-4FD7-B827-359F65D8420F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6CE9B41-0DA6-461E-8E94-5D01E0ADA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26FD0EA-029E-4E4B-B85F-077B5AEC0644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6257DBD3-A7FC-46ED-A1CC-D51382C758B8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57182F3-CA87-49BB-B974-A351EDA4DB03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A60739F-C470-4972-882E-0032D9F5830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737A598-05ED-4698-87D5-F558DAA48107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0F1055F-8804-41E5-9C84-D1A7E36BB58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788C32DE-4160-46CD-B045-C09D7B1957C1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A4C169A5-F718-4A7F-B72D-32DA9D783E86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E4159F2-84CF-4970-83A3-DA63952166DD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318B7348-A43B-4BC1-82C8-C7CB10BC795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588C3E17-24D0-489C-8AAA-577FAFF20D59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D0687E8-C230-4AD1-A837-4C5750CC2A0B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433BC1B-EF0A-4544-9B62-8EC910CF81B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65B7FD1-764C-4DEB-9E67-64F9B3793D40}"/>
              </a:ext>
            </a:extLst>
          </p:cNvPr>
          <p:cNvSpPr/>
          <p:nvPr/>
        </p:nvSpPr>
        <p:spPr>
          <a:xfrm>
            <a:off x="6617328" y="165941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6663047" y="108687"/>
            <a:ext cx="551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C163830B-AF3A-4FED-A7B2-127F3AB8B530}"/>
              </a:ext>
            </a:extLst>
          </p:cNvPr>
          <p:cNvSpPr/>
          <p:nvPr/>
        </p:nvSpPr>
        <p:spPr>
          <a:xfrm>
            <a:off x="7411983" y="5745634"/>
            <a:ext cx="1118039" cy="87843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116ED9D2-5535-4E3F-A288-439387DC4255}"/>
              </a:ext>
            </a:extLst>
          </p:cNvPr>
          <p:cNvSpPr/>
          <p:nvPr/>
        </p:nvSpPr>
        <p:spPr>
          <a:xfrm>
            <a:off x="7137662" y="5745634"/>
            <a:ext cx="1118039" cy="87843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D4188362-6121-4A33-A6A4-0AE056F5A45C}"/>
              </a:ext>
            </a:extLst>
          </p:cNvPr>
          <p:cNvSpPr/>
          <p:nvPr/>
        </p:nvSpPr>
        <p:spPr>
          <a:xfrm>
            <a:off x="9990120" y="4882409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EF4987-0325-48F8-A85C-4C0D10F2DB0E}"/>
              </a:ext>
            </a:extLst>
          </p:cNvPr>
          <p:cNvSpPr/>
          <p:nvPr/>
        </p:nvSpPr>
        <p:spPr>
          <a:xfrm>
            <a:off x="9821933" y="4882409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B32688F-EAC7-4380-B337-E0F5D952B071}"/>
              </a:ext>
            </a:extLst>
          </p:cNvPr>
          <p:cNvSpPr/>
          <p:nvPr/>
        </p:nvSpPr>
        <p:spPr>
          <a:xfrm>
            <a:off x="3932888" y="2614104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омб 49">
            <a:extLst>
              <a:ext uri="{FF2B5EF4-FFF2-40B4-BE49-F238E27FC236}">
                <a16:creationId xmlns:a16="http://schemas.microsoft.com/office/drawing/2014/main" id="{6B899464-418F-4737-8837-42396C64242B}"/>
              </a:ext>
            </a:extLst>
          </p:cNvPr>
          <p:cNvSpPr/>
          <p:nvPr/>
        </p:nvSpPr>
        <p:spPr>
          <a:xfrm>
            <a:off x="3764701" y="2614104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11ADE4-0258-4D8D-953E-3F9E207B4E4F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2BF8E9E-7CAA-4D4D-8DF7-D8DD6AD6208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97BF0FC3-5B28-44A3-92CA-2C34488D1385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46A98F3-5100-407C-BB93-65FAA7853D7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EF958C4-1E3F-4AE8-9240-12F7F564B56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DFCAFB6-8C21-4EB5-B714-E5813292D827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39DE6F9-2C12-4C6C-B1EA-98CA3F1F81C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EAA82D1-2A51-47CE-B620-7BAD774A455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D00F152-8036-4293-8DA9-F25BC2C0083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5BFFC10A-F69B-4912-B898-539168760D1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5207E2-EE4F-4334-81D2-3358E1A7E2E8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D543056-2C63-49DC-87FC-87EB728C354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14F77FD-A2A3-42BC-812B-D30E853276A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9276258-CD54-4D0E-9725-DA6A9A82BE8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38CD5EA7-BF24-4A3F-B0CF-ECE92C2D9FD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E6188C6-5704-42F8-A9A5-9596A1E56BA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9C50E55-2B5A-4C10-B8CD-C8B4527FCD7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7FFB395-E128-463B-8310-8198A995A8B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85BFE2F-F77C-4959-A1D7-207A729BF5F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A98A7F-A1A2-4E53-9203-6F9690EB6D5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66C4F1E-9BA1-433C-8B46-D468228F11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A9B8D658-51DD-447D-ADD3-3DFEFD98612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0BBBA09-764F-42D0-AD6C-70F1D2552F1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7BE32E5C-D9DA-47FC-870A-946AC518C65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104AD63B-7812-47B6-B0CC-745B455E396E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C0E27CB-C8B8-4363-AFD7-D5448F7E8AA3}"/>
                </a:ext>
              </a:extLst>
            </p:cNvPr>
            <p:cNvSpPr/>
            <p:nvPr/>
          </p:nvSpPr>
          <p:spPr>
            <a:xfrm>
              <a:off x="5206883" y="1533898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AD5895B0-0352-41B1-B8DC-A42FFC38A282}"/>
                </a:ext>
              </a:extLst>
            </p:cNvPr>
            <p:cNvSpPr/>
            <p:nvPr/>
          </p:nvSpPr>
          <p:spPr>
            <a:xfrm>
              <a:off x="4935001" y="1533898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9AE368F-681D-4FAF-A757-6E9F07A4D737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67ED990-AF65-4961-A6A3-26BF4FD0F63D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A004470A-9E43-4B3E-9A82-88D8416D02D3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CA9F81-D7D4-4C8A-BAB0-73E50E6F4A30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D51F3E2-03D1-495E-964B-AF15DCBE574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8F313FE-6B7B-4F68-AEAC-72C43841C62F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995DC2AC-835E-4A66-BB72-89292199D123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A338154-C509-4F7C-97EF-A0E4A60290F7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0EFC1B6-7399-42B1-BF56-B9959B30E829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53D85478-8BD1-498D-8B26-99CC0CBC8AE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7BB49E6-1D77-4ECC-96DB-963870E2A79E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5285957" y="213537"/>
            <a:ext cx="7373309" cy="173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7289" y="2556595"/>
            <a:ext cx="9606987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911005-F924-463F-AECB-7D1D1DA5A070}"/>
              </a:ext>
            </a:extLst>
          </p:cNvPr>
          <p:cNvSpPr/>
          <p:nvPr/>
        </p:nvSpPr>
        <p:spPr>
          <a:xfrm>
            <a:off x="1467289" y="2461905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62961" y="3503345"/>
            <a:ext cx="46548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2" lvl="1">
              <a:spcBef>
                <a:spcPct val="40000"/>
              </a:spcBef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821394" y="4732270"/>
            <a:ext cx="423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B8E5D03-2A83-4AF7-B55E-71A7C9EDBB1F}"/>
              </a:ext>
            </a:extLst>
          </p:cNvPr>
          <p:cNvGrpSpPr/>
          <p:nvPr/>
        </p:nvGrpSpPr>
        <p:grpSpPr>
          <a:xfrm>
            <a:off x="-640973" y="-428958"/>
            <a:ext cx="12675402" cy="6880596"/>
            <a:chOff x="-640973" y="-428958"/>
            <a:chExt cx="12675402" cy="6880596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E126B5B-9993-4DDC-A483-40844B4387B5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D32278C-AD8F-47DA-AC2E-445DA9D86DF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28604BB6-13F4-467F-A550-1D6A7C030FCD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0A82A839-62C4-496F-8344-A070CA1F6B2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B18AC4D-27C4-4BD2-9D83-E031C606E6D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AA76177-52D9-4B64-94F8-ED015AEC1A9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BBDFE0F-8A9B-4FB0-B69B-E4A7AEA1AA0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77EEA3D-76AF-401A-8D5C-0F022FD43F9B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CF81E3B2-0451-48DB-9B44-20F1255DDFD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FE84350-EF81-41BD-AE2B-371F0A10CFE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6D435A92-C404-4BE9-AE55-2EAB50DC161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9386AD5A-C03C-4D67-9646-C4E0C1E6176F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F8DB095-CCD1-4090-9A21-452C4268D550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2D9BD2C-3798-499F-8E35-DC4DEF54754E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2C5B8053-AED6-47CA-A0D6-2E0BAEC8F98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Ромб 44">
                <a:extLst>
                  <a:ext uri="{FF2B5EF4-FFF2-40B4-BE49-F238E27FC236}">
                    <a16:creationId xmlns:a16="http://schemas.microsoft.com/office/drawing/2014/main" id="{BAB58A95-A6A2-4D26-993E-72B4C2DF2DC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Ромб 45">
                <a:extLst>
                  <a:ext uri="{FF2B5EF4-FFF2-40B4-BE49-F238E27FC236}">
                    <a16:creationId xmlns:a16="http://schemas.microsoft.com/office/drawing/2014/main" id="{89CD3316-2FB5-4AE7-B471-ABC41C5F5BFA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Ромб 46">
                <a:extLst>
                  <a:ext uri="{FF2B5EF4-FFF2-40B4-BE49-F238E27FC236}">
                    <a16:creationId xmlns:a16="http://schemas.microsoft.com/office/drawing/2014/main" id="{CE89BC04-42A9-4854-988A-8E00201C059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Ромб 47">
                <a:extLst>
                  <a:ext uri="{FF2B5EF4-FFF2-40B4-BE49-F238E27FC236}">
                    <a16:creationId xmlns:a16="http://schemas.microsoft.com/office/drawing/2014/main" id="{BC466BFE-DEC9-45C7-9CD8-D665CA2276F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Ромб 48">
                <a:extLst>
                  <a:ext uri="{FF2B5EF4-FFF2-40B4-BE49-F238E27FC236}">
                    <a16:creationId xmlns:a16="http://schemas.microsoft.com/office/drawing/2014/main" id="{2B6E766D-2202-4B62-9A10-6DDA70298162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Ромб 49">
                <a:extLst>
                  <a:ext uri="{FF2B5EF4-FFF2-40B4-BE49-F238E27FC236}">
                    <a16:creationId xmlns:a16="http://schemas.microsoft.com/office/drawing/2014/main" id="{34CE16FB-B4B8-450D-B55F-E14EC881299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Ромб 50">
                <a:extLst>
                  <a:ext uri="{FF2B5EF4-FFF2-40B4-BE49-F238E27FC236}">
                    <a16:creationId xmlns:a16="http://schemas.microsoft.com/office/drawing/2014/main" id="{822B2D96-AE51-48D4-9AE7-54E75CF3909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Ромб 51">
                <a:extLst>
                  <a:ext uri="{FF2B5EF4-FFF2-40B4-BE49-F238E27FC236}">
                    <a16:creationId xmlns:a16="http://schemas.microsoft.com/office/drawing/2014/main" id="{A8C90372-5A07-451E-9B09-DF5400ADC2F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Ромб 52">
                <a:extLst>
                  <a:ext uri="{FF2B5EF4-FFF2-40B4-BE49-F238E27FC236}">
                    <a16:creationId xmlns:a16="http://schemas.microsoft.com/office/drawing/2014/main" id="{D5B6CC69-CCAB-4BAF-B8AA-8590159F19B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17885110-275B-4758-82CB-181A1D66C22C}"/>
                </a:ext>
              </a:extLst>
            </p:cNvPr>
            <p:cNvSpPr/>
            <p:nvPr/>
          </p:nvSpPr>
          <p:spPr>
            <a:xfrm>
              <a:off x="4539653" y="1578963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A117EB52-C35C-4DEF-91B9-351BEFE82818}"/>
                </a:ext>
              </a:extLst>
            </p:cNvPr>
            <p:cNvSpPr/>
            <p:nvPr/>
          </p:nvSpPr>
          <p:spPr>
            <a:xfrm>
              <a:off x="4267771" y="1578963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ED97D578-7AD9-4C75-809D-AFFC6FDDECF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AD86EB9A-E75B-42AC-8D1D-B8CA15C2417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07AA5AAB-F415-4471-BAF2-9649DCD8B177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9B768C00-2F88-4A2A-BF2E-3642AB519E2C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3E4C5887-A7F9-401E-AAD0-2E9D11C66B9C}"/>
                </a:ext>
              </a:extLst>
            </p:cNvPr>
            <p:cNvSpPr/>
            <p:nvPr/>
          </p:nvSpPr>
          <p:spPr>
            <a:xfrm>
              <a:off x="10806655" y="4280268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FF06B6E0-380D-4F2F-A87C-2969ED717484}"/>
                </a:ext>
              </a:extLst>
            </p:cNvPr>
            <p:cNvSpPr/>
            <p:nvPr/>
          </p:nvSpPr>
          <p:spPr>
            <a:xfrm>
              <a:off x="10532334" y="4280268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DC4B5BFA-81FB-4AAB-81E6-F07E6B4AEC61}"/>
                </a:ext>
              </a:extLst>
            </p:cNvPr>
            <p:cNvSpPr/>
            <p:nvPr/>
          </p:nvSpPr>
          <p:spPr>
            <a:xfrm>
              <a:off x="11418743" y="1758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4FFEF5C8-D71A-4451-B13D-52E2B4629DD7}"/>
                </a:ext>
              </a:extLst>
            </p:cNvPr>
            <p:cNvSpPr/>
            <p:nvPr/>
          </p:nvSpPr>
          <p:spPr>
            <a:xfrm>
              <a:off x="11250556" y="1758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A1A648A4-8D01-4966-B219-E80777D03472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C38C6621-3149-4F17-BA28-91E4AF0EB7C7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B1DB12-BD7B-4E08-925F-76B42C4F6F25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499E4-8F5A-4B25-9B2A-BCDD385483B7}"/>
              </a:ext>
            </a:extLst>
          </p:cNvPr>
          <p:cNvSpPr txBox="1"/>
          <p:nvPr/>
        </p:nvSpPr>
        <p:spPr>
          <a:xfrm>
            <a:off x="5870660" y="524185"/>
            <a:ext cx="62815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71397BA-63A4-4AC6-AB67-1F8ADDCBC704}"/>
              </a:ext>
            </a:extLst>
          </p:cNvPr>
          <p:cNvSpPr/>
          <p:nvPr/>
        </p:nvSpPr>
        <p:spPr>
          <a:xfrm>
            <a:off x="6156235" y="401698"/>
            <a:ext cx="45719" cy="30273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0356B-45CF-4A52-A730-FE0886FDCE7E}"/>
              </a:ext>
            </a:extLst>
          </p:cNvPr>
          <p:cNvSpPr txBox="1"/>
          <p:nvPr/>
        </p:nvSpPr>
        <p:spPr>
          <a:xfrm>
            <a:off x="7165563" y="5971698"/>
            <a:ext cx="500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Не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рекомендується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змінювати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змінну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 у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тілі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циклу!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7CDA390-C9C3-4F57-A00B-904EBAD36515}"/>
              </a:ext>
            </a:extLst>
          </p:cNvPr>
          <p:cNvSpPr/>
          <p:nvPr/>
        </p:nvSpPr>
        <p:spPr>
          <a:xfrm>
            <a:off x="798534" y="3510134"/>
            <a:ext cx="45719" cy="16007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16AAE50-D0A7-4656-B783-C319C16EFFE6}"/>
              </a:ext>
            </a:extLst>
          </p:cNvPr>
          <p:cNvSpPr/>
          <p:nvPr/>
        </p:nvSpPr>
        <p:spPr>
          <a:xfrm>
            <a:off x="7165563" y="5944445"/>
            <a:ext cx="45719" cy="778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Ромб 60">
            <a:extLst>
              <a:ext uri="{FF2B5EF4-FFF2-40B4-BE49-F238E27FC236}">
                <a16:creationId xmlns:a16="http://schemas.microsoft.com/office/drawing/2014/main" id="{B8D8BF83-16E9-459C-8617-08C1FF9A2FC5}"/>
              </a:ext>
            </a:extLst>
          </p:cNvPr>
          <p:cNvSpPr/>
          <p:nvPr/>
        </p:nvSpPr>
        <p:spPr>
          <a:xfrm>
            <a:off x="6763783" y="4424394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EE939F16-F544-464F-B17E-2BA121101735}"/>
              </a:ext>
            </a:extLst>
          </p:cNvPr>
          <p:cNvSpPr/>
          <p:nvPr/>
        </p:nvSpPr>
        <p:spPr>
          <a:xfrm>
            <a:off x="6595596" y="4424394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BB1DFB7-959C-40B6-A440-0F16FAB2601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73465FB-BEF5-485E-9740-1E68FB5990E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1A2DEB44-2400-49A0-BDE9-D95A23D6851C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77858BD3-1F8A-41BD-9D51-7C9DCE6DA7E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4C1A2E-0C28-4946-ADE5-92DE025B33D6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9796CBF-8AC8-421E-9C2C-875657E7B720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B024D54-716B-464A-9701-030671BFA3D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88E1499-E4E5-4712-A28C-2AF8EF0DBF6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E90D2E3F-4D61-4321-AF7D-21573FF51E73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4BB55FF3-DBE6-49AB-AA9E-0E77667E0B24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336BB1CD-B391-479F-A0BA-4CA5DD2F30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D1A6503-7013-4785-83FB-62EF6B9F349F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2EAC24A-8DD7-4ACC-B122-DD2E29889E3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2DA6A42-2056-49A6-B9ED-BD5B94B9D04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17469AD-83B7-478D-9416-63F182A7542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34D61DCC-0D0C-4FE8-ABE0-94BE2D4288D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9911855-58F1-4698-9BCC-2B2659F37BF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4B30D4D-2A60-432A-A386-DF98169E9C4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4F24FC0-0A27-42F6-9141-2D34078AA1A2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77D9882-6AB1-472D-856A-4F68457CE09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898B01D-958E-4BD1-87AC-17D8041859A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76F229F0-6FEA-46AE-8ADB-7E9F04A6A0D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8B7FEC31-6F73-4175-9CCC-9D692463C651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8EA76A00-B8F6-45C3-930F-4432EC86290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3F649D44-64C2-45BF-9E77-4AE358509C01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3423A188-EAF9-4989-8033-8334DDCB67AC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D3BF4A3F-191C-4BFF-BE1D-87B5D94BDB7B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C1C52178-7982-4DBE-85FB-FC1A165957B3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C31F05-31FB-46F0-9A32-760ADD80D61E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5F7959EF-84C9-41BF-9394-751AECDAFB39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360F545-5ACC-4C79-A949-076E1B914F9F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B9B17C0-31C7-422A-9FAC-055750C40013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6600D9D-38B4-4E96-BC54-5F6E605DA22A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F2CCA5D-7654-474A-9011-2FA60EE5CF1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DCFB98AA-1280-4928-B97A-D5840B0D129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8716012-480B-42A4-B992-CED50C65FAF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0A164179-2D7C-4377-8A39-84A40DA1A6F4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FDA480-38CB-4BA0-83DC-E9E56B7EABDF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4807166" y="51253"/>
            <a:ext cx="80847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70716" y="3316443"/>
            <a:ext cx="95546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F3AF87C5-05BA-4EF0-B42A-51418AAF8F51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00C86D44-068B-4C86-A90A-1222AF64790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88D37676-338C-4B9A-A1B0-82338095208A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93AC17-1EAF-44B9-B92D-942F9EE65E15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5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5306176" y="165941"/>
            <a:ext cx="66719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10;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990245" y="3558335"/>
            <a:ext cx="758183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475E7-F094-45D3-A369-B2FFE9B0CE6A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3CAFFB9-92DF-421E-859B-807BC568E51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AB3F629E-8EB8-4515-B24D-61A146358D9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A12C2F6-187F-40DA-BCED-B2BBD2A65B0A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472426DC-3A68-413C-95D7-A0915308DBA4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01127C-4C74-41F4-95C1-7B96D251924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E7B35FA-2B22-4479-BEC0-F8F146ADFCC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F23784B-9CDF-4922-A259-480CDC7361D7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61D841AA-C086-4C01-A4D1-ABF63B77054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0D93EA49-429C-4AFA-ABCD-2384FAA9E49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F18D8ED-788D-46DA-9DD4-ED5F07FE8999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13280FF-4A85-48D6-8261-BA180F180D9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11EA40F-8AFD-4ED6-96B0-3ECCAB5475E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5E6FC17-7ED8-4A86-A361-4A3D3D92E40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9FFF0DF-5E6C-43E1-80D6-1DB7E47B5E02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B7B99D5A-1E92-4E42-AC2D-6EA4E97B448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3AB37E4-50C3-4614-820A-5873C195010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42B10F01-59C9-4983-9908-9A9E05EC102E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E8127600-0A01-472C-BCB7-11361862FE9E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4F8141F-2C99-4E17-A429-908AD9A28A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2232EF3-0F96-4219-AE4B-FB9E368927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871BB6C-6287-4775-96D7-2161912AF8B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8C75BB0-3E3B-4D95-A5F3-9702844FF6D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E7EBD2D-A856-4D9A-B3EC-818744F6E52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2C77CF6-F303-4B57-B684-D30AA1A39C6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7F47F53-57C5-4F2A-9542-0586EB297730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21BDF6E-F497-4107-B443-C1B7379C5F23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CE3B6ED-B7C9-47C3-8032-241A1D63E8E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431D20B3-C67D-4432-8BC9-8B20DC9634A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42D2E095-C797-441B-AC6C-E5C6D24FA8DE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CE02CA7-00AF-45AC-8621-4D7D6A6A181B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C078A8CF-E5AC-48B1-8270-372C93B99639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16DDDDA-4167-433D-96CF-F9CF54095D0E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D71828D-3B64-43C0-8B6D-29677589BAF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4A8F520B-5F6A-4228-A372-28B9843A5CD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D80FF079-BC69-4EF2-BCC7-B4F143ED3E03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126CB2F-E864-4055-A189-D6F6545A887B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153B419-0E7A-49B1-9626-35AA11102D25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F071CBD-8A8F-4B14-9E83-2BF85328A0B6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2080560F-81C5-45A8-A4B4-FDFC488C3842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2289B6D3-BDC4-4A3F-AA62-62BAFD7A18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3C02F1-0588-41BC-B300-1C393107B4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6</a:t>
            </a: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5569580" y="134135"/>
            <a:ext cx="710958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en-US" sz="2800" dirty="0">
                <a:latin typeface="Courier New" pitchFamily="49" charset="0"/>
              </a:rPr>
              <a:t>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&gt; 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 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867659" y="3661678"/>
            <a:ext cx="802447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-10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D81FD6C-B54C-4259-8DC3-C0C0CE0F0539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A17BD80-A7E5-49D0-931F-C3107E5D62B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8583A4E-3AF0-460A-B21C-29E31077508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D2645CB-C89D-400C-AF8C-16F5F534F2A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980DA42B-27C7-462E-B960-0FB5A97538E3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F87AC39-DF1C-4836-984C-73E48263A35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399475E-F438-463F-ADD0-F735B0C1E94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D2336090-AD6C-4AFB-AF35-7E2C8B1A079F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371BD647-D713-4A79-A2CB-EC5359E29DA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36C4E004-5DBC-4D11-91BC-80A733707CDC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DC46043-AE86-4CAE-A78B-D3B66FA20F2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0DC735A8-110E-40FD-AD44-E5782197ADB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E8172140-E509-414F-AFDC-78D9840AA2F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8792CDF9-BEB8-4F73-9C22-881AECB8EE2E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F7167D-13C2-4B59-9656-517E024982EA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158E07E2-C805-4D0F-9512-7DD2723D15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7F29B65-D2AB-41C8-B1A3-12B3B2F10F4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B79937F-4B05-4DC9-B08F-EF5136642FD2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07D97C6-8F83-4D6F-80AF-32B4D956714C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7B62DC7-6832-4D9F-B914-756C218FB9E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1B219F9A-4425-4877-8749-8CD50D39980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482467CF-C1C2-4A55-B6DD-D6613A6C961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A8DCDD5F-DC5B-4B36-A922-386B23E09AC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2CDC7266-4050-48DB-BAEA-F27F3E2AED9C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0364733-DB5E-4598-BA12-2FAAA74AC343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1BC98FA6-D0FD-4C09-A34C-E4009352871D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D1B9631-7CBD-4253-9930-F888E5372048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290D603C-A64C-4B39-AB91-182FBA992A5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0D1FA1-19CC-4D96-B0FC-FC7A81ACF69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7062399-41D9-4818-A830-13CD62F70D6A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433924-77ED-453C-BFBD-0BE07A42FAFE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1B8B93FD-BD88-4F40-AB72-1452F9A94E61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912966ED-15D2-4AE2-8493-ABD4A7856A95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F50F723F-21B9-49E8-8C61-3D6555C7B18F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766A7E63-11DD-4176-8473-5E70B913852D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35EF155B-D61E-4D58-9F1C-868781B5BD0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624F9595-E618-454E-ADB0-450DF900A51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C78B4D-0C61-449B-BAD9-F816D3C935BF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A2E78A57-2E42-49C2-98E2-04EC2376D42C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EB21C8B4-ED17-489F-B48A-A90D4F321E30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32D38FAA-6A7A-4D16-A6C0-A8BCFA996D98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898169-D936-4A3A-94FB-AD9EAD7E3F83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7</a:t>
            </a: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1081888-84F6-47A5-A418-523BE4EA64D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75CA836-3327-43E8-A230-7CF568966794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57F4036-3550-4668-B191-5EBB3D24E0F7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0A02FDFA-A893-4EDA-B1C8-1E791CB48B69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199E018-AD53-495C-8717-DFAAF99D5270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F9AB350-1773-4B9A-B206-F39B78459F3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846D2227-B5C7-4008-B9A4-756E138FBCA7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7FB812C-5930-4F81-904E-97BEDEB0CF5A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210BC29-C51C-42FD-88AD-08D27717D46E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62B2025-D6FE-46F5-9FC5-3DAA06C095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AE9EF9DC-F444-4150-B249-9CA6F1930D2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4DE959EC-184F-41D4-BF4E-24B39B40CD3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F854BF4-E50F-4E13-B2AD-2EBBBFD2CE33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60B8047-5C15-4D7D-B41E-CBE30DE19F9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58577F48-9D5D-437A-A7DA-37E33BDDA21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9F3229D0-963F-4278-8D20-5D526952A16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674EA02-4B6C-4935-8CB2-4AB4659E9752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CD2E9CEA-83A2-47CF-BDCF-E014F2EF3FC9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AD740D2C-69E4-4740-9E56-8FB4E84201F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1DAD980-9861-48A8-A81E-ADB01B30B37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6EBA3E9D-DF4B-496E-A536-7DB283139F5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4B974C6-B73D-4240-9E30-9FAE924FD3B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D00D0DF3-DABF-4EDC-8B60-5773B92C395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93392FA7-43EA-41D9-90DC-C7FDB078C2CD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59904AD-BCCD-4A20-AFE2-345A96876B5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25C825E-23A9-4869-93F5-BF72845F20F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D7CBE431-CFBD-43D3-B722-401D8EBEE58F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3762266D-68BE-44FE-AC4E-D73A65D871B4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BEF7C0C-202C-44F4-A6E4-04BF209A638A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D1BA3266-CC6D-471F-81B3-96FE0721AB82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5307A14-E86C-4F7D-821C-35838002CA6B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A957F0F-A7C4-46CA-B5A9-8798F1F6960B}"/>
                </a:ext>
              </a:extLst>
            </p:cNvPr>
            <p:cNvSpPr/>
            <p:nvPr/>
          </p:nvSpPr>
          <p:spPr>
            <a:xfrm>
              <a:off x="11219003" y="301115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D1B7542A-3C8D-4A69-888B-5DCE957C9E27}"/>
                </a:ext>
              </a:extLst>
            </p:cNvPr>
            <p:cNvSpPr/>
            <p:nvPr/>
          </p:nvSpPr>
          <p:spPr>
            <a:xfrm>
              <a:off x="11050816" y="301115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FD25547-E156-4CC1-878E-8881FB6AE67C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5B1D343E-0693-4A94-88A2-F22C9AED1443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2" name="Ромб 41">
            <a:extLst>
              <a:ext uri="{FF2B5EF4-FFF2-40B4-BE49-F238E27FC236}">
                <a16:creationId xmlns:a16="http://schemas.microsoft.com/office/drawing/2014/main" id="{4F31A8CD-A4D2-464D-BF66-149F8D845450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омб 42">
            <a:extLst>
              <a:ext uri="{FF2B5EF4-FFF2-40B4-BE49-F238E27FC236}">
                <a16:creationId xmlns:a16="http://schemas.microsoft.com/office/drawing/2014/main" id="{A738787E-0B5F-483F-BD68-AD60D9DDBFBC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3F72C97B-BBA4-4B12-80F6-0107D9C50D52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B809D-7154-4162-B70F-ED97F7741FF0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03519-EB53-42E9-B15D-A7BB1D98A0DA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BBA18-A4D8-42FE-BC09-C8C22E1E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0" y="1542524"/>
            <a:ext cx="1181526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значення другого множника у рядку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2 3 4 5 6 7 8 9"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множник, присвоюємо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цикл, виконуємо, доки перший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|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перший множник в початок рядка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множник,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цикл, виконуємо, доки другий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добуток = i * j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Обчислюємо добуток множників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Якщо містить одну цифру - після нього виводимо два пробіли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інакше виводимо добуток і після нього - один пробіл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другий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другого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(j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на наступний рядок виводу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перший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першого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(i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782A2-C9D9-4FAB-B898-77B721CC52F5}"/>
              </a:ext>
            </a:extLst>
          </p:cNvPr>
          <p:cNvSpPr txBox="1"/>
          <p:nvPr/>
        </p:nvSpPr>
        <p:spPr>
          <a:xfrm>
            <a:off x="7717907" y="43456"/>
            <a:ext cx="436389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7" y="2705493"/>
            <a:ext cx="6503882" cy="3458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7468456" y="3042501"/>
            <a:ext cx="4579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FA50-DE9A-41BA-9C14-7285C5B51AF6}"/>
              </a:ext>
            </a:extLst>
          </p:cNvPr>
          <p:cNvSpPr/>
          <p:nvPr/>
        </p:nvSpPr>
        <p:spPr>
          <a:xfrm>
            <a:off x="7422737" y="3042501"/>
            <a:ext cx="4571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7F0BA2B-9A75-4520-B8B4-956873A42961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D9C213A-6121-498F-9C7A-A4E82119EA5C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21684CD3-320F-4D3F-A747-B3A5A6572EF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21A0509F-D784-4857-98B1-F5A0EDEE9EC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391A7DC0-35EC-43CF-830D-696105299B6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6950BA8D-E6F4-4DBA-9D64-B61E7AA8D17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Ромб 15">
                <a:extLst>
                  <a:ext uri="{FF2B5EF4-FFF2-40B4-BE49-F238E27FC236}">
                    <a16:creationId xmlns:a16="http://schemas.microsoft.com/office/drawing/2014/main" id="{12ADCD01-A1DE-4199-895C-638885922935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F3B1DA2C-B51D-47E5-BFCE-AAF38312A3D5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3EF81967-1671-4FD6-B917-A720DB095B4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1A7A1222-948C-49E0-8070-E7071E99218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B4D6FF30-8269-4DFD-B7F5-25F605908DF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5E5466BE-D8B8-46FA-A1A4-79C20E305F2B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51AAD73-9C25-4003-8DCC-C0AC3A6E8AA5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D5564AB-2140-41A2-B16F-E0490F44217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07F8E0A-7500-4C8D-B480-B928F984751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738CB0B3-1260-408A-9990-A8DDCEE784B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F77FDAC7-0D03-4EFC-88E1-552060099A0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1F5D0B9A-DA3E-4080-9294-DE9AC382311D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2DF9A61E-C1A4-47FC-8DA0-3C625454974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CEB5B70E-E27B-439E-9A0D-36576E8AE77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E0200DE-3D90-44A5-8BCF-E4AF8C32053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B6CD9F8E-C82E-4B15-84D5-9C55864BC45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529234D-8879-4479-BC51-E71949C99AB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AFC089E8-82F2-4B5B-BB16-CD19BDBF7F57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6A9945C-B9E0-4259-97A4-2B897308ECE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Text Box 4">
                <a:extLst>
                  <a:ext uri="{FF2B5EF4-FFF2-40B4-BE49-F238E27FC236}">
                    <a16:creationId xmlns:a16="http://schemas.microsoft.com/office/drawing/2014/main" id="{A6872BA1-DCF8-4FE6-89C0-D44CC012F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7339" y="19326"/>
                <a:ext cx="477568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Логічна задача</a:t>
                </a:r>
              </a:p>
            </p:txBody>
          </p:sp>
        </p:grp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C82BB18F-8EA5-4D38-98B2-6DB219F5F4A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Ромб 36">
              <a:extLst>
                <a:ext uri="{FF2B5EF4-FFF2-40B4-BE49-F238E27FC236}">
                  <a16:creationId xmlns:a16="http://schemas.microsoft.com/office/drawing/2014/main" id="{F3978761-14F4-408C-A9B5-D5E8CA44E21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Ромб 37">
              <a:extLst>
                <a:ext uri="{FF2B5EF4-FFF2-40B4-BE49-F238E27FC236}">
                  <a16:creationId xmlns:a16="http://schemas.microsoft.com/office/drawing/2014/main" id="{35D5A017-62C0-48D0-BD54-1E929805DCB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4D9DBC39-7B1C-4408-8462-F9631276C501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17DE8F98-C727-48AF-8D46-E3C642FE70E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0C677AB7-8D55-4D58-81DE-FEE0749E3956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60741285-91A2-4E71-A626-01F8ED50FF4A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Ромб 42">
              <a:extLst>
                <a:ext uri="{FF2B5EF4-FFF2-40B4-BE49-F238E27FC236}">
                  <a16:creationId xmlns:a16="http://schemas.microsoft.com/office/drawing/2014/main" id="{3C069087-BE75-4F3D-8E58-D57458AB06C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Ромб 43">
              <a:extLst>
                <a:ext uri="{FF2B5EF4-FFF2-40B4-BE49-F238E27FC236}">
                  <a16:creationId xmlns:a16="http://schemas.microsoft.com/office/drawing/2014/main" id="{05E872DA-A317-4446-A8AA-57A84DB29D1D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2D34C827-5B73-4509-A098-3779712376F6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61ED693E-8479-4566-B850-60D0409DA212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B961C899-B87F-4910-A3F6-DDB9F0095712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004DB54E-FDD8-42C8-8479-5E81F8014BF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526CC9B6-DE5F-4405-A11C-3F3DACF6081E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298317" y="3074436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50FEA3-B4BB-4344-89A9-7C59C4C094DF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C934BE87-C5FE-4A36-A762-BFD081A3613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E867C518-328B-484B-9797-33F33AF57386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4020C25-9295-4055-A65F-4C000371196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63FA57B-D168-45AA-9921-A5EBB26887ED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29CE77D0-78F6-42B7-AADA-C21DEACB655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6488A2-4F27-4926-A79C-4074C530A8E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4260060-37AB-40C7-A063-83CDAB46C67D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CE7C847-58B1-45DE-AC54-C4761AB5AF8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DDC9C65-CF5A-4DBD-B381-B5E69EF738D1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9DB745C-825D-4D2D-A554-E3C4A311F581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C25017A5-0D38-4478-B273-5C37F026C181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690257C8-8730-4534-B8E5-A3B2223F2E0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7E837AB-2EC8-44FA-B404-D71752D76518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22734CE6-5EA8-4738-A4BC-5D781EF139A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5220EB5B-80F6-4F43-92F8-9915CA26646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5FD0A01-F850-45F7-890C-1785F0B41C5B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BAA395FD-E9D2-4D01-AB73-1790C46F7A9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3A18DEE3-D452-456A-8FD6-883B646FCBC7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5AEFBD7-88B4-4FD1-AC5A-0337F6476023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656F02D6-13FF-4F82-80C2-C153BE18DE36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29AEB9BB-DEFE-4B4A-9C83-5583FF16A645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2003B1F-61C5-4EEE-8D70-78383A00E90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BAAD3F41-F299-4AE8-A771-6126E14230F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D00E657C-64D5-467E-BFF7-0921E5E22E1D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0719E8E9-6C18-46CD-A206-95E490F06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-121176"/>
                <a:ext cx="525034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Рішення задачі за допомогою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A84C83-2532-42D0-8EC0-77321E1BF78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BAFE8FF2-CF8B-44BC-A321-66D70F12C37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4AF1C66-9589-4A0C-94A3-193EDAA0E0CA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C593E75-6DCD-4018-A11F-3A27EBB75A0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2DD5C92B-4F64-4F5A-8B59-AFF65CB7227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AE6A3D1-EB16-4362-9FA2-BEEC3B08302D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C6928949-DBEA-4450-A7E4-341349858753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2B539325-B227-4E76-81F4-27C5AFB6CE6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36F81230-ED51-436A-8513-613D62655D01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252E61D8-D577-451D-8239-76B310D43FB8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258BF12B-A73B-4076-9637-6A27C806BF50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3846D5D-2E51-412B-82F1-03DAB38FA03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06DED0D-915E-40F5-8A31-7E57397EA81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F0E86BE3-5F76-4231-8504-5C6F1AFC5B6B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Ромб 44">
            <a:extLst>
              <a:ext uri="{FF2B5EF4-FFF2-40B4-BE49-F238E27FC236}">
                <a16:creationId xmlns:a16="http://schemas.microsoft.com/office/drawing/2014/main" id="{83EF6D23-9356-42EC-82B0-BA236A0EA615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87D0D610-5501-4323-9CC6-8E22159DB32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A3A5315-63BA-409E-9DCE-8E1C8304C583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3EDC4-4CE0-4220-A74B-7E17B5AF21FB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570141" y="2509300"/>
            <a:ext cx="8080917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36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800" b="0" dirty="0"/>
              <a:t>Можно </a:t>
            </a:r>
            <a:r>
              <a:rPr lang="ru-RU" altLang="ru-RU" sz="2800" b="0" dirty="0" err="1"/>
              <a:t>використовувати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складні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умови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8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800" b="0" dirty="0" err="1"/>
              <a:t>якщо</a:t>
            </a:r>
            <a:r>
              <a:rPr lang="ru-RU" altLang="ru-RU" sz="2800" b="0" dirty="0"/>
              <a:t> в </a:t>
            </a:r>
            <a:r>
              <a:rPr lang="ru-RU" altLang="ru-RU" sz="2800" b="0" dirty="0" err="1"/>
              <a:t>тілі</a:t>
            </a:r>
            <a:r>
              <a:rPr lang="ru-RU" altLang="ru-RU" sz="2800" b="0" dirty="0"/>
              <a:t> циклу </a:t>
            </a:r>
            <a:r>
              <a:rPr lang="ru-RU" altLang="ru-RU" sz="2800" b="0" dirty="0" err="1"/>
              <a:t>тільки</a:t>
            </a:r>
            <a:r>
              <a:rPr lang="ru-RU" altLang="ru-RU" sz="2800" b="0" dirty="0"/>
              <a:t> один оператор,</a:t>
            </a:r>
          </a:p>
          <a:p>
            <a:pPr marL="360362" lvl="1" indent="0" eaLnBrk="1" hangingPunct="1">
              <a:spcBef>
                <a:spcPct val="15000"/>
              </a:spcBef>
            </a:pPr>
            <a:r>
              <a:rPr lang="ru-RU" altLang="ru-RU" sz="2800" b="0" dirty="0"/>
              <a:t>то скобки </a:t>
            </a:r>
            <a:r>
              <a:rPr lang="en-US" altLang="ru-RU" sz="28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800" b="0" dirty="0"/>
              <a:t> </a:t>
            </a:r>
            <a:r>
              <a:rPr lang="ru-RU" altLang="ru-RU" sz="2800" b="0" dirty="0"/>
              <a:t>можно не </a:t>
            </a:r>
            <a:r>
              <a:rPr lang="ru-RU" altLang="ru-RU" sz="2800" b="0" dirty="0" err="1"/>
              <a:t>писати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27913" y="3232466"/>
            <a:ext cx="454197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D3AD3D2-93D5-4D00-8015-ACAD9DB682C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700BC1F-1497-4B38-8519-B922E3A5566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61" name="Ромб 60">
                <a:extLst>
                  <a:ext uri="{FF2B5EF4-FFF2-40B4-BE49-F238E27FC236}">
                    <a16:creationId xmlns:a16="http://schemas.microsoft.com/office/drawing/2014/main" id="{40B4475C-1FBE-4CE6-B49B-41609DDF199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2" name="Ромб 61">
                <a:extLst>
                  <a:ext uri="{FF2B5EF4-FFF2-40B4-BE49-F238E27FC236}">
                    <a16:creationId xmlns:a16="http://schemas.microsoft.com/office/drawing/2014/main" id="{EF33F79F-B717-45F8-AF60-054D946BD5D8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Ромб 62">
                <a:extLst>
                  <a:ext uri="{FF2B5EF4-FFF2-40B4-BE49-F238E27FC236}">
                    <a16:creationId xmlns:a16="http://schemas.microsoft.com/office/drawing/2014/main" id="{A1EBC06F-BC70-465C-9B0F-A4285BC1C11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Ромб 63">
                <a:extLst>
                  <a:ext uri="{FF2B5EF4-FFF2-40B4-BE49-F238E27FC236}">
                    <a16:creationId xmlns:a16="http://schemas.microsoft.com/office/drawing/2014/main" id="{D9712112-6F84-4947-AEBD-02FDFB960745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Ромб 64">
                <a:extLst>
                  <a:ext uri="{FF2B5EF4-FFF2-40B4-BE49-F238E27FC236}">
                    <a16:creationId xmlns:a16="http://schemas.microsoft.com/office/drawing/2014/main" id="{FEEAC787-2A05-4576-A686-4E838D9FF10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Ромб 65">
                <a:extLst>
                  <a:ext uri="{FF2B5EF4-FFF2-40B4-BE49-F238E27FC236}">
                    <a16:creationId xmlns:a16="http://schemas.microsoft.com/office/drawing/2014/main" id="{3940E7EB-7D59-4F59-A23D-FA809797996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Ромб 66">
                <a:extLst>
                  <a:ext uri="{FF2B5EF4-FFF2-40B4-BE49-F238E27FC236}">
                    <a16:creationId xmlns:a16="http://schemas.microsoft.com/office/drawing/2014/main" id="{DD8C813A-7291-4941-A353-69F863F748A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Ромб 67">
                <a:extLst>
                  <a:ext uri="{FF2B5EF4-FFF2-40B4-BE49-F238E27FC236}">
                    <a16:creationId xmlns:a16="http://schemas.microsoft.com/office/drawing/2014/main" id="{5EB7590A-22CE-4C31-B9B6-40AA6612E25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Ромб 68">
                <a:extLst>
                  <a:ext uri="{FF2B5EF4-FFF2-40B4-BE49-F238E27FC236}">
                    <a16:creationId xmlns:a16="http://schemas.microsoft.com/office/drawing/2014/main" id="{72C6F2EF-D264-416E-B1E2-4C4ABBF0B18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Ромб 69">
                <a:extLst>
                  <a:ext uri="{FF2B5EF4-FFF2-40B4-BE49-F238E27FC236}">
                    <a16:creationId xmlns:a16="http://schemas.microsoft.com/office/drawing/2014/main" id="{0C90F794-8D75-4FCE-8212-20F8000A6D47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Ромб 70">
                <a:extLst>
                  <a:ext uri="{FF2B5EF4-FFF2-40B4-BE49-F238E27FC236}">
                    <a16:creationId xmlns:a16="http://schemas.microsoft.com/office/drawing/2014/main" id="{C26FE3BA-FD5B-4601-9966-39A828D74F2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Ромб 71">
                <a:extLst>
                  <a:ext uri="{FF2B5EF4-FFF2-40B4-BE49-F238E27FC236}">
                    <a16:creationId xmlns:a16="http://schemas.microsoft.com/office/drawing/2014/main" id="{A3B76B85-D1FD-497B-A8B8-87D850247FD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Ромб 72">
                <a:extLst>
                  <a:ext uri="{FF2B5EF4-FFF2-40B4-BE49-F238E27FC236}">
                    <a16:creationId xmlns:a16="http://schemas.microsoft.com/office/drawing/2014/main" id="{CA957255-3679-4AFE-A6F8-FD4F8E1A42E7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Ромб 73">
                <a:extLst>
                  <a:ext uri="{FF2B5EF4-FFF2-40B4-BE49-F238E27FC236}">
                    <a16:creationId xmlns:a16="http://schemas.microsoft.com/office/drawing/2014/main" id="{C2190AFB-136E-41AE-BEE3-BDEB6D72E1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Ромб 74">
                <a:extLst>
                  <a:ext uri="{FF2B5EF4-FFF2-40B4-BE49-F238E27FC236}">
                    <a16:creationId xmlns:a16="http://schemas.microsoft.com/office/drawing/2014/main" id="{E79F8754-5F14-4230-93E0-AE1F39DD89D5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Ромб 75">
                <a:extLst>
                  <a:ext uri="{FF2B5EF4-FFF2-40B4-BE49-F238E27FC236}">
                    <a16:creationId xmlns:a16="http://schemas.microsoft.com/office/drawing/2014/main" id="{9B7932E8-9E94-495E-B840-9F7BF317808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Ромб 76">
                <a:extLst>
                  <a:ext uri="{FF2B5EF4-FFF2-40B4-BE49-F238E27FC236}">
                    <a16:creationId xmlns:a16="http://schemas.microsoft.com/office/drawing/2014/main" id="{DFF7AFE3-4CED-4558-B64D-41C4E0E5BC00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Ромб 77">
                <a:extLst>
                  <a:ext uri="{FF2B5EF4-FFF2-40B4-BE49-F238E27FC236}">
                    <a16:creationId xmlns:a16="http://schemas.microsoft.com/office/drawing/2014/main" id="{C6DE59A3-434E-4E05-9987-8D0C9F5BDE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Ромб 78">
                <a:extLst>
                  <a:ext uri="{FF2B5EF4-FFF2-40B4-BE49-F238E27FC236}">
                    <a16:creationId xmlns:a16="http://schemas.microsoft.com/office/drawing/2014/main" id="{DF04F0C7-FCB9-48D3-9AFA-532567E93E6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Ромб 79">
                <a:extLst>
                  <a:ext uri="{FF2B5EF4-FFF2-40B4-BE49-F238E27FC236}">
                    <a16:creationId xmlns:a16="http://schemas.microsoft.com/office/drawing/2014/main" id="{9AC5639B-2524-4E44-9CD5-D580333C84C4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Ромб 80">
                <a:extLst>
                  <a:ext uri="{FF2B5EF4-FFF2-40B4-BE49-F238E27FC236}">
                    <a16:creationId xmlns:a16="http://schemas.microsoft.com/office/drawing/2014/main" id="{52F3D450-3465-48BD-A1B8-7704651388A5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Ромб 81">
                <a:extLst>
                  <a:ext uri="{FF2B5EF4-FFF2-40B4-BE49-F238E27FC236}">
                    <a16:creationId xmlns:a16="http://schemas.microsoft.com/office/drawing/2014/main" id="{2DF9B1E1-C1D6-46BB-B4C7-FA984EC66380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Ромб 82">
                <a:extLst>
                  <a:ext uri="{FF2B5EF4-FFF2-40B4-BE49-F238E27FC236}">
                    <a16:creationId xmlns:a16="http://schemas.microsoft.com/office/drawing/2014/main" id="{80DBC79D-27CF-48A9-B6B1-92D6D0376BD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Text Box 4">
                <a:extLst>
                  <a:ext uri="{FF2B5EF4-FFF2-40B4-BE49-F238E27FC236}">
                    <a16:creationId xmlns:a16="http://schemas.microsoft.com/office/drawing/2014/main" id="{424D9A42-02D7-4774-B2E8-E76B4A2D3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з умовою</a:t>
                </a:r>
              </a:p>
            </p:txBody>
          </p:sp>
        </p:grp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E3C73AC8-54D1-4462-9753-1F0E25F419BD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4C64F50-5D07-4D47-ADC3-00280B1EE007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B416E641-7DD9-403E-A9E3-416FF098022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Ромб 49">
              <a:extLst>
                <a:ext uri="{FF2B5EF4-FFF2-40B4-BE49-F238E27FC236}">
                  <a16:creationId xmlns:a16="http://schemas.microsoft.com/office/drawing/2014/main" id="{7E55969E-715E-4B19-BF95-E4AA36FAB314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132CA5AE-5974-467D-82B6-CF538EC9EC3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7B216F81-7676-42F4-AF9B-F850FD584317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302C455-9F1A-46CC-9733-4B26E54DE226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7898BF65-B6A1-463E-BC09-8B24C3F56125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5178CF21-B13E-4293-AFF8-88CCC19482CA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0D820778-47FE-4065-8295-9994F52BF6C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C3E7496E-747D-43FD-A721-61F828D78CDF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A954B89-7B68-4173-B4F4-79E03D37EEC5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51E75503-79B9-4E8B-A2E1-A94EC0414ACE}"/>
              </a:ext>
            </a:extLst>
          </p:cNvPr>
          <p:cNvSpPr/>
          <p:nvPr/>
        </p:nvSpPr>
        <p:spPr>
          <a:xfrm flipH="1">
            <a:off x="4570140" y="5673025"/>
            <a:ext cx="7407986" cy="729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E37F7F8-3534-48CF-A175-D18FD9FE9AD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93CF40B-C02C-41CC-8772-C4157CC3E80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5768D0-079C-45F8-A4BF-6133BCEC3AF1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90D644B6-FB4F-439F-8426-F0E5BF176EF1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575F03-1E3F-4AE0-A012-88FC05AD1152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2E344B0E-B973-4176-B21F-A02718760EF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C817B7BC-60EA-442E-80A3-3F18F63BBA5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95DA92CB-8526-4FBE-AF9B-29B0C657236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3AB8315E-6A76-4CA7-AC5A-7565395FB07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1FD374C-0C54-4EC1-AE4A-08B0BEAD6B29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E4DADAB-598A-49D2-98B1-4057926744D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D92129D6-5B89-4DD3-A5CC-069DDFE72F62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10C4479B-FCD6-403A-97A9-0B24CA17ECD6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B8FDA04-3153-4826-9670-83CE7C8C856D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E60482A-669C-4DCA-A14C-38CC160ECD5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83FBD96-536C-41F7-A075-95A27D58D5D3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9AA12E52-7B7E-4783-9E92-2DBED759CEA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4E8B8E6-E504-47CE-9BDC-664CF8DED83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0BFC78D9-CF84-4C25-8CBC-BD8CAE610A2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BB0DD44-AA9D-4363-8C6E-FE5F8D98C6A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08BD1E6C-EE78-4158-9DA5-786C99205E50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34CCA35-19EF-4397-9331-555FC5DCD3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5725B1B-2747-47E1-A564-795C80855D0C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E6CBAE8-2480-471E-8386-D4B708789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FDEC0E26-A182-4DF4-A8F8-BE6C3D80D812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EFB1A87-D422-4405-9F43-9CEAB3350E45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2F2B2B7B-E50C-46FD-AD99-1420477F8FA9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5EDF2157-55E8-47C4-BEAF-593DE28C8B8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0DC7488-0522-44B5-82B1-154C977AC77A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70A6670-3338-4B0A-9121-904221AE9AD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62937371-4BBA-4921-ACB4-06E8F6D64003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A59AC23-98A9-4856-8697-385BD368E95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59D0E226-9C86-4B46-A7A6-9E7660229726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22EECB3-8290-494B-B600-731686471BD5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7FF899D-0560-4119-9AAD-BED3E500980F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13C4EDE-5F09-46F4-A397-6C610B8FFCA3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6577A92-33F4-42BB-B30F-F3DDA3DF5803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-306980" y="129062"/>
            <a:ext cx="5741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2050480"/>
            <a:ext cx="84201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DB69474-7731-4F3E-831A-002C02791430}"/>
              </a:ext>
            </a:extLst>
          </p:cNvPr>
          <p:cNvSpPr/>
          <p:nvPr/>
        </p:nvSpPr>
        <p:spPr>
          <a:xfrm flipV="1">
            <a:off x="2211788" y="2048004"/>
            <a:ext cx="45719" cy="3748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2B26168B-5CEF-4489-AF4B-9D5E4DB1F8FD}"/>
              </a:ext>
            </a:extLst>
          </p:cNvPr>
          <p:cNvSpPr/>
          <p:nvPr/>
        </p:nvSpPr>
        <p:spPr>
          <a:xfrm>
            <a:off x="9694185" y="807956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B6150EEA-CD32-4080-A12F-117E69D3AD47}"/>
              </a:ext>
            </a:extLst>
          </p:cNvPr>
          <p:cNvSpPr/>
          <p:nvPr/>
        </p:nvSpPr>
        <p:spPr>
          <a:xfrm>
            <a:off x="9571128" y="812631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A4E2BC-374C-4B64-A914-EF2B90A79BC3}"/>
              </a:ext>
            </a:extLst>
          </p:cNvPr>
          <p:cNvSpPr/>
          <p:nvPr/>
        </p:nvSpPr>
        <p:spPr>
          <a:xfrm>
            <a:off x="8733657" y="5375587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524152B-28D4-4570-9D1D-EAFA6AF9831E}"/>
              </a:ext>
            </a:extLst>
          </p:cNvPr>
          <p:cNvSpPr/>
          <p:nvPr/>
        </p:nvSpPr>
        <p:spPr>
          <a:xfrm>
            <a:off x="8610600" y="5380262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230540" y="2920339"/>
            <a:ext cx="5847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D5B7F3-61A8-42EE-8454-1183CEB569E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8CDC002-2F07-4B75-9EF2-9134D3282468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322060D-E70A-4139-BA02-AEE11F46440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7F7AD744-12C1-4C29-889A-09378333CBC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772EEBE4-365C-44A0-9530-0BE3BE313BBA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C923383-00C3-44A9-AE89-1C5FB3385BBC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CD2AF34-4B77-498A-9CDC-53AC4025B30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EBA8E46-EDB2-45D7-BDBA-30AFF38540C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D778F2A-3330-4B95-80C1-2A4BB06AEC6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6DE5281-D263-4254-9DE2-17ABDB9EB2B8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AF5B2A3-FAA1-419C-9F51-E26B3644FE0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88CCE6D-036C-47D9-A9EB-15B352B4C17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3134B23-C874-4F6E-AFB7-E6A1F366018B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423D808C-3358-4603-BBBA-2460B22AAA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D6564E07-446B-43CE-AE0B-AACF928FF3DD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6B8E3CE5-7DB1-4E7E-B8FF-DE6DB4E081FE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B6CADA9-5BB1-4AEA-806C-2D152FC281AF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E43B4F-009C-4F13-A574-BCFA2DAB7DE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6243F01-3D8A-4EAE-9361-592BE0A7E8A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A8F8574-581F-4E4F-B1F2-CA5ACB1C76B4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1CEEC52-2EA0-4701-AAFF-A816F793424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CE74A90-E97D-428F-B93E-EEB9A21D378A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1428763E-55AD-4825-BE42-AC82FF710260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3FDB7519-EE6A-40CE-A91F-F0C8D536FD8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F88279E-E452-4D70-873D-8C431EB2859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28DDD8DE-94B8-4DE8-81DA-E7981981D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Безкінечний цикл</a:t>
                </a: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113B3E0A-9BA1-4A0B-B818-7492F3D4891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677407E-44B5-46A1-88D2-B21E20C1D85A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7F70E88B-83B9-4661-B920-0CA62083FB20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26120682-3340-4371-ACDB-2ABD5694BBB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A59214E5-C6A9-4E51-8B5C-5BB43303AB4C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17F735D-605A-4BF1-9808-1188E46D8F0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29D8E92-8C60-48B1-B5E1-A75669CD9ED7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C2ED47A-5DCD-4DA7-9493-37C82A092B8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B48EF739-0983-4935-BC7A-DE5EB3DC44B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F49922A-7511-4EC2-8A61-A31A5323CAF4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A5C5E2A-3C3C-4AF6-AED4-CFAC89312C0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C420770F-EE24-4925-BCE8-73CFBF1AB78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64E7AF-6D96-4A7B-85C0-D2A21F7BE62C}"/>
              </a:ext>
            </a:extLst>
          </p:cNvPr>
          <p:cNvSpPr txBox="1"/>
          <p:nvPr/>
        </p:nvSpPr>
        <p:spPr>
          <a:xfrm>
            <a:off x="7173157" y="2920339"/>
            <a:ext cx="371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Book Antiqua" panose="02040602050305030304" pitchFamily="18" charset="0"/>
              </a:rPr>
              <a:t>Безкінечний, тому що умова завжди буде </a:t>
            </a:r>
            <a:r>
              <a:rPr lang="en-US" sz="3200" dirty="0">
                <a:latin typeface="Book Antiqua" panose="02040602050305030304" pitchFamily="18" charset="0"/>
              </a:rPr>
              <a:t>true</a:t>
            </a:r>
            <a:endParaRPr lang="uk-UA" sz="3200" dirty="0">
              <a:latin typeface="Book Antiqua" panose="0204060205030503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2B752FD-E7C8-4401-A80B-65A7F7C4D65F}"/>
              </a:ext>
            </a:extLst>
          </p:cNvPr>
          <p:cNvSpPr/>
          <p:nvPr/>
        </p:nvSpPr>
        <p:spPr>
          <a:xfrm flipH="1">
            <a:off x="7164768" y="2643340"/>
            <a:ext cx="45719" cy="21236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02946411-14B1-48CB-846B-6EBF6DC5E066}"/>
              </a:ext>
            </a:extLst>
          </p:cNvPr>
          <p:cNvSpPr/>
          <p:nvPr/>
        </p:nvSpPr>
        <p:spPr>
          <a:xfrm>
            <a:off x="9216570" y="5330498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243EBDCF-63BC-4C82-939F-4B618150607A}"/>
              </a:ext>
            </a:extLst>
          </p:cNvPr>
          <p:cNvSpPr/>
          <p:nvPr/>
        </p:nvSpPr>
        <p:spPr>
          <a:xfrm>
            <a:off x="9048383" y="5330498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DE8A881-ACC0-4043-A879-173BEA46891C}"/>
              </a:ext>
            </a:extLst>
          </p:cNvPr>
          <p:cNvSpPr/>
          <p:nvPr/>
        </p:nvSpPr>
        <p:spPr>
          <a:xfrm>
            <a:off x="5868500" y="2044929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0993544-34E0-415F-A6AA-E3C5B49892A6}"/>
              </a:ext>
            </a:extLst>
          </p:cNvPr>
          <p:cNvSpPr/>
          <p:nvPr/>
        </p:nvSpPr>
        <p:spPr>
          <a:xfrm>
            <a:off x="5700313" y="2044929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8E2A82-513A-4DC5-851D-11BC979A0CFA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077DF1B-8F4F-4089-88DE-F3ABBE3742D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15EBBE64-B954-4512-9700-75E5B43A9F6D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9DA9A52-005F-41C2-B051-B8F06D3E179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4497B9-79EF-4742-AED7-F3D44696022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09ECEE63-D5A1-460D-88B3-A404D5E31C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36C3B497-C2C1-47EC-B4C5-6EFE8D1A425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E1E990D-56FB-4D37-9B14-5C6571EA4940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F58506C-00C3-4209-A4FC-467218F1087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BB24AD34-3B6F-41CE-BEE7-C76CE62063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0B426CBA-593B-400C-9552-F39DCE3EEE7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7DC2F12-DBA6-4094-B58F-C5CF4CEC9DC5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8B8F19AF-6C39-40F7-89D8-0CBBC1F590B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31B3220-B8D0-4C84-9582-A71D0A43869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E2949F-D501-4E1F-9C9F-84470E66320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C63265AA-0C87-4598-A709-437746EFFAA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0FC9A93-EBFA-449A-BD01-DD5B356FCDD8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A27DDCE-FED1-4F80-A99A-593BB23F977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27D97B7-B543-41E2-9807-994E6A68D798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83E57F2-18DB-416B-9ADE-58F00BC078AD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BB98687-989C-4903-9EA3-0F5698CE557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C0FDAF38-E1DB-4D52-8B49-55CB4D924D73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D4655C1-4B32-4418-AB2A-105FE6E062EA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DB743F6-ACE2-4960-AECB-D584F4F21AE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6BF2A08-0872-4E3A-BFBB-6249F2114970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2044BCF8-6474-4A0E-A957-E260E28DB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Керівні</a:t>
                </a:r>
                <a:r>
                  <a:rPr 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команди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B04F3C01-0F25-43CB-AC0D-D16B1B2A50C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20858904-3B59-4EF7-AFE8-B9D22B64E036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AFDE127A-6379-48BA-ACEA-F6072BF0B09D}"/>
                </a:ext>
              </a:extLst>
            </p:cNvPr>
            <p:cNvSpPr/>
            <p:nvPr/>
          </p:nvSpPr>
          <p:spPr>
            <a:xfrm>
              <a:off x="5417158" y="1888235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A1F17A1-7A0E-421F-849C-6183E05F0322}"/>
                </a:ext>
              </a:extLst>
            </p:cNvPr>
            <p:cNvSpPr/>
            <p:nvPr/>
          </p:nvSpPr>
          <p:spPr>
            <a:xfrm>
              <a:off x="5248971" y="1888235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D3035DE-472B-4A45-87B5-9998903FC45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2A81A80-3DE4-4117-9C8F-859C4DD86C3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58A6FFA5-35D4-4590-9589-656783D306DD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6B0F171-B65A-4F58-BF22-1D61A033B652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B8B9353-40FB-4C31-9052-22A18E690E6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2BF07A12-4ACE-40C7-88F8-5F8B10264ED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6425277-541F-4ECC-B4E1-332D89DA414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3473C8C7-E160-4645-ADE5-EBD3F461AAD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3234123" y="4924421"/>
            <a:ext cx="889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06B47-B9C1-483D-AB7D-E66AE8C3C98F}"/>
              </a:ext>
            </a:extLst>
          </p:cNvPr>
          <p:cNvSpPr txBox="1"/>
          <p:nvPr/>
        </p:nvSpPr>
        <p:spPr>
          <a:xfrm>
            <a:off x="7533829" y="247205"/>
            <a:ext cx="38820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1968F81-2554-4235-AE90-D29ED4BF18E9}"/>
              </a:ext>
            </a:extLst>
          </p:cNvPr>
          <p:cNvSpPr/>
          <p:nvPr/>
        </p:nvSpPr>
        <p:spPr>
          <a:xfrm flipH="1">
            <a:off x="186362" y="2362698"/>
            <a:ext cx="45719" cy="22065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DDFD4-652C-4D82-8953-03FDF107BE17}"/>
              </a:ext>
            </a:extLst>
          </p:cNvPr>
          <p:cNvSpPr txBox="1"/>
          <p:nvPr/>
        </p:nvSpPr>
        <p:spPr>
          <a:xfrm>
            <a:off x="213873" y="2268535"/>
            <a:ext cx="64238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F08048C-BF72-4312-9636-F950FEEA9C2C}"/>
              </a:ext>
            </a:extLst>
          </p:cNvPr>
          <p:cNvSpPr/>
          <p:nvPr/>
        </p:nvSpPr>
        <p:spPr>
          <a:xfrm>
            <a:off x="3188403" y="5089236"/>
            <a:ext cx="45719" cy="1651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DCFCE79-A548-4455-AAAF-74F96B8A3F82}"/>
              </a:ext>
            </a:extLst>
          </p:cNvPr>
          <p:cNvSpPr/>
          <p:nvPr/>
        </p:nvSpPr>
        <p:spPr>
          <a:xfrm>
            <a:off x="7503268" y="165942"/>
            <a:ext cx="45719" cy="3029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01D3D8-3667-4F84-B3EE-FB439594BFF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45A27651-9100-44BE-B4D2-7452A361637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A951C13D-0025-4E94-9318-C61AF7BAC340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6FBDA797-6039-41DF-9D53-2C9317963D7B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A9A8AE9-6FCE-4DA1-9050-0A6C86CC9611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7719B97-246B-426A-9834-0E29ED50ECEA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28039A-4425-48B6-9AB9-2B6D985DD4D3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CDF9224-7FDF-411A-92A7-8C9CA6C37E82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61CB3B82-79EC-4041-A9C3-CB571D7FC2E0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306C6D78-6A7A-4AD4-BC24-078790E3A72F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AB168C40-A906-48BB-9DA0-D32EAC555C6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9B916D3-089B-45EE-98EE-6CFA6441194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3DABFED-801E-468B-90D2-AC8E05C8888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1BC3C2DE-F7E4-4B2C-8B53-47D24F7BF982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2733500-8C3C-4140-A9C2-62B0869E0BA1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41D295D2-D6FA-43C1-81C1-0D5F161D816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E4ACF6F-D444-432C-916F-D6B1A913A459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C2517D1-C549-4944-B64F-8B3DDCBF7EE8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A907F10-09BC-4853-B6C3-26D73D87E3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E1EE28B-200E-4453-9246-3C0E637CFA3C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8E9DCAF-C3BD-4C46-975D-8DB1F16E979F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FBDEC65C-EF04-4372-90AB-F1D760D9011C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CF873EF8-07E1-4657-AE76-8ACA4E49A17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5A8AC5A4-80F5-414C-8EEC-04A4CC8C6A9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9CCFF9D7-B5CC-4D03-A384-07FA3FAE071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Text Box 4">
                <a:extLst>
                  <a:ext uri="{FF2B5EF4-FFF2-40B4-BE49-F238E27FC236}">
                    <a16:creationId xmlns:a16="http://schemas.microsoft.com/office/drawing/2014/main" id="{7D039647-02E7-4CF9-9311-A1ABC6D6A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93282"/>
                <a:ext cx="525034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Приклад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78A1142B-F052-46A6-8116-E3E2CE818D76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A82F8BC4-B0B9-4614-A691-1C4C01A34519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DA28D160-4254-4DF8-8B11-566AA0412D12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BA0E4E8-CAA7-4CFC-A5B7-BFCDBD49B96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2147628-0218-4955-A7F0-54F33B1F7E8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113DBEC-9865-420B-AE53-2DE3DA88DD6A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EDDAF8C-5E58-483C-9F72-2EF4B4E18089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5C18B62F-2530-4030-84CB-8BC593FD583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66E93EE8-1C08-4C02-B4E6-0DC0F7B33CAC}"/>
                </a:ext>
              </a:extLst>
            </p:cNvPr>
            <p:cNvSpPr/>
            <p:nvPr/>
          </p:nvSpPr>
          <p:spPr>
            <a:xfrm>
              <a:off x="5725001" y="1323852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89B52372-BAAF-456E-94EF-4E69FEA13B26}"/>
                </a:ext>
              </a:extLst>
            </p:cNvPr>
            <p:cNvSpPr/>
            <p:nvPr/>
          </p:nvSpPr>
          <p:spPr>
            <a:xfrm>
              <a:off x="5556814" y="1323852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2B709BF-EE03-4454-8461-5F6D405EF80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FA112B8C-6DE3-4FEF-A662-26A3DD43170B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AA50D4DF-E8D4-4224-AD40-C19712D92AED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73CE3FF-5D1D-4DC3-91CC-64EA5C437BE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4" name="Ромб 43">
            <a:extLst>
              <a:ext uri="{FF2B5EF4-FFF2-40B4-BE49-F238E27FC236}">
                <a16:creationId xmlns:a16="http://schemas.microsoft.com/office/drawing/2014/main" id="{C31D8A01-78A8-4A37-BA1E-D5D6B307C84A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614F06A6-EE77-4A0C-A5EE-EF9AF23157DA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0EDFDEA-C053-44A8-918C-B887B53BF2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BF690-56FF-4101-BA99-7C167D1143C9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2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71845" y="2307168"/>
            <a:ext cx="11613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0D486E-AB61-4E34-B64C-9C996FE55376}"/>
              </a:ext>
            </a:extLst>
          </p:cNvPr>
          <p:cNvGrpSpPr/>
          <p:nvPr/>
        </p:nvGrpSpPr>
        <p:grpSpPr>
          <a:xfrm>
            <a:off x="-640973" y="-428958"/>
            <a:ext cx="12832973" cy="7253573"/>
            <a:chOff x="-640973" y="-428958"/>
            <a:chExt cx="12832973" cy="7253573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F6FE496-828D-4F42-9E10-0A455CCB5AC1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3AB7F942-C6D5-472B-961D-150C2284103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CAF2B57F-BCB6-45F4-8CB7-1C29E17366E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64D017E-7DB8-4A19-BE3F-56537FE0D1B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A05C7FC9-CFC2-4E88-87D2-AA80423064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6A1102A-9F68-40CA-8676-B3D6A3A0D3E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410340A-9C80-4601-97C6-708774723108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C651A9D1-0EB1-440C-8663-F2205102E945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59E9F89-9DAF-4BDB-BDE3-24510350BEA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36928B1-D3CC-46C4-889C-D0BD579C76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EF116434-5F0E-4E63-B068-B6D7405AB5A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6C4A91B-9AE4-4D19-9B02-8DF3184A9BC2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4A30064-421E-4120-8698-6DE14B7993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28ACB5A-854F-4651-A9FC-30B3CD20ABC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1B1EC68-467E-43E2-A423-FB879C4B91F2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8979C3A2-63AF-4066-A6B8-A9FED95DB56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1C24B81-BB8D-489A-A902-E74E9E9CFD96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63094AF-2D29-4A73-8F92-A7E54B1940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E17A1487-9CD7-47F4-B74A-CAD302499C8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AD9D08C-4A06-4B97-8FA3-C8AD32C3E53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E8178A8-8811-4DF0-A81B-A366B889076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BB915D8E-2DAB-420E-853D-C8E724198E04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84EFCEF-4E58-4DBF-8D59-FC435A02F76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19FAEBA5-E42A-46CA-990B-29FDC609202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9FB0A7B9-76C8-43D5-9790-863B13AABEB1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C51B371-05F3-4F2A-9A2F-04E65324BF0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C1A1830-6882-4DDC-B38F-D764983573DD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BA5B2E0-A185-4DD5-9112-3590B40A8952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D23D1EC5-4759-4A9C-BB4F-9C91D04268C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E8583683-D9C2-443F-8271-24ECB8B66984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05143586-1EF6-4FC7-961F-E14CC46B2CE0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78977177-3DDC-4C13-9ECD-89D07CACCBC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EA05328C-0C35-4E07-8EB4-74F47079839D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39B92D1-79BF-4503-B9B1-38A60A58060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0F857370-5CFD-44D8-99E2-331C239A1881}"/>
                </a:ext>
              </a:extLst>
            </p:cNvPr>
            <p:cNvSpPr/>
            <p:nvPr/>
          </p:nvSpPr>
          <p:spPr>
            <a:xfrm>
              <a:off x="294275" y="6344675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0EBA222-6A1C-49FD-B22C-B4D97F24DDDD}"/>
                </a:ext>
              </a:extLst>
            </p:cNvPr>
            <p:cNvSpPr/>
            <p:nvPr/>
          </p:nvSpPr>
          <p:spPr>
            <a:xfrm>
              <a:off x="126088" y="6344675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3" name="Ромб 42">
            <a:extLst>
              <a:ext uri="{FF2B5EF4-FFF2-40B4-BE49-F238E27FC236}">
                <a16:creationId xmlns:a16="http://schemas.microsoft.com/office/drawing/2014/main" id="{0D89B1FE-DDA4-466E-9057-97E444FE022D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9819F9F8-47A5-4EAA-9A3B-8ED1D4E31203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F3BA9FDE-F8E5-45DF-B14D-FB745A33768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F40EDD-8EC6-4C76-8A4A-FB8100B2417C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FB98F-3557-4070-9798-2C5F49320F12}"/>
              </a:ext>
            </a:extLst>
          </p:cNvPr>
          <p:cNvSpPr txBox="1"/>
          <p:nvPr/>
        </p:nvSpPr>
        <p:spPr>
          <a:xfrm>
            <a:off x="-179547" y="31171"/>
            <a:ext cx="533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39D1E-CF59-4373-962E-F71A670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51" y="1546231"/>
            <a:ext cx="1109562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число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Піднесення числа до ступеня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результат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Результат піднесення до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Початковий показник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результат = результат * число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(число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у ступені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показник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результат)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(показник &gt;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вихід з циклу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1620</Words>
  <Application>Microsoft Office PowerPoint</Application>
  <PresentationFormat>Широкоэкранный</PresentationFormat>
  <Paragraphs>150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Calibri Light</vt:lpstr>
      <vt:lpstr>Comfortaa</vt:lpstr>
      <vt:lpstr>Courier New</vt:lpstr>
      <vt:lpstr>JetBrains Mono</vt:lpstr>
      <vt:lpstr>Sitka Small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81</cp:revision>
  <dcterms:created xsi:type="dcterms:W3CDTF">2023-10-27T12:31:49Z</dcterms:created>
  <dcterms:modified xsi:type="dcterms:W3CDTF">2024-07-05T11:42:05Z</dcterms:modified>
</cp:coreProperties>
</file>