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26.10.2023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26.10.2023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26.10.2023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26.10.2023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26.10.2023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68BC0-471C-476E-9B65-46C6E2BD5A95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4">
                    <a:lumMod val="50000"/>
                  </a:schemeClr>
                </a:solidFill>
              </a:rPr>
              <a:t>Тема уроку: 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базові оператори</a:t>
            </a:r>
          </a:p>
        </p:txBody>
      </p:sp>
    </p:spTree>
    <p:extLst>
      <p:ext uri="{BB962C8B-B14F-4D97-AF65-F5344CB8AC3E}">
        <p14:creationId xmlns:p14="http://schemas.microsoft.com/office/powerpoint/2010/main" val="28856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FD2D2-83FB-4155-9B93-130340B24628}"/>
              </a:ext>
            </a:extLst>
          </p:cNvPr>
          <p:cNvSpPr txBox="1"/>
          <p:nvPr/>
        </p:nvSpPr>
        <p:spPr>
          <a:xfrm>
            <a:off x="435990" y="1884198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C1BBC-22D5-4B83-94A5-6F540A80E9EC}"/>
              </a:ext>
            </a:extLst>
          </p:cNvPr>
          <p:cNvSpPr txBox="1"/>
          <p:nvPr/>
        </p:nvSpPr>
        <p:spPr>
          <a:xfrm>
            <a:off x="3048786" y="200669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Тернарна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операція в мові програмування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1438D-E0DA-4CAC-B02F-0C0515609532}"/>
              </a:ext>
            </a:extLst>
          </p:cNvPr>
          <p:cNvSpPr txBox="1"/>
          <p:nvPr/>
        </p:nvSpPr>
        <p:spPr>
          <a:xfrm>
            <a:off x="6986047" y="2960017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999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D5D26E-4830-4933-9C2A-9659BD92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371600"/>
            <a:ext cx="5162550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4280555" y="490193"/>
            <a:ext cx="363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A8B9D-CA04-4FAE-B03F-E80A8FF4366A}"/>
              </a:ext>
            </a:extLst>
          </p:cNvPr>
          <p:cNvSpPr txBox="1"/>
          <p:nvPr/>
        </p:nvSpPr>
        <p:spPr>
          <a:xfrm>
            <a:off x="3285240" y="294571"/>
            <a:ext cx="5175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870" y="1011168"/>
            <a:ext cx="555773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763570" y="1254283"/>
            <a:ext cx="510932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-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1D211-D570-4FB0-9437-642A996B9261}"/>
              </a:ext>
            </a:extLst>
          </p:cNvPr>
          <p:cNvSpPr txBox="1"/>
          <p:nvPr/>
        </p:nvSpPr>
        <p:spPr>
          <a:xfrm>
            <a:off x="6711884" y="2505670"/>
            <a:ext cx="385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9CC146-F67C-4FD4-ABB3-CFDA9267C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45" y="197346"/>
            <a:ext cx="920236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6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3048786" y="37441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Приклад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 та декременту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– –</a:t>
            </a:r>
            <a:endParaRPr lang="ru-RU" b="1" i="0" dirty="0">
              <a:solidFill>
                <a:srgbClr val="2B2B2B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483124" y="116264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inherit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inherit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553" y="2596465"/>
            <a:ext cx="251915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627" y="3767494"/>
            <a:ext cx="3014975" cy="252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інкременту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a++;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a + 1;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Так само 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декременту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a--;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a - 1;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Восклицательный знак – Бесплатные иконки: формы и символы">
            <a:extLst>
              <a:ext uri="{FF2B5EF4-FFF2-40B4-BE49-F238E27FC236}">
                <a16:creationId xmlns:a16="http://schemas.microsoft.com/office/drawing/2014/main" id="{D4C25CCC-A9AA-4546-B9CF-E69967A94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52" y="3692472"/>
            <a:ext cx="2523719" cy="252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C8717D-7B49-4C29-B471-62BC10AF4C5B}"/>
              </a:ext>
            </a:extLst>
          </p:cNvPr>
          <p:cNvSpPr txBox="1"/>
          <p:nvPr/>
        </p:nvSpPr>
        <p:spPr>
          <a:xfrm>
            <a:off x="2102177" y="1987278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3</a:t>
            </a:r>
          </a:p>
        </p:txBody>
      </p: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3972613" y="94515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Яка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відмінність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між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префіксною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та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постфіксною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формою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) та декременту (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– –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4157221" y="1470582"/>
            <a:ext cx="73434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inherit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inherit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inherit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inherit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inherit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inherit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7" y="1390432"/>
            <a:ext cx="291916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81018-32BF-4A74-977E-0DC4516A654C}"/>
              </a:ext>
            </a:extLst>
          </p:cNvPr>
          <p:cNvSpPr txBox="1"/>
          <p:nvPr/>
        </p:nvSpPr>
        <p:spPr>
          <a:xfrm>
            <a:off x="801278" y="923826"/>
            <a:ext cx="156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4</a:t>
            </a:r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3048786" y="16702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Приклади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складених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арифметичних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з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присвоюванням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-=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*=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/=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%=</a:t>
            </a:r>
            <a:endParaRPr lang="ru-RU" b="1" i="0" dirty="0"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307" y="927272"/>
            <a:ext cx="3415645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Складені арифметичні операції з присвоюванням мають 2 переваги: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зменшують об’єм введеного коду,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коли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є більш ефективною ніж реалізація відповідних довгих операцій присвоювання.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Загальний вигляд складеної операції з присвоюванням: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Така операція замінює стандартну форму присвоювання: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7" y="813359"/>
            <a:ext cx="6725055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D9E07-06F8-4B0D-BBEA-6FA441240D26}"/>
              </a:ext>
            </a:extLst>
          </p:cNvPr>
          <p:cNvSpPr txBox="1"/>
          <p:nvPr/>
        </p:nvSpPr>
        <p:spPr>
          <a:xfrm>
            <a:off x="483609" y="444027"/>
            <a:ext cx="145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5</a:t>
            </a:r>
          </a:p>
        </p:txBody>
      </p: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D69B19-08DE-41CC-9151-FC03CA58F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0" b="31520"/>
          <a:stretch/>
        </p:blipFill>
        <p:spPr>
          <a:xfrm>
            <a:off x="1222341" y="571500"/>
            <a:ext cx="9335680" cy="42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98BE66-34E2-4B7D-A333-286AA253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342900"/>
            <a:ext cx="113823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1095</Words>
  <Application>Microsoft Office PowerPoint</Application>
  <PresentationFormat>Широкоэкранный</PresentationFormat>
  <Paragraphs>114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inherit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7</cp:revision>
  <dcterms:created xsi:type="dcterms:W3CDTF">2023-10-11T13:14:03Z</dcterms:created>
  <dcterms:modified xsi:type="dcterms:W3CDTF">2023-10-26T18:03:52Z</dcterms:modified>
</cp:coreProperties>
</file>